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77" r:id="rId3"/>
    <p:sldId id="331" r:id="rId4"/>
    <p:sldId id="329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 사용방법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(2)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정규표현식 사용방법 </a:t>
            </a:r>
            <a:r>
              <a:rPr lang="en-US" altLang="ko-KR" dirty="0"/>
              <a:t>(2)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사용방법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Quantifiers &amp; Alternation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Groups &amp; </a:t>
            </a:r>
            <a:r>
              <a:rPr lang="en-US" altLang="ko-KR" dirty="0" err="1"/>
              <a:t>Lookaround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6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A0942A7F-32D4-4131-ACCD-B3E461F88CA5}"/>
              </a:ext>
            </a:extLst>
          </p:cNvPr>
          <p:cNvSpPr/>
          <p:nvPr/>
        </p:nvSpPr>
        <p:spPr>
          <a:xfrm>
            <a:off x="2722012" y="311358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https://regexr.com/639t5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CB680-3CC6-4976-8B79-16092C20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33" y="4574565"/>
            <a:ext cx="17101901" cy="7117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5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4841</TotalTime>
  <Words>62</Words>
  <Application>Microsoft Office PowerPoint</Application>
  <PresentationFormat>사용자 지정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127</cp:revision>
  <dcterms:created xsi:type="dcterms:W3CDTF">2021-04-05T07:22:06Z</dcterms:created>
  <dcterms:modified xsi:type="dcterms:W3CDTF">2021-08-07T16:42:14Z</dcterms:modified>
</cp:coreProperties>
</file>