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7" r:id="rId2"/>
    <p:sldId id="277" r:id="rId3"/>
    <p:sldId id="330" r:id="rId4"/>
    <p:sldId id="332" r:id="rId5"/>
    <p:sldId id="333" r:id="rId6"/>
    <p:sldId id="334" r:id="rId7"/>
    <p:sldId id="329" r:id="rId8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08/08/2021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06.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04.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re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모듈 사용방법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(1)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</a:t>
            </a:r>
            <a:r>
              <a:rPr lang="en-US" altLang="ko-KR" dirty="0"/>
              <a:t>re</a:t>
            </a:r>
            <a:r>
              <a:rPr lang="ko-KR" altLang="en-US" dirty="0"/>
              <a:t>모듈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사용방법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re </a:t>
            </a:r>
            <a:r>
              <a:rPr lang="ko-KR" altLang="en-US" dirty="0"/>
              <a:t>모듈의 메서드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match </a:t>
            </a:r>
            <a:r>
              <a:rPr lang="ko-KR" altLang="en-US" dirty="0"/>
              <a:t>객체의 메서드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48263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re</a:t>
            </a:r>
            <a:r>
              <a:rPr lang="ko-KR" altLang="en-US" b="1" dirty="0"/>
              <a:t> 모듈의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</a:t>
            </a:r>
            <a:r>
              <a:rPr lang="en-US" altLang="ko-KR" dirty="0"/>
              <a:t>re</a:t>
            </a:r>
            <a:r>
              <a:rPr lang="ko-KR" altLang="en-US" dirty="0"/>
              <a:t>모듈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사용방법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968E2A0-574E-44CD-B8C6-F39E41AB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49228"/>
              </p:ext>
            </p:extLst>
          </p:nvPr>
        </p:nvGraphicFramePr>
        <p:xfrm>
          <a:off x="1966070" y="4841776"/>
          <a:ext cx="20450272" cy="342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898">
                  <a:extLst>
                    <a:ext uri="{9D8B030D-6E8A-4147-A177-3AD203B41FA5}">
                      <a16:colId xmlns:a16="http://schemas.microsoft.com/office/drawing/2014/main" val="1596748757"/>
                    </a:ext>
                  </a:extLst>
                </a:gridCol>
                <a:gridCol w="6580916">
                  <a:extLst>
                    <a:ext uri="{9D8B030D-6E8A-4147-A177-3AD203B41FA5}">
                      <a16:colId xmlns:a16="http://schemas.microsoft.com/office/drawing/2014/main" val="2237766147"/>
                    </a:ext>
                  </a:extLst>
                </a:gridCol>
                <a:gridCol w="4826229">
                  <a:extLst>
                    <a:ext uri="{9D8B030D-6E8A-4147-A177-3AD203B41FA5}">
                      <a16:colId xmlns:a16="http://schemas.microsoft.com/office/drawing/2014/main" val="2116879639"/>
                    </a:ext>
                  </a:extLst>
                </a:gridCol>
                <a:gridCol w="4826229">
                  <a:extLst>
                    <a:ext uri="{9D8B030D-6E8A-4147-A177-3AD203B41FA5}">
                      <a16:colId xmlns:a16="http://schemas.microsoft.com/office/drawing/2014/main" val="905795957"/>
                    </a:ext>
                  </a:extLst>
                </a:gridCol>
              </a:tblGrid>
              <a:tr h="1141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찾는경우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없는경우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21372"/>
                  </a:ext>
                </a:extLst>
              </a:tr>
              <a:tr h="1141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match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처음부터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match object 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910591"/>
                  </a:ext>
                </a:extLst>
              </a:tr>
              <a:tr h="1141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search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전체를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match object 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66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18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48263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re</a:t>
            </a:r>
            <a:r>
              <a:rPr lang="ko-KR" altLang="en-US" b="1" dirty="0"/>
              <a:t> 모듈의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</a:t>
            </a:r>
            <a:r>
              <a:rPr lang="en-US" altLang="ko-KR" dirty="0"/>
              <a:t>re</a:t>
            </a:r>
            <a:r>
              <a:rPr lang="ko-KR" altLang="en-US" dirty="0"/>
              <a:t>모듈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사용방법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968E2A0-574E-44CD-B8C6-F39E41AB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13149"/>
              </p:ext>
            </p:extLst>
          </p:nvPr>
        </p:nvGraphicFramePr>
        <p:xfrm>
          <a:off x="1966070" y="4841776"/>
          <a:ext cx="20450272" cy="315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898">
                  <a:extLst>
                    <a:ext uri="{9D8B030D-6E8A-4147-A177-3AD203B41FA5}">
                      <a16:colId xmlns:a16="http://schemas.microsoft.com/office/drawing/2014/main" val="1596748757"/>
                    </a:ext>
                  </a:extLst>
                </a:gridCol>
                <a:gridCol w="6580916">
                  <a:extLst>
                    <a:ext uri="{9D8B030D-6E8A-4147-A177-3AD203B41FA5}">
                      <a16:colId xmlns:a16="http://schemas.microsoft.com/office/drawing/2014/main" val="2237766147"/>
                    </a:ext>
                  </a:extLst>
                </a:gridCol>
                <a:gridCol w="4826229">
                  <a:extLst>
                    <a:ext uri="{9D8B030D-6E8A-4147-A177-3AD203B41FA5}">
                      <a16:colId xmlns:a16="http://schemas.microsoft.com/office/drawing/2014/main" val="2116879639"/>
                    </a:ext>
                  </a:extLst>
                </a:gridCol>
                <a:gridCol w="4826229">
                  <a:extLst>
                    <a:ext uri="{9D8B030D-6E8A-4147-A177-3AD203B41FA5}">
                      <a16:colId xmlns:a16="http://schemas.microsoft.com/office/drawing/2014/main" val="905795957"/>
                    </a:ext>
                  </a:extLst>
                </a:gridCol>
              </a:tblGrid>
              <a:tr h="1141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찾는경우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없는경우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21372"/>
                  </a:ext>
                </a:extLst>
              </a:tr>
              <a:tr h="1039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findall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전체를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 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459539"/>
                  </a:ext>
                </a:extLst>
              </a:tr>
              <a:tr h="97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finditer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전체를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match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iterator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139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8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48263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re</a:t>
            </a:r>
            <a:r>
              <a:rPr lang="ko-KR" altLang="en-US" b="1" dirty="0"/>
              <a:t> 모듈의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lang="en-US"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  <a:endParaRPr sz="3200" b="1" dirty="0">
              <a:solidFill>
                <a:srgbClr val="000000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</a:t>
            </a:r>
            <a:r>
              <a:rPr lang="en-US" altLang="ko-KR" dirty="0"/>
              <a:t>re</a:t>
            </a:r>
            <a:r>
              <a:rPr lang="ko-KR" altLang="en-US" dirty="0"/>
              <a:t>모듈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사용방법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968E2A0-574E-44CD-B8C6-F39E41AB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94684"/>
              </p:ext>
            </p:extLst>
          </p:nvPr>
        </p:nvGraphicFramePr>
        <p:xfrm>
          <a:off x="1966070" y="4841776"/>
          <a:ext cx="20450272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898">
                  <a:extLst>
                    <a:ext uri="{9D8B030D-6E8A-4147-A177-3AD203B41FA5}">
                      <a16:colId xmlns:a16="http://schemas.microsoft.com/office/drawing/2014/main" val="1596748757"/>
                    </a:ext>
                  </a:extLst>
                </a:gridCol>
                <a:gridCol w="6580916">
                  <a:extLst>
                    <a:ext uri="{9D8B030D-6E8A-4147-A177-3AD203B41FA5}">
                      <a16:colId xmlns:a16="http://schemas.microsoft.com/office/drawing/2014/main" val="2237766147"/>
                    </a:ext>
                  </a:extLst>
                </a:gridCol>
                <a:gridCol w="4826229">
                  <a:extLst>
                    <a:ext uri="{9D8B030D-6E8A-4147-A177-3AD203B41FA5}">
                      <a16:colId xmlns:a16="http://schemas.microsoft.com/office/drawing/2014/main" val="2116879639"/>
                    </a:ext>
                  </a:extLst>
                </a:gridCol>
                <a:gridCol w="4826229">
                  <a:extLst>
                    <a:ext uri="{9D8B030D-6E8A-4147-A177-3AD203B41FA5}">
                      <a16:colId xmlns:a16="http://schemas.microsoft.com/office/drawing/2014/main" val="905795957"/>
                    </a:ext>
                  </a:extLst>
                </a:gridCol>
              </a:tblGrid>
              <a:tr h="1564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찾는경우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없는경우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21372"/>
                  </a:ext>
                </a:extLst>
              </a:tr>
              <a:tr h="1747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fullmatch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패턴과 문자열이 </a:t>
                      </a:r>
                      <a:r>
                        <a:rPr lang="ko-KR" altLang="en-US" dirty="0" err="1"/>
                        <a:t>남는부분없이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완벽하게 일치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match object 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69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9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48263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match </a:t>
            </a:r>
            <a:r>
              <a:rPr lang="ko-KR" altLang="en-US" b="1" dirty="0"/>
              <a:t>객체의</a:t>
            </a:r>
            <a:r>
              <a:rPr lang="en-US" altLang="ko-KR" b="1" dirty="0"/>
              <a:t> </a:t>
            </a:r>
            <a:r>
              <a:rPr lang="ko-KR" altLang="en-US" b="1" dirty="0"/>
              <a:t>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</a:t>
            </a:r>
            <a:r>
              <a:rPr lang="en-US" altLang="ko-KR" dirty="0"/>
              <a:t>re</a:t>
            </a:r>
            <a:r>
              <a:rPr lang="ko-KR" altLang="en-US" dirty="0"/>
              <a:t>모듈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사용방법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968E2A0-574E-44CD-B8C6-F39E41AB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1199"/>
              </p:ext>
            </p:extLst>
          </p:nvPr>
        </p:nvGraphicFramePr>
        <p:xfrm>
          <a:off x="3766270" y="4841776"/>
          <a:ext cx="15624043" cy="570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898">
                  <a:extLst>
                    <a:ext uri="{9D8B030D-6E8A-4147-A177-3AD203B41FA5}">
                      <a16:colId xmlns:a16="http://schemas.microsoft.com/office/drawing/2014/main" val="1596748757"/>
                    </a:ext>
                  </a:extLst>
                </a:gridCol>
                <a:gridCol w="6580916">
                  <a:extLst>
                    <a:ext uri="{9D8B030D-6E8A-4147-A177-3AD203B41FA5}">
                      <a16:colId xmlns:a16="http://schemas.microsoft.com/office/drawing/2014/main" val="2237766147"/>
                    </a:ext>
                  </a:extLst>
                </a:gridCol>
                <a:gridCol w="4826229">
                  <a:extLst>
                    <a:ext uri="{9D8B030D-6E8A-4147-A177-3AD203B41FA5}">
                      <a16:colId xmlns:a16="http://schemas.microsoft.com/office/drawing/2014/main" val="2116879639"/>
                    </a:ext>
                  </a:extLst>
                </a:gridCol>
              </a:tblGrid>
              <a:tr h="1141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21372"/>
                  </a:ext>
                </a:extLst>
              </a:tr>
              <a:tr h="1141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매칭된 문자열을 반환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people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910591"/>
                  </a:ext>
                </a:extLst>
              </a:tr>
              <a:tr h="1141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매칭된 문자열의 시작위치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667325"/>
                  </a:ext>
                </a:extLst>
              </a:tr>
              <a:tr h="1141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매칭된 문자열의 끝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022349"/>
                  </a:ext>
                </a:extLst>
              </a:tr>
              <a:tr h="1141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매칭된 문자열의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시작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끝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 err="1"/>
                        <a:t>튜플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(5,11)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80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26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파이썬 </a:t>
            </a:r>
            <a:r>
              <a:rPr lang="en-US" altLang="ko-KR" dirty="0"/>
              <a:t>re</a:t>
            </a:r>
            <a:r>
              <a:rPr lang="ko-KR" altLang="en-US" dirty="0"/>
              <a:t>모듈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사용방법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259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4578</TotalTime>
  <Words>184</Words>
  <Application>Microsoft Office PowerPoint</Application>
  <PresentationFormat>사용자 지정</PresentationFormat>
  <Paragraphs>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128</cp:revision>
  <dcterms:created xsi:type="dcterms:W3CDTF">2021-04-05T07:22:06Z</dcterms:created>
  <dcterms:modified xsi:type="dcterms:W3CDTF">2021-08-08T12:23:45Z</dcterms:modified>
</cp:coreProperties>
</file>