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77" r:id="rId3"/>
    <p:sldId id="329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re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모듈 사용방법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(2)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lang="en-US" altLang="ko-KR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81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group (index) 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그룹으로 만든 매칭 결과 가져오기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sub (</a:t>
            </a:r>
            <a:r>
              <a:rPr lang="ko-KR" altLang="en-US" dirty="0"/>
              <a:t>문자열 교체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후방탐색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lang="en-US" altLang="ko-KR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859F2BF0-70B7-4C4F-90A7-994D5C93DB54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전화번호 형식을 검사하는 정규표현식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259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4747</TotalTime>
  <Words>52</Words>
  <Application>Microsoft Office PowerPoint</Application>
  <PresentationFormat>사용자 지정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130</cp:revision>
  <dcterms:created xsi:type="dcterms:W3CDTF">2021-04-05T07:22:06Z</dcterms:created>
  <dcterms:modified xsi:type="dcterms:W3CDTF">2021-08-08T16:03:33Z</dcterms:modified>
</cp:coreProperties>
</file>