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77" r:id="rId3"/>
    <p:sldId id="335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07.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동시성과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병렬성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threading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 사용방법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</a:t>
            </a:r>
            <a:r>
              <a:rPr lang="en-US" altLang="ko-KR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threading</a:t>
            </a: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 사용방법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199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파이썬에서</a:t>
            </a:r>
            <a:r>
              <a:rPr lang="ko-KR" altLang="en-US" dirty="0"/>
              <a:t> 스레드를 관리할 수 있는 </a:t>
            </a:r>
            <a:r>
              <a:rPr lang="en-US" altLang="ko-KR" dirty="0"/>
              <a:t>threading</a:t>
            </a:r>
            <a:r>
              <a:rPr lang="ko-KR" altLang="en-US" dirty="0"/>
              <a:t>모듈 학습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7200" b="1" dirty="0">
                <a:solidFill>
                  <a:schemeClr val="accent4"/>
                </a:solidFill>
              </a:rPr>
              <a:t>threading </a:t>
            </a:r>
            <a:r>
              <a:rPr lang="ko-KR" altLang="en-US" sz="7200" b="1" dirty="0">
                <a:solidFill>
                  <a:schemeClr val="accent4"/>
                </a:solidFill>
              </a:rPr>
              <a:t>모듈 실습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</TotalTime>
  <Words>33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122</cp:revision>
  <dcterms:created xsi:type="dcterms:W3CDTF">2021-04-05T07:22:06Z</dcterms:created>
  <dcterms:modified xsi:type="dcterms:W3CDTF">2021-08-09T17:22:39Z</dcterms:modified>
</cp:coreProperties>
</file>