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7" r:id="rId2"/>
    <p:sldId id="277" r:id="rId3"/>
    <p:sldId id="335" r:id="rId4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34B"/>
    <a:srgbClr val="EDEBEE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7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08/10/2021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08/10/2021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08/10/2021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08/10/2021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08/10/2021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08/10/2021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08/10/2021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08/10/2021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08/10/2021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08/10/2021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08/10/2021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08/10/2021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08/10/2021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07.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동시성과 </a:t>
            </a:r>
            <a:r>
              <a:rPr lang="ko-KR" altLang="en-US" b="1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병렬성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03.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파이썬 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multiprocessing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모듈 사용방법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목표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파이썬 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multiprocessing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모듈 사용방법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multiprocessing </a:t>
            </a:r>
            <a:r>
              <a:rPr lang="ko-KR" altLang="en-US" dirty="0"/>
              <a:t>모듈 사용방법 학습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75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5955134" y="6100068"/>
            <a:ext cx="12472144" cy="1515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7200" b="1" dirty="0">
                <a:solidFill>
                  <a:schemeClr val="accent4"/>
                </a:solidFill>
              </a:rPr>
              <a:t>multiprocessing </a:t>
            </a:r>
            <a:r>
              <a:rPr lang="ko-KR" altLang="en-US" sz="7200" b="1" dirty="0">
                <a:solidFill>
                  <a:schemeClr val="accent4"/>
                </a:solidFill>
              </a:rPr>
              <a:t>모듈 실습</a:t>
            </a:r>
            <a:endParaRPr lang="en-US" altLang="ko-KR" sz="7200" b="1" dirty="0">
              <a:solidFill>
                <a:schemeClr val="accent4"/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223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4855</TotalTime>
  <Words>29</Words>
  <Application>Microsoft Office PowerPoint</Application>
  <PresentationFormat>사용자 지정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125</cp:revision>
  <dcterms:created xsi:type="dcterms:W3CDTF">2021-04-05T07:22:06Z</dcterms:created>
  <dcterms:modified xsi:type="dcterms:W3CDTF">2021-08-09T17:41:58Z</dcterms:modified>
</cp:coreProperties>
</file>