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7"/>
  </p:notesMasterIdLst>
  <p:sldIdLst>
    <p:sldId id="257" r:id="rId2"/>
    <p:sldId id="328" r:id="rId3"/>
    <p:sldId id="329" r:id="rId4"/>
    <p:sldId id="330" r:id="rId5"/>
    <p:sldId id="331" r:id="rId6"/>
  </p:sldIdLst>
  <p:sldSz cx="24382413" cy="13716000"/>
  <p:notesSz cx="6858000" cy="9144000"/>
  <p:defaultTextStyle>
    <a:defPPr>
      <a:defRPr lang="en-US"/>
    </a:defPPr>
    <a:lvl1pPr marL="0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2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7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3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8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2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966" userDrawn="1">
          <p15:clr>
            <a:srgbClr val="A4A3A4"/>
          </p15:clr>
        </p15:guide>
        <p15:guide id="3" pos="13123" userDrawn="1">
          <p15:clr>
            <a:srgbClr val="A4A3A4"/>
          </p15:clr>
        </p15:guide>
        <p15:guide id="4" orient="horz" pos="7813" userDrawn="1">
          <p15:clr>
            <a:srgbClr val="A4A3A4"/>
          </p15:clr>
        </p15:guide>
        <p15:guide id="6" pos="12533" userDrawn="1">
          <p15:clr>
            <a:srgbClr val="A4A3A4"/>
          </p15:clr>
        </p15:guide>
        <p15:guide id="7" orient="horz" pos="1871" userDrawn="1">
          <p15:clr>
            <a:srgbClr val="A4A3A4"/>
          </p15:clr>
        </p15:guide>
        <p15:guide id="8" orient="horz" pos="2415" userDrawn="1">
          <p15:clr>
            <a:srgbClr val="A4A3A4"/>
          </p15:clr>
        </p15:guide>
        <p15:guide id="9" pos="1511" userDrawn="1">
          <p15:clr>
            <a:srgbClr val="A4A3A4"/>
          </p15:clr>
        </p15:guide>
        <p15:guide id="10" orient="horz" pos="918" userDrawn="1">
          <p15:clr>
            <a:srgbClr val="A4A3A4"/>
          </p15:clr>
        </p15:guide>
        <p15:guide id="11" pos="3733" userDrawn="1">
          <p15:clr>
            <a:srgbClr val="A4A3A4"/>
          </p15:clr>
        </p15:guide>
        <p15:guide id="12" pos="115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234B"/>
    <a:srgbClr val="EDEBEE"/>
    <a:srgbClr val="7391FF"/>
    <a:srgbClr val="53585F"/>
    <a:srgbClr val="C8D7FF"/>
    <a:srgbClr val="193268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67"/>
    <p:restoredTop sz="94694"/>
  </p:normalViewPr>
  <p:slideViewPr>
    <p:cSldViewPr snapToObjects="1" showGuides="1">
      <p:cViewPr varScale="1">
        <p:scale>
          <a:sx n="63" d="100"/>
          <a:sy n="63" d="100"/>
        </p:scale>
        <p:origin x="730" y="82"/>
      </p:cViewPr>
      <p:guideLst>
        <p:guide pos="966"/>
        <p:guide pos="13123"/>
        <p:guide orient="horz" pos="7813"/>
        <p:guide pos="12533"/>
        <p:guide orient="horz" pos="1871"/>
        <p:guide orient="horz" pos="2415"/>
        <p:guide pos="1511"/>
        <p:guide orient="horz" pos="918"/>
        <p:guide pos="3733"/>
        <p:guide pos="115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DE991-7A49-904E-BA36-3E5C721CA6C9}" type="datetimeFigureOut">
              <a:rPr kumimoji="1" lang="ko-Kore-KR" altLang="en-US" smtClean="0"/>
              <a:t>08/10/2021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2D8343-E445-374C-BDF8-84DEE5560B8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14389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7802" y="2244725"/>
            <a:ext cx="1828681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7802" y="7204075"/>
            <a:ext cx="18286810" cy="3311525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377" indent="0" algn="ctr">
              <a:buNone/>
              <a:defRPr sz="4000"/>
            </a:lvl2pPr>
            <a:lvl3pPr marL="1828756" indent="0" algn="ctr">
              <a:buNone/>
              <a:defRPr sz="3600"/>
            </a:lvl3pPr>
            <a:lvl4pPr marL="2743133" indent="0" algn="ctr">
              <a:buNone/>
              <a:defRPr sz="3200"/>
            </a:lvl4pPr>
            <a:lvl5pPr marL="3657507" indent="0" algn="ctr">
              <a:buNone/>
              <a:defRPr sz="3200"/>
            </a:lvl5pPr>
            <a:lvl6pPr marL="4571886" indent="0" algn="ctr">
              <a:buNone/>
              <a:defRPr sz="3200"/>
            </a:lvl6pPr>
            <a:lvl7pPr marL="5486263" indent="0" algn="ctr">
              <a:buNone/>
              <a:defRPr sz="3200"/>
            </a:lvl7pPr>
            <a:lvl8pPr marL="6400640" indent="0" algn="ctr">
              <a:buNone/>
              <a:defRPr sz="3200"/>
            </a:lvl8pPr>
            <a:lvl9pPr marL="7315017" indent="0" algn="ctr">
              <a:buNone/>
              <a:defRPr sz="3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08/10/2021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76522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08/10/2021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16150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8668" y="730255"/>
            <a:ext cx="5257458" cy="116236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295" y="730255"/>
            <a:ext cx="15467593" cy="116236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08/10/2021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26473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08/10/2021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41496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593" y="3419481"/>
            <a:ext cx="21029831" cy="5705475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593" y="9178928"/>
            <a:ext cx="21029831" cy="3000373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377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56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13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50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88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2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64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0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08/10/2021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64815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291" y="3651251"/>
            <a:ext cx="10362526" cy="870267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3596" y="3651251"/>
            <a:ext cx="10362526" cy="870267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08/10/2021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95403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730251"/>
            <a:ext cx="21029831" cy="26511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469" y="3362325"/>
            <a:ext cx="10314902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77" indent="0">
              <a:buNone/>
              <a:defRPr sz="4000" b="1"/>
            </a:lvl2pPr>
            <a:lvl3pPr marL="1828756" indent="0">
              <a:buNone/>
              <a:defRPr sz="3600" b="1"/>
            </a:lvl3pPr>
            <a:lvl4pPr marL="2743133" indent="0">
              <a:buNone/>
              <a:defRPr sz="3200" b="1"/>
            </a:lvl4pPr>
            <a:lvl5pPr marL="3657507" indent="0">
              <a:buNone/>
              <a:defRPr sz="3200" b="1"/>
            </a:lvl5pPr>
            <a:lvl6pPr marL="4571886" indent="0">
              <a:buNone/>
              <a:defRPr sz="3200" b="1"/>
            </a:lvl6pPr>
            <a:lvl7pPr marL="5486263" indent="0">
              <a:buNone/>
              <a:defRPr sz="3200" b="1"/>
            </a:lvl7pPr>
            <a:lvl8pPr marL="6400640" indent="0">
              <a:buNone/>
              <a:defRPr sz="3200" b="1"/>
            </a:lvl8pPr>
            <a:lvl9pPr marL="7315017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469" y="5010153"/>
            <a:ext cx="10314902" cy="73691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3601" y="3362325"/>
            <a:ext cx="10365701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77" indent="0">
              <a:buNone/>
              <a:defRPr sz="4000" b="1"/>
            </a:lvl2pPr>
            <a:lvl3pPr marL="1828756" indent="0">
              <a:buNone/>
              <a:defRPr sz="3600" b="1"/>
            </a:lvl3pPr>
            <a:lvl4pPr marL="2743133" indent="0">
              <a:buNone/>
              <a:defRPr sz="3200" b="1"/>
            </a:lvl4pPr>
            <a:lvl5pPr marL="3657507" indent="0">
              <a:buNone/>
              <a:defRPr sz="3200" b="1"/>
            </a:lvl5pPr>
            <a:lvl6pPr marL="4571886" indent="0">
              <a:buNone/>
              <a:defRPr sz="3200" b="1"/>
            </a:lvl6pPr>
            <a:lvl7pPr marL="5486263" indent="0">
              <a:buNone/>
              <a:defRPr sz="3200" b="1"/>
            </a:lvl7pPr>
            <a:lvl8pPr marL="6400640" indent="0">
              <a:buNone/>
              <a:defRPr sz="3200" b="1"/>
            </a:lvl8pPr>
            <a:lvl9pPr marL="7315017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3601" y="5010153"/>
            <a:ext cx="10365701" cy="73691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08/10/2021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66551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08/10/2021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61151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08/10/2021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04611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914400"/>
            <a:ext cx="7863963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5701" y="1974855"/>
            <a:ext cx="12343597" cy="9747251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7" y="4114801"/>
            <a:ext cx="7863963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77" indent="0">
              <a:buNone/>
              <a:defRPr sz="2800"/>
            </a:lvl2pPr>
            <a:lvl3pPr marL="1828756" indent="0">
              <a:buNone/>
              <a:defRPr sz="2400"/>
            </a:lvl3pPr>
            <a:lvl4pPr marL="2743133" indent="0">
              <a:buNone/>
              <a:defRPr sz="2000"/>
            </a:lvl4pPr>
            <a:lvl5pPr marL="3657507" indent="0">
              <a:buNone/>
              <a:defRPr sz="2000"/>
            </a:lvl5pPr>
            <a:lvl6pPr marL="4571886" indent="0">
              <a:buNone/>
              <a:defRPr sz="2000"/>
            </a:lvl6pPr>
            <a:lvl7pPr marL="5486263" indent="0">
              <a:buNone/>
              <a:defRPr sz="2000"/>
            </a:lvl7pPr>
            <a:lvl8pPr marL="6400640" indent="0">
              <a:buNone/>
              <a:defRPr sz="2000"/>
            </a:lvl8pPr>
            <a:lvl9pPr marL="7315017" indent="0">
              <a:buNone/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08/10/2021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27026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914400"/>
            <a:ext cx="7863963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5701" y="1974855"/>
            <a:ext cx="12343597" cy="9747251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377" indent="0">
              <a:buNone/>
              <a:defRPr sz="5600"/>
            </a:lvl2pPr>
            <a:lvl3pPr marL="1828756" indent="0">
              <a:buNone/>
              <a:defRPr sz="4800"/>
            </a:lvl3pPr>
            <a:lvl4pPr marL="2743133" indent="0">
              <a:buNone/>
              <a:defRPr sz="4000"/>
            </a:lvl4pPr>
            <a:lvl5pPr marL="3657507" indent="0">
              <a:buNone/>
              <a:defRPr sz="4000"/>
            </a:lvl5pPr>
            <a:lvl6pPr marL="4571886" indent="0">
              <a:buNone/>
              <a:defRPr sz="4000"/>
            </a:lvl6pPr>
            <a:lvl7pPr marL="5486263" indent="0">
              <a:buNone/>
              <a:defRPr sz="4000"/>
            </a:lvl7pPr>
            <a:lvl8pPr marL="6400640" indent="0">
              <a:buNone/>
              <a:defRPr sz="4000"/>
            </a:lvl8pPr>
            <a:lvl9pPr marL="7315017" indent="0">
              <a:buNone/>
              <a:defRPr sz="4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7" y="4114801"/>
            <a:ext cx="7863963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77" indent="0">
              <a:buNone/>
              <a:defRPr sz="2800"/>
            </a:lvl2pPr>
            <a:lvl3pPr marL="1828756" indent="0">
              <a:buNone/>
              <a:defRPr sz="2400"/>
            </a:lvl3pPr>
            <a:lvl4pPr marL="2743133" indent="0">
              <a:buNone/>
              <a:defRPr sz="2000"/>
            </a:lvl4pPr>
            <a:lvl5pPr marL="3657507" indent="0">
              <a:buNone/>
              <a:defRPr sz="2000"/>
            </a:lvl5pPr>
            <a:lvl6pPr marL="4571886" indent="0">
              <a:buNone/>
              <a:defRPr sz="2000"/>
            </a:lvl6pPr>
            <a:lvl7pPr marL="5486263" indent="0">
              <a:buNone/>
              <a:defRPr sz="2000"/>
            </a:lvl7pPr>
            <a:lvl8pPr marL="6400640" indent="0">
              <a:buNone/>
              <a:defRPr sz="2000"/>
            </a:lvl8pPr>
            <a:lvl9pPr marL="7315017" indent="0">
              <a:buNone/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08/10/2021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81858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291" y="730251"/>
            <a:ext cx="21029831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291" y="3651251"/>
            <a:ext cx="21029831" cy="8702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1F041-D29B-8C4F-81D4-F6B9816EE8A8}" type="datetimeFigureOut">
              <a:rPr kumimoji="1" lang="ko-Kore-KR" altLang="en-US" smtClean="0"/>
              <a:t>08/10/2021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49789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828756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7" indent="-457187" algn="l" defTabSz="1828756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566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5943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320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697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076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453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827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206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56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133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507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886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263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640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017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19">
            <a:extLst>
              <a:ext uri="{FF2B5EF4-FFF2-40B4-BE49-F238E27FC236}">
                <a16:creationId xmlns:a16="http://schemas.microsoft.com/office/drawing/2014/main" id="{D1DA626E-FE1D-3748-8C05-FF0A3F27A833}"/>
              </a:ext>
            </a:extLst>
          </p:cNvPr>
          <p:cNvSpPr/>
          <p:nvPr/>
        </p:nvSpPr>
        <p:spPr>
          <a:xfrm>
            <a:off x="2413000" y="3689648"/>
            <a:ext cx="17526000" cy="24878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algn="r">
              <a:defRPr sz="7500" spc="-75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Chapter </a:t>
            </a:r>
            <a:r>
              <a:rPr 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08. </a:t>
            </a:r>
            <a:r>
              <a:rPr lang="ko-KR" alt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함수 고급</a:t>
            </a:r>
          </a:p>
          <a:p>
            <a:pPr algn="r">
              <a:defRPr sz="4000" spc="-3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b="1" dirty="0">
                <a:solidFill>
                  <a:srgbClr val="ED234B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02.</a:t>
            </a:r>
            <a:r>
              <a:rPr lang="ko-KR" altLang="en-US" b="1" dirty="0">
                <a:solidFill>
                  <a:srgbClr val="ED234B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 </a:t>
            </a:r>
            <a:r>
              <a:rPr lang="ko-KR" altLang="en-US" b="1" dirty="0" err="1">
                <a:latin typeface="SpoqaHanSans-Bold" panose="020B0500000000000000" pitchFamily="34" charset="-128"/>
                <a:ea typeface="SpoqaHanSans-Bold" panose="020B0500000000000000" pitchFamily="34" charset="-128"/>
              </a:rPr>
              <a:t>클로저</a:t>
            </a:r>
            <a:endParaRPr lang="en-US" altLang="ko-KR"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  <a:p>
            <a:pPr algn="r">
              <a:defRPr sz="4000" spc="-3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endParaRPr lang="ko-KR" altLang="en-US"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</p:txBody>
      </p:sp>
      <p:sp>
        <p:nvSpPr>
          <p:cNvPr id="7" name="슬라이드 번호 개체 틀 4">
            <a:extLst>
              <a:ext uri="{FF2B5EF4-FFF2-40B4-BE49-F238E27FC236}">
                <a16:creationId xmlns:a16="http://schemas.microsoft.com/office/drawing/2014/main" id="{C1876509-6B89-0241-B5AC-8FBEDEDE6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1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135196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5770662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/>
              <a:t>학습 순서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02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 err="1">
                <a:latin typeface="SpoqaHanSans-Bold" panose="020B0500000000000000" pitchFamily="34" charset="-128"/>
                <a:ea typeface="SpoqaHanSans-Bold" panose="020B0500000000000000" pitchFamily="34" charset="-128"/>
              </a:rPr>
              <a:t>클로저</a:t>
            </a:r>
            <a:endParaRPr dirty="0"/>
          </a:p>
        </p:txBody>
      </p:sp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2398118" y="3833664"/>
            <a:ext cx="15337704" cy="34192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내부 함수란</a:t>
            </a:r>
            <a:r>
              <a:rPr lang="en-US" altLang="ko-KR" dirty="0"/>
              <a:t> </a:t>
            </a:r>
            <a:r>
              <a:rPr lang="ko-KR" altLang="en-US" dirty="0"/>
              <a:t>무엇일까</a:t>
            </a:r>
            <a:r>
              <a:rPr lang="en-US" altLang="ko-KR" dirty="0"/>
              <a:t>?</a:t>
            </a:r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 err="1"/>
              <a:t>클로저란</a:t>
            </a:r>
            <a:r>
              <a:rPr lang="en-US" altLang="ko-KR" dirty="0"/>
              <a:t>?</a:t>
            </a:r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endParaRPr lang="en-US" altLang="ko-KR" dirty="0"/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2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98158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5770662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/>
              <a:t>내부 함수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02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 err="1">
                <a:latin typeface="SpoqaHanSans-Bold" panose="020B0500000000000000" pitchFamily="34" charset="-128"/>
                <a:ea typeface="SpoqaHanSans-Bold" panose="020B0500000000000000" pitchFamily="34" charset="-128"/>
              </a:rPr>
              <a:t>클로저</a:t>
            </a:r>
            <a:endParaRPr dirty="0"/>
          </a:p>
        </p:txBody>
      </p:sp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2398118" y="3833664"/>
            <a:ext cx="15337704" cy="9570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함수 안에서 정의되는 함수</a:t>
            </a:r>
            <a:endParaRPr lang="en-US" altLang="ko-KR" dirty="0"/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3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05498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5770662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 err="1"/>
              <a:t>클로저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02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 err="1">
                <a:latin typeface="SpoqaHanSans-Bold" panose="020B0500000000000000" pitchFamily="34" charset="-128"/>
                <a:ea typeface="SpoqaHanSans-Bold" panose="020B0500000000000000" pitchFamily="34" charset="-128"/>
              </a:rPr>
              <a:t>클로저</a:t>
            </a:r>
            <a:endParaRPr dirty="0"/>
          </a:p>
        </p:txBody>
      </p:sp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2398118" y="3833664"/>
            <a:ext cx="15337704" cy="9570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함수가 종료되어도 자원을 사용할 수 있는 함수</a:t>
            </a:r>
            <a:endParaRPr lang="en-US" altLang="ko-KR" dirty="0"/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4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18935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5770662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 err="1"/>
              <a:t>클로저가</a:t>
            </a:r>
            <a:r>
              <a:rPr lang="ko-KR" altLang="en-US" b="1" dirty="0"/>
              <a:t> 될 </a:t>
            </a:r>
            <a:r>
              <a:rPr lang="en-US" altLang="ko-KR" b="1" dirty="0"/>
              <a:t>3</a:t>
            </a:r>
            <a:r>
              <a:rPr lang="ko-KR" altLang="en-US" b="1" dirty="0"/>
              <a:t>가지 조건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02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 err="1">
                <a:latin typeface="SpoqaHanSans-Bold" panose="020B0500000000000000" pitchFamily="34" charset="-128"/>
                <a:ea typeface="SpoqaHanSans-Bold" panose="020B0500000000000000" pitchFamily="34" charset="-128"/>
              </a:rPr>
              <a:t>클로저</a:t>
            </a:r>
            <a:endParaRPr dirty="0"/>
          </a:p>
        </p:txBody>
      </p:sp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2398118" y="3833664"/>
            <a:ext cx="15337704" cy="34192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내부 함수여야 한다</a:t>
            </a:r>
            <a:r>
              <a:rPr lang="en-US" altLang="ko-KR" dirty="0"/>
              <a:t>.</a:t>
            </a:r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외부 함수의 변수를 참조해야 한다</a:t>
            </a:r>
            <a:r>
              <a:rPr lang="en-US" altLang="ko-KR" dirty="0"/>
              <a:t>.</a:t>
            </a:r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외부 함수가 내부 함수를 반환해야 한다</a:t>
            </a:r>
            <a:r>
              <a:rPr lang="en-US" altLang="ko-KR" dirty="0"/>
              <a:t>.</a:t>
            </a:r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5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38305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테마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4613</TotalTime>
  <Words>69</Words>
  <Application>Microsoft Office PowerPoint</Application>
  <PresentationFormat>사용자 지정</PresentationFormat>
  <Paragraphs>26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3" baseType="lpstr">
      <vt:lpstr>SpoqaHanSans-Bold</vt:lpstr>
      <vt:lpstr>SpoqaHanSans-Light</vt:lpstr>
      <vt:lpstr>SpoqaHanSans-Regular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jh_lee@fastcampus.co.kr</dc:creator>
  <cp:lastModifiedBy>kwon kijun</cp:lastModifiedBy>
  <cp:revision>119</cp:revision>
  <dcterms:created xsi:type="dcterms:W3CDTF">2021-04-05T07:22:06Z</dcterms:created>
  <dcterms:modified xsi:type="dcterms:W3CDTF">2021-08-10T13:34:43Z</dcterms:modified>
</cp:coreProperties>
</file>