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7" r:id="rId2"/>
    <p:sldId id="328" r:id="rId3"/>
    <p:sldId id="329" r:id="rId4"/>
    <p:sldId id="332" r:id="rId5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08/10/2021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08.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함수 고급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03.</a:t>
            </a:r>
            <a:r>
              <a:rPr lang="ko-KR" altLang="en-US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이터레이터</a:t>
            </a:r>
            <a:endParaRPr lang="en-US" altLang="ko-KR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이터레이터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이터러블</a:t>
            </a:r>
            <a:r>
              <a:rPr lang="ko-KR" altLang="en-US" dirty="0"/>
              <a:t> 객체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 object)</a:t>
            </a:r>
            <a:r>
              <a:rPr lang="ko-KR" altLang="en-US" dirty="0"/>
              <a:t>란</a:t>
            </a:r>
            <a:r>
              <a:rPr lang="en-US" altLang="ko-KR" dirty="0"/>
              <a:t> </a:t>
            </a:r>
            <a:r>
              <a:rPr lang="ko-KR" altLang="en-US" dirty="0"/>
              <a:t>무엇일까</a:t>
            </a:r>
            <a:r>
              <a:rPr lang="en-US" altLang="ko-KR" dirty="0"/>
              <a:t>!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이터레이터</a:t>
            </a:r>
            <a:r>
              <a:rPr lang="en-US" altLang="ko-KR" dirty="0"/>
              <a:t>(iterator)</a:t>
            </a:r>
            <a:r>
              <a:rPr lang="ko-KR" altLang="en-US" dirty="0"/>
              <a:t> 직접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815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이터러블</a:t>
            </a:r>
            <a:r>
              <a:rPr lang="ko-KR" altLang="en-US" b="1" dirty="0"/>
              <a:t> 객체</a:t>
            </a:r>
            <a:r>
              <a:rPr lang="en-US" altLang="ko-KR" b="1" dirty="0"/>
              <a:t>(</a:t>
            </a:r>
            <a:r>
              <a:rPr lang="en-US" altLang="ko-KR" b="1" dirty="0" err="1"/>
              <a:t>iterable</a:t>
            </a:r>
            <a:r>
              <a:rPr lang="en-US" altLang="ko-KR" b="1" dirty="0"/>
              <a:t> object)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이터레이터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218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chemeClr val="accent1"/>
                </a:solidFill>
              </a:rPr>
              <a:t>순서가 있는 자료형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range </a:t>
            </a:r>
            <a:r>
              <a:rPr lang="ko-KR" altLang="en-US" dirty="0"/>
              <a:t>객체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49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577066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이터레이터</a:t>
            </a:r>
            <a:r>
              <a:rPr lang="ko-KR" altLang="en-US" b="1" dirty="0"/>
              <a:t> 생성방법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03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이터레이터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>
                <a:solidFill>
                  <a:schemeClr val="accent1"/>
                </a:solidFill>
              </a:rPr>
              <a:t>이터레이터</a:t>
            </a:r>
            <a:r>
              <a:rPr lang="ko-KR" altLang="en-US" dirty="0">
                <a:solidFill>
                  <a:schemeClr val="accent1"/>
                </a:solidFill>
              </a:rPr>
              <a:t> 클래스를 </a:t>
            </a:r>
            <a:r>
              <a:rPr lang="ko-KR" altLang="en-US" dirty="0"/>
              <a:t>정의해준다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__</a:t>
            </a:r>
            <a:r>
              <a:rPr lang="en-US" altLang="ko-KR" dirty="0" err="1"/>
              <a:t>iter</a:t>
            </a:r>
            <a:r>
              <a:rPr lang="en-US" altLang="ko-KR" dirty="0"/>
              <a:t>__ </a:t>
            </a:r>
            <a:r>
              <a:rPr lang="ko-KR" altLang="en-US" dirty="0"/>
              <a:t>메서드를 정의해준다</a:t>
            </a:r>
            <a:r>
              <a:rPr lang="en-US" altLang="ko-KR" dirty="0"/>
              <a:t>.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__next__</a:t>
            </a:r>
            <a:r>
              <a:rPr lang="ko-KR" altLang="en-US" dirty="0"/>
              <a:t>메서드를 정의해준다</a:t>
            </a:r>
            <a:r>
              <a:rPr lang="en-US" altLang="ko-KR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3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</TotalTime>
  <Words>75</Words>
  <Application>Microsoft Office PowerPoint</Application>
  <PresentationFormat>사용자 지정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123</cp:revision>
  <dcterms:created xsi:type="dcterms:W3CDTF">2021-04-05T07:22:06Z</dcterms:created>
  <dcterms:modified xsi:type="dcterms:W3CDTF">2021-08-10T13:34:37Z</dcterms:modified>
</cp:coreProperties>
</file>