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7" r:id="rId2"/>
    <p:sldId id="328" r:id="rId3"/>
    <p:sldId id="329" r:id="rId4"/>
    <p:sldId id="332" r:id="rId5"/>
    <p:sldId id="333" r:id="rId6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08.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함수 고급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04.</a:t>
            </a:r>
            <a:r>
              <a:rPr lang="ko-KR" altLang="en-US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제너레이터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제너레이터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341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제너레이터란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제너레이터</a:t>
            </a:r>
            <a:r>
              <a:rPr lang="ko-KR" altLang="en-US" dirty="0"/>
              <a:t> 만드는 방법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제너레이터의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특징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815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제너레이터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제너레이터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이터레이터를</a:t>
            </a:r>
            <a:r>
              <a:rPr lang="ko-KR" altLang="en-US" dirty="0"/>
              <a:t> 만드는 함수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49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제너레이터</a:t>
            </a:r>
            <a:r>
              <a:rPr lang="ko-KR" altLang="en-US" b="1" dirty="0"/>
              <a:t> 생성방법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제너레이터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함수에서 </a:t>
            </a:r>
            <a:r>
              <a:rPr lang="en-US" altLang="ko-KR" dirty="0"/>
              <a:t>yield</a:t>
            </a:r>
            <a:r>
              <a:rPr lang="ko-KR" altLang="en-US" dirty="0"/>
              <a:t>를 사용하면 된다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30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제너레이터</a:t>
            </a:r>
            <a:r>
              <a:rPr lang="ko-KR" altLang="en-US" b="1" dirty="0"/>
              <a:t> </a:t>
            </a:r>
            <a:r>
              <a:rPr lang="en-US" altLang="ko-KR" b="1" dirty="0"/>
              <a:t>3</a:t>
            </a:r>
            <a:r>
              <a:rPr lang="ko-KR" altLang="en-US" b="1" dirty="0"/>
              <a:t>가지 특징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제너레이터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함수안에 </a:t>
            </a:r>
            <a:r>
              <a:rPr lang="en-US" altLang="ko-KR" dirty="0"/>
              <a:t>yield</a:t>
            </a:r>
            <a:r>
              <a:rPr lang="ko-KR" altLang="en-US" dirty="0"/>
              <a:t>를 사용한다</a:t>
            </a:r>
            <a:r>
              <a:rPr lang="en-US" altLang="ko-KR" dirty="0"/>
              <a:t>. (return </a:t>
            </a:r>
            <a:r>
              <a:rPr lang="ko-KR" altLang="en-US" dirty="0"/>
              <a:t>과 비교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제너레이터</a:t>
            </a:r>
            <a:r>
              <a:rPr lang="ko-KR" altLang="en-US" dirty="0"/>
              <a:t> 표현식을 사용할 수 있다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메모리 사용이 효율적이다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9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4594</TotalTime>
  <Words>72</Words>
  <Application>Microsoft Office PowerPoint</Application>
  <PresentationFormat>사용자 지정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128</cp:revision>
  <dcterms:created xsi:type="dcterms:W3CDTF">2021-04-05T07:22:06Z</dcterms:created>
  <dcterms:modified xsi:type="dcterms:W3CDTF">2021-08-10T15:16:01Z</dcterms:modified>
</cp:coreProperties>
</file>