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328" r:id="rId3"/>
    <p:sldId id="329" r:id="rId4"/>
    <p:sldId id="332" r:id="rId5"/>
    <p:sldId id="335" r:id="rId6"/>
    <p:sldId id="336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08/11/2021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고급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</a:t>
            </a:r>
            <a:r>
              <a:rPr lang="ko-KR" altLang="en-US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데코레이터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데코레이터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데코레이터란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데코레이터</a:t>
            </a:r>
            <a:r>
              <a:rPr lang="ko-KR" altLang="en-US" dirty="0"/>
              <a:t> 사용방법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1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데코레이터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제너레이터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함수의 </a:t>
            </a:r>
            <a:r>
              <a:rPr lang="ko-KR" altLang="en-US" dirty="0">
                <a:solidFill>
                  <a:schemeClr val="accent1"/>
                </a:solidFill>
              </a:rPr>
              <a:t>앞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뒤로 부가적인 기능을 넣어 주고 싶을 때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데코레이터</a:t>
            </a:r>
            <a:r>
              <a:rPr lang="ko-KR" altLang="en-US" b="1" dirty="0"/>
              <a:t> 사용방법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이터레이터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클로저를</a:t>
            </a:r>
            <a:r>
              <a:rPr lang="ko-KR" altLang="en-US" dirty="0"/>
              <a:t> 이용해서 생성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적용하고 싶은 </a:t>
            </a:r>
            <a:r>
              <a:rPr lang="ko-KR" altLang="en-US" dirty="0" err="1"/>
              <a:t>함수앞에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ko-KR" altLang="en-US" dirty="0" err="1"/>
              <a:t>데코레이터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3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6100068"/>
            <a:ext cx="12472144" cy="151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정말 수고하셨습니다</a:t>
            </a:r>
            <a:r>
              <a:rPr lang="en-US" altLang="ko-KR" sz="72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2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390006" y="5177380"/>
            <a:ext cx="21602400" cy="336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7200" b="1" dirty="0">
                <a:solidFill>
                  <a:schemeClr val="accent4"/>
                </a:solidFill>
              </a:rPr>
              <a:t> </a:t>
            </a:r>
            <a:r>
              <a:rPr lang="ko-KR" altLang="en-US" sz="7200" b="1" dirty="0">
                <a:solidFill>
                  <a:schemeClr val="accent4"/>
                </a:solidFill>
              </a:rPr>
              <a:t>이메일 </a:t>
            </a:r>
            <a:r>
              <a:rPr lang="en-US" altLang="ko-KR" sz="7200" b="1" dirty="0">
                <a:solidFill>
                  <a:schemeClr val="accent4"/>
                </a:solidFill>
              </a:rPr>
              <a:t>: kkj6369@naver.com</a:t>
            </a: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accent4"/>
                </a:solidFill>
              </a:rPr>
              <a:t>유튜브 </a:t>
            </a:r>
            <a:r>
              <a:rPr lang="en-US" altLang="ko-KR" sz="7200" b="1" dirty="0">
                <a:solidFill>
                  <a:schemeClr val="accent4"/>
                </a:solidFill>
              </a:rPr>
              <a:t>: </a:t>
            </a:r>
            <a:r>
              <a:rPr lang="ko-KR" altLang="en-US" sz="7200" b="1" dirty="0">
                <a:solidFill>
                  <a:schemeClr val="accent4"/>
                </a:solidFill>
              </a:rPr>
              <a:t>스타트코딩</a:t>
            </a:r>
            <a:endParaRPr lang="en-US" altLang="ko-KR" sz="7200" b="1" dirty="0">
              <a:solidFill>
                <a:schemeClr val="accent4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4628</TotalTime>
  <Words>65</Words>
  <Application>Microsoft Office PowerPoint</Application>
  <PresentationFormat>사용자 지정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128</cp:revision>
  <dcterms:created xsi:type="dcterms:W3CDTF">2021-04-05T07:22:06Z</dcterms:created>
  <dcterms:modified xsi:type="dcterms:W3CDTF">2021-08-10T15:49:56Z</dcterms:modified>
</cp:coreProperties>
</file>