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7" r:id="rId3"/>
    <p:sldId id="308" r:id="rId4"/>
    <p:sldId id="269" r:id="rId5"/>
    <p:sldId id="300" r:id="rId6"/>
    <p:sldId id="259" r:id="rId7"/>
    <p:sldId id="260" r:id="rId8"/>
    <p:sldId id="272" r:id="rId9"/>
    <p:sldId id="261" r:id="rId10"/>
    <p:sldId id="27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6" r:id="rId19"/>
    <p:sldId id="277" r:id="rId20"/>
    <p:sldId id="278" r:id="rId21"/>
    <p:sldId id="283" r:id="rId22"/>
    <p:sldId id="279" r:id="rId23"/>
    <p:sldId id="284" r:id="rId24"/>
    <p:sldId id="281" r:id="rId25"/>
    <p:sldId id="282" r:id="rId26"/>
    <p:sldId id="280" r:id="rId27"/>
    <p:sldId id="295" r:id="rId28"/>
    <p:sldId id="306" r:id="rId29"/>
    <p:sldId id="310" r:id="rId30"/>
    <p:sldId id="309" r:id="rId31"/>
    <p:sldId id="311" r:id="rId32"/>
    <p:sldId id="312" r:id="rId33"/>
    <p:sldId id="285" r:id="rId34"/>
    <p:sldId id="291" r:id="rId35"/>
    <p:sldId id="313" r:id="rId36"/>
    <p:sldId id="314" r:id="rId37"/>
    <p:sldId id="287" r:id="rId38"/>
    <p:sldId id="289" r:id="rId39"/>
    <p:sldId id="297" r:id="rId40"/>
    <p:sldId id="292" r:id="rId41"/>
    <p:sldId id="301" r:id="rId42"/>
    <p:sldId id="302" r:id="rId43"/>
    <p:sldId id="305" r:id="rId44"/>
    <p:sldId id="293" r:id="rId45"/>
    <p:sldId id="298" r:id="rId46"/>
    <p:sldId id="304" r:id="rId47"/>
    <p:sldId id="303" r:id="rId48"/>
    <p:sldId id="294" r:id="rId49"/>
    <p:sldId id="273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9B5E52-AE7B-41B9-A6C6-71EDC76A222B}" v="1030" dt="2020-06-16T11:31:29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>
        <p:scale>
          <a:sx n="98" d="100"/>
          <a:sy n="98" d="100"/>
        </p:scale>
        <p:origin x="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9654ef908b102155" providerId="LiveId" clId="{389B5E52-AE7B-41B9-A6C6-71EDC76A222B}"/>
    <pc:docChg chg="undo redo custSel mod addSld delSld modSld sldOrd">
      <pc:chgData name=" " userId="9654ef908b102155" providerId="LiveId" clId="{389B5E52-AE7B-41B9-A6C6-71EDC76A222B}" dt="2020-06-16T11:31:36.803" v="11650" actId="14100"/>
      <pc:docMkLst>
        <pc:docMk/>
      </pc:docMkLst>
      <pc:sldChg chg="addSp delSp modSp modTransition delDesignElem">
        <pc:chgData name=" " userId="9654ef908b102155" providerId="LiveId" clId="{389B5E52-AE7B-41B9-A6C6-71EDC76A222B}" dt="2020-06-16T10:33:28.818" v="11626"/>
        <pc:sldMkLst>
          <pc:docMk/>
          <pc:sldMk cId="526451653" sldId="256"/>
        </pc:sldMkLst>
        <pc:spChg chg="mod">
          <ac:chgData name=" " userId="9654ef908b102155" providerId="LiveId" clId="{389B5E52-AE7B-41B9-A6C6-71EDC76A222B}" dt="2020-06-12T08:07:54.580" v="6786" actId="113"/>
          <ac:spMkLst>
            <pc:docMk/>
            <pc:sldMk cId="526451653" sldId="256"/>
            <ac:spMk id="2" creationId="{A62F4EBF-38C5-41EA-B3AC-EA401418589B}"/>
          </ac:spMkLst>
        </pc:spChg>
        <pc:spChg chg="mod">
          <ac:chgData name=" " userId="9654ef908b102155" providerId="LiveId" clId="{389B5E52-AE7B-41B9-A6C6-71EDC76A222B}" dt="2020-06-12T08:07:59.688" v="6787" actId="113"/>
          <ac:spMkLst>
            <pc:docMk/>
            <pc:sldMk cId="526451653" sldId="256"/>
            <ac:spMk id="3" creationId="{235FD031-BC0D-421A-A959-44E424E31C06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526451653" sldId="256"/>
            <ac:spMk id="22" creationId="{B5F9E98A-4FF4-43D6-9C48-6DF0E7F2D272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526451653" sldId="256"/>
            <ac:spMk id="23" creationId="{D207A636-DC99-4588-80C4-9E069B97C3FD}"/>
          </ac:spMkLst>
        </pc:spChg>
        <pc:picChg chg="add del">
          <ac:chgData name=" " userId="9654ef908b102155" providerId="LiveId" clId="{389B5E52-AE7B-41B9-A6C6-71EDC76A222B}" dt="2020-06-12T09:29:37.499" v="7481"/>
          <ac:picMkLst>
            <pc:docMk/>
            <pc:sldMk cId="526451653" sldId="256"/>
            <ac:picMk id="25" creationId="{D4ED6A5F-3B06-48C5-850F-8045C4DF69AE}"/>
          </ac:picMkLst>
        </pc:picChg>
        <pc:cxnChg chg="add del">
          <ac:chgData name=" " userId="9654ef908b102155" providerId="LiveId" clId="{389B5E52-AE7B-41B9-A6C6-71EDC76A222B}" dt="2020-06-12T09:29:37.499" v="7481"/>
          <ac:cxnSpMkLst>
            <pc:docMk/>
            <pc:sldMk cId="526451653" sldId="256"/>
            <ac:cxnSpMk id="24" creationId="{0F2BAA51-3181-4303-929A-FCD9C33F8900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526451653" sldId="256"/>
            <ac:cxnSpMk id="26" creationId="{C9A60B9D-8DAC-4DA9-88DE-9911621A2B96}"/>
          </ac:cxnSpMkLst>
        </pc:cxnChg>
      </pc:sldChg>
      <pc:sldChg chg="modSp del">
        <pc:chgData name=" " userId="9654ef908b102155" providerId="LiveId" clId="{389B5E52-AE7B-41B9-A6C6-71EDC76A222B}" dt="2020-06-12T04:07:13.784" v="16" actId="2696"/>
        <pc:sldMkLst>
          <pc:docMk/>
          <pc:sldMk cId="3770442466" sldId="258"/>
        </pc:sldMkLst>
        <pc:spChg chg="mod">
          <ac:chgData name=" " userId="9654ef908b102155" providerId="LiveId" clId="{389B5E52-AE7B-41B9-A6C6-71EDC76A222B}" dt="2020-06-12T04:07:05.265" v="14"/>
          <ac:spMkLst>
            <pc:docMk/>
            <pc:sldMk cId="3770442466" sldId="258"/>
            <ac:spMk id="2" creationId="{84D79225-FF17-4F83-99ED-1CBD8D191796}"/>
          </ac:spMkLst>
        </pc:spChg>
      </pc:sldChg>
      <pc:sldChg chg="addSp delSp modSp modTransition">
        <pc:chgData name=" " userId="9654ef908b102155" providerId="LiveId" clId="{389B5E52-AE7B-41B9-A6C6-71EDC76A222B}" dt="2020-06-14T13:16:54.757" v="8809"/>
        <pc:sldMkLst>
          <pc:docMk/>
          <pc:sldMk cId="4235229698" sldId="259"/>
        </pc:sldMkLst>
        <pc:spChg chg="mod">
          <ac:chgData name=" " userId="9654ef908b102155" providerId="LiveId" clId="{389B5E52-AE7B-41B9-A6C6-71EDC76A222B}" dt="2020-06-12T08:08:21.841" v="6812" actId="27636"/>
          <ac:spMkLst>
            <pc:docMk/>
            <pc:sldMk cId="4235229698" sldId="259"/>
            <ac:spMk id="2" creationId="{84D79225-FF17-4F83-99ED-1CBD8D191796}"/>
          </ac:spMkLst>
        </pc:spChg>
        <pc:spChg chg="del">
          <ac:chgData name=" " userId="9654ef908b102155" providerId="LiveId" clId="{389B5E52-AE7B-41B9-A6C6-71EDC76A222B}" dt="2020-06-12T04:53:36.006" v="804" actId="931"/>
          <ac:spMkLst>
            <pc:docMk/>
            <pc:sldMk cId="4235229698" sldId="259"/>
            <ac:spMk id="3" creationId="{F383C71D-E845-48E9-8C6B-BB2E5C67C1F2}"/>
          </ac:spMkLst>
        </pc:spChg>
        <pc:spChg chg="mod">
          <ac:chgData name=" " userId="9654ef908b102155" providerId="LiveId" clId="{389B5E52-AE7B-41B9-A6C6-71EDC76A222B}" dt="2020-06-12T09:29:37.499" v="7481"/>
          <ac:spMkLst>
            <pc:docMk/>
            <pc:sldMk cId="4235229698" sldId="259"/>
            <ac:spMk id="4" creationId="{FE89538F-F34B-4A58-AD88-FE3584F1CB6B}"/>
          </ac:spMkLst>
        </pc:spChg>
        <pc:picChg chg="add mod">
          <ac:chgData name=" " userId="9654ef908b102155" providerId="LiveId" clId="{389B5E52-AE7B-41B9-A6C6-71EDC76A222B}" dt="2020-06-12T05:00:30.648" v="1098" actId="14100"/>
          <ac:picMkLst>
            <pc:docMk/>
            <pc:sldMk cId="4235229698" sldId="259"/>
            <ac:picMk id="6" creationId="{87C48310-D22C-45C9-ABAE-3DF34EFE56B9}"/>
          </ac:picMkLst>
        </pc:picChg>
      </pc:sldChg>
      <pc:sldChg chg="addSp delSp modSp modTransition">
        <pc:chgData name=" " userId="9654ef908b102155" providerId="LiveId" clId="{389B5E52-AE7B-41B9-A6C6-71EDC76A222B}" dt="2020-06-16T11:31:36.803" v="11650" actId="14100"/>
        <pc:sldMkLst>
          <pc:docMk/>
          <pc:sldMk cId="2796640263" sldId="260"/>
        </pc:sldMkLst>
        <pc:spChg chg="mod">
          <ac:chgData name=" " userId="9654ef908b102155" providerId="LiveId" clId="{389B5E52-AE7B-41B9-A6C6-71EDC76A222B}" dt="2020-06-12T08:08:39.419" v="6823" actId="403"/>
          <ac:spMkLst>
            <pc:docMk/>
            <pc:sldMk cId="2796640263" sldId="260"/>
            <ac:spMk id="2" creationId="{84D79225-FF17-4F83-99ED-1CBD8D191796}"/>
          </ac:spMkLst>
        </pc:spChg>
        <pc:spChg chg="del">
          <ac:chgData name=" " userId="9654ef908b102155" providerId="LiveId" clId="{389B5E52-AE7B-41B9-A6C6-71EDC76A222B}" dt="2020-06-12T05:04:55.315" v="1443" actId="931"/>
          <ac:spMkLst>
            <pc:docMk/>
            <pc:sldMk cId="2796640263" sldId="260"/>
            <ac:spMk id="3" creationId="{F383C71D-E845-48E9-8C6B-BB2E5C67C1F2}"/>
          </ac:spMkLst>
        </pc:spChg>
        <pc:spChg chg="mod">
          <ac:chgData name=" " userId="9654ef908b102155" providerId="LiveId" clId="{389B5E52-AE7B-41B9-A6C6-71EDC76A222B}" dt="2020-06-12T08:08:43.862" v="6824" actId="113"/>
          <ac:spMkLst>
            <pc:docMk/>
            <pc:sldMk cId="2796640263" sldId="260"/>
            <ac:spMk id="4" creationId="{FE89538F-F34B-4A58-AD88-FE3584F1CB6B}"/>
          </ac:spMkLst>
        </pc:spChg>
        <pc:picChg chg="add mod">
          <ac:chgData name=" " userId="9654ef908b102155" providerId="LiveId" clId="{389B5E52-AE7B-41B9-A6C6-71EDC76A222B}" dt="2020-06-16T11:31:36.803" v="11650" actId="14100"/>
          <ac:picMkLst>
            <pc:docMk/>
            <pc:sldMk cId="2796640263" sldId="260"/>
            <ac:picMk id="6" creationId="{BC026C4D-FFDD-4507-AD65-CF642E71DA41}"/>
          </ac:picMkLst>
        </pc:picChg>
      </pc:sldChg>
      <pc:sldChg chg="addSp delSp modSp mod modTransition setBg setClrOvrMap delDesignElem">
        <pc:chgData name=" " userId="9654ef908b102155" providerId="LiveId" clId="{389B5E52-AE7B-41B9-A6C6-71EDC76A222B}" dt="2020-06-16T06:18:40.312" v="11604" actId="20577"/>
        <pc:sldMkLst>
          <pc:docMk/>
          <pc:sldMk cId="1846905751" sldId="261"/>
        </pc:sldMkLst>
        <pc:spChg chg="mod ord">
          <ac:chgData name=" " userId="9654ef908b102155" providerId="LiveId" clId="{389B5E52-AE7B-41B9-A6C6-71EDC76A222B}" dt="2020-06-12T08:09:03.439" v="6828" actId="113"/>
          <ac:spMkLst>
            <pc:docMk/>
            <pc:sldMk cId="1846905751" sldId="261"/>
            <ac:spMk id="2" creationId="{84D79225-FF17-4F83-99ED-1CBD8D191796}"/>
          </ac:spMkLst>
        </pc:spChg>
        <pc:spChg chg="del">
          <ac:chgData name=" " userId="9654ef908b102155" providerId="LiveId" clId="{389B5E52-AE7B-41B9-A6C6-71EDC76A222B}" dt="2020-06-12T05:10:09.442" v="1853" actId="931"/>
          <ac:spMkLst>
            <pc:docMk/>
            <pc:sldMk cId="1846905751" sldId="261"/>
            <ac:spMk id="3" creationId="{F383C71D-E845-48E9-8C6B-BB2E5C67C1F2}"/>
          </ac:spMkLst>
        </pc:spChg>
        <pc:spChg chg="add del">
          <ac:chgData name=" " userId="9654ef908b102155" providerId="LiveId" clId="{389B5E52-AE7B-41B9-A6C6-71EDC76A222B}" dt="2020-06-12T05:11:13.435" v="1881" actId="26606"/>
          <ac:spMkLst>
            <pc:docMk/>
            <pc:sldMk cId="1846905751" sldId="261"/>
            <ac:spMk id="4" creationId="{FE89538F-F34B-4A58-AD88-FE3584F1CB6B}"/>
          </ac:spMkLst>
        </pc:spChg>
        <pc:spChg chg="add del">
          <ac:chgData name=" " userId="9654ef908b102155" providerId="LiveId" clId="{389B5E52-AE7B-41B9-A6C6-71EDC76A222B}" dt="2020-06-12T05:10:55.912" v="1862" actId="26606"/>
          <ac:spMkLst>
            <pc:docMk/>
            <pc:sldMk cId="1846905751" sldId="261"/>
            <ac:spMk id="11" creationId="{0CABCAE3-64FC-4149-819F-2C1812824154}"/>
          </ac:spMkLst>
        </pc:spChg>
        <pc:spChg chg="add del">
          <ac:chgData name=" " userId="9654ef908b102155" providerId="LiveId" clId="{389B5E52-AE7B-41B9-A6C6-71EDC76A222B}" dt="2020-06-12T05:10:55.912" v="1862" actId="26606"/>
          <ac:spMkLst>
            <pc:docMk/>
            <pc:sldMk cId="1846905751" sldId="261"/>
            <ac:spMk id="19" creationId="{2FA7AD0A-1871-4DF8-9235-F49D0513B9C1}"/>
          </ac:spMkLst>
        </pc:spChg>
        <pc:spChg chg="add del">
          <ac:chgData name=" " userId="9654ef908b102155" providerId="LiveId" clId="{389B5E52-AE7B-41B9-A6C6-71EDC76A222B}" dt="2020-06-12T05:10:55.912" v="1862" actId="26606"/>
          <ac:spMkLst>
            <pc:docMk/>
            <pc:sldMk cId="1846905751" sldId="261"/>
            <ac:spMk id="21" creationId="{36B04CFB-FAE5-47DD-9B3E-4E9BA7A89CC1}"/>
          </ac:spMkLst>
        </pc:spChg>
        <pc:spChg chg="add del">
          <ac:chgData name=" " userId="9654ef908b102155" providerId="LiveId" clId="{389B5E52-AE7B-41B9-A6C6-71EDC76A222B}" dt="2020-06-12T05:10:55.912" v="1862" actId="26606"/>
          <ac:spMkLst>
            <pc:docMk/>
            <pc:sldMk cId="1846905751" sldId="261"/>
            <ac:spMk id="29" creationId="{622F7FD7-8884-4FD5-95AB-0B5C6033ADF7}"/>
          </ac:spMkLst>
        </pc:spChg>
        <pc:spChg chg="add del">
          <ac:chgData name=" " userId="9654ef908b102155" providerId="LiveId" clId="{389B5E52-AE7B-41B9-A6C6-71EDC76A222B}" dt="2020-06-12T05:10:56.652" v="1864" actId="26606"/>
          <ac:spMkLst>
            <pc:docMk/>
            <pc:sldMk cId="1846905751" sldId="261"/>
            <ac:spMk id="35" creationId="{0CABCAE3-64FC-4149-819F-2C1812824154}"/>
          </ac:spMkLst>
        </pc:spChg>
        <pc:spChg chg="add del">
          <ac:chgData name=" " userId="9654ef908b102155" providerId="LiveId" clId="{389B5E52-AE7B-41B9-A6C6-71EDC76A222B}" dt="2020-06-12T05:10:56.652" v="1864" actId="26606"/>
          <ac:spMkLst>
            <pc:docMk/>
            <pc:sldMk cId="1846905751" sldId="261"/>
            <ac:spMk id="39" creationId="{D0712110-0BC1-4B31-B3BB-63B44222E87F}"/>
          </ac:spMkLst>
        </pc:spChg>
        <pc:spChg chg="add del">
          <ac:chgData name=" " userId="9654ef908b102155" providerId="LiveId" clId="{389B5E52-AE7B-41B9-A6C6-71EDC76A222B}" dt="2020-06-12T05:10:56.652" v="1864" actId="26606"/>
          <ac:spMkLst>
            <pc:docMk/>
            <pc:sldMk cId="1846905751" sldId="261"/>
            <ac:spMk id="40" creationId="{4466B5F3-C053-4580-B04A-1EF949888280}"/>
          </ac:spMkLst>
        </pc:spChg>
        <pc:spChg chg="add del">
          <ac:chgData name=" " userId="9654ef908b102155" providerId="LiveId" clId="{389B5E52-AE7B-41B9-A6C6-71EDC76A222B}" dt="2020-06-12T05:10:57.293" v="1866" actId="26606"/>
          <ac:spMkLst>
            <pc:docMk/>
            <pc:sldMk cId="1846905751" sldId="261"/>
            <ac:spMk id="44" creationId="{0CABCAE3-64FC-4149-819F-2C1812824154}"/>
          </ac:spMkLst>
        </pc:spChg>
        <pc:spChg chg="add del">
          <ac:chgData name=" " userId="9654ef908b102155" providerId="LiveId" clId="{389B5E52-AE7B-41B9-A6C6-71EDC76A222B}" dt="2020-06-12T05:10:57.293" v="1866" actId="26606"/>
          <ac:spMkLst>
            <pc:docMk/>
            <pc:sldMk cId="1846905751" sldId="261"/>
            <ac:spMk id="48" creationId="{2FA7AD0A-1871-4DF8-9235-F49D0513B9C1}"/>
          </ac:spMkLst>
        </pc:spChg>
        <pc:spChg chg="add del">
          <ac:chgData name=" " userId="9654ef908b102155" providerId="LiveId" clId="{389B5E52-AE7B-41B9-A6C6-71EDC76A222B}" dt="2020-06-12T05:10:57.293" v="1866" actId="26606"/>
          <ac:spMkLst>
            <pc:docMk/>
            <pc:sldMk cId="1846905751" sldId="261"/>
            <ac:spMk id="49" creationId="{36B04CFB-FAE5-47DD-9B3E-4E9BA7A89CC1}"/>
          </ac:spMkLst>
        </pc:spChg>
        <pc:spChg chg="add del">
          <ac:chgData name=" " userId="9654ef908b102155" providerId="LiveId" clId="{389B5E52-AE7B-41B9-A6C6-71EDC76A222B}" dt="2020-06-12T05:10:57.293" v="1866" actId="26606"/>
          <ac:spMkLst>
            <pc:docMk/>
            <pc:sldMk cId="1846905751" sldId="261"/>
            <ac:spMk id="53" creationId="{622F7FD7-8884-4FD5-95AB-0B5C6033ADF7}"/>
          </ac:spMkLst>
        </pc:spChg>
        <pc:spChg chg="add del">
          <ac:chgData name=" " userId="9654ef908b102155" providerId="LiveId" clId="{389B5E52-AE7B-41B9-A6C6-71EDC76A222B}" dt="2020-06-12T05:10:57.993" v="1868" actId="26606"/>
          <ac:spMkLst>
            <pc:docMk/>
            <pc:sldMk cId="1846905751" sldId="261"/>
            <ac:spMk id="57" creationId="{0CABCAE3-64FC-4149-819F-2C1812824154}"/>
          </ac:spMkLst>
        </pc:spChg>
        <pc:spChg chg="add del">
          <ac:chgData name=" " userId="9654ef908b102155" providerId="LiveId" clId="{389B5E52-AE7B-41B9-A6C6-71EDC76A222B}" dt="2020-06-12T05:10:57.993" v="1868" actId="26606"/>
          <ac:spMkLst>
            <pc:docMk/>
            <pc:sldMk cId="1846905751" sldId="261"/>
            <ac:spMk id="61" creationId="{35C3D674-3D59-4E93-80CA-0C0A9095E816}"/>
          </ac:spMkLst>
        </pc:spChg>
        <pc:spChg chg="add del">
          <ac:chgData name=" " userId="9654ef908b102155" providerId="LiveId" clId="{389B5E52-AE7B-41B9-A6C6-71EDC76A222B}" dt="2020-06-12T05:10:57.993" v="1868" actId="26606"/>
          <ac:spMkLst>
            <pc:docMk/>
            <pc:sldMk cId="1846905751" sldId="261"/>
            <ac:spMk id="63" creationId="{EF2A81E1-BCBE-426B-8C09-33274E69409D}"/>
          </ac:spMkLst>
        </pc:spChg>
        <pc:spChg chg="add del">
          <ac:chgData name=" " userId="9654ef908b102155" providerId="LiveId" clId="{389B5E52-AE7B-41B9-A6C6-71EDC76A222B}" dt="2020-06-12T05:10:57.993" v="1868" actId="26606"/>
          <ac:spMkLst>
            <pc:docMk/>
            <pc:sldMk cId="1846905751" sldId="261"/>
            <ac:spMk id="64" creationId="{FE89538F-F34B-4A58-AD88-FE3584F1CB6B}"/>
          </ac:spMkLst>
        </pc:spChg>
        <pc:spChg chg="add del">
          <ac:chgData name=" " userId="9654ef908b102155" providerId="LiveId" clId="{389B5E52-AE7B-41B9-A6C6-71EDC76A222B}" dt="2020-06-12T05:10:59.815" v="1870" actId="26606"/>
          <ac:spMkLst>
            <pc:docMk/>
            <pc:sldMk cId="1846905751" sldId="261"/>
            <ac:spMk id="68" creationId="{1CE580D1-F917-4567-AFB4-99AA9B52ADF0}"/>
          </ac:spMkLst>
        </pc:spChg>
        <pc:spChg chg="add del">
          <ac:chgData name=" " userId="9654ef908b102155" providerId="LiveId" clId="{389B5E52-AE7B-41B9-A6C6-71EDC76A222B}" dt="2020-06-12T05:10:59.815" v="1870" actId="26606"/>
          <ac:spMkLst>
            <pc:docMk/>
            <pc:sldMk cId="1846905751" sldId="261"/>
            <ac:spMk id="72" creationId="{021A4066-B261-49FE-952E-A0FE3EE75CD2}"/>
          </ac:spMkLst>
        </pc:spChg>
        <pc:spChg chg="add del">
          <ac:chgData name=" " userId="9654ef908b102155" providerId="LiveId" clId="{389B5E52-AE7B-41B9-A6C6-71EDC76A222B}" dt="2020-06-12T05:10:59.815" v="1870" actId="26606"/>
          <ac:spMkLst>
            <pc:docMk/>
            <pc:sldMk cId="1846905751" sldId="261"/>
            <ac:spMk id="74" creationId="{81958111-BC13-4D45-AB27-0C2C83F9BA64}"/>
          </ac:spMkLst>
        </pc:spChg>
        <pc:spChg chg="add del">
          <ac:chgData name=" " userId="9654ef908b102155" providerId="LiveId" clId="{389B5E52-AE7B-41B9-A6C6-71EDC76A222B}" dt="2020-06-12T05:10:59.815" v="1870" actId="26606"/>
          <ac:spMkLst>
            <pc:docMk/>
            <pc:sldMk cId="1846905751" sldId="261"/>
            <ac:spMk id="75" creationId="{FE89538F-F34B-4A58-AD88-FE3584F1CB6B}"/>
          </ac:spMkLst>
        </pc:spChg>
        <pc:spChg chg="add del">
          <ac:chgData name=" " userId="9654ef908b102155" providerId="LiveId" clId="{389B5E52-AE7B-41B9-A6C6-71EDC76A222B}" dt="2020-06-12T05:11:02.101" v="1872" actId="26606"/>
          <ac:spMkLst>
            <pc:docMk/>
            <pc:sldMk cId="1846905751" sldId="261"/>
            <ac:spMk id="81" creationId="{1CE580D1-F917-4567-AFB4-99AA9B52ADF0}"/>
          </ac:spMkLst>
        </pc:spChg>
        <pc:spChg chg="add del">
          <ac:chgData name=" " userId="9654ef908b102155" providerId="LiveId" clId="{389B5E52-AE7B-41B9-A6C6-71EDC76A222B}" dt="2020-06-12T05:11:02.101" v="1872" actId="26606"/>
          <ac:spMkLst>
            <pc:docMk/>
            <pc:sldMk cId="1846905751" sldId="261"/>
            <ac:spMk id="85" creationId="{C6870151-9189-4C3A-8379-EF3D95827A0A}"/>
          </ac:spMkLst>
        </pc:spChg>
        <pc:spChg chg="add del">
          <ac:chgData name=" " userId="9654ef908b102155" providerId="LiveId" clId="{389B5E52-AE7B-41B9-A6C6-71EDC76A222B}" dt="2020-06-12T05:11:02.101" v="1872" actId="26606"/>
          <ac:spMkLst>
            <pc:docMk/>
            <pc:sldMk cId="1846905751" sldId="261"/>
            <ac:spMk id="86" creationId="{123EA69C-102A-4DD0-9547-05DCD271D159}"/>
          </ac:spMkLst>
        </pc:spChg>
        <pc:spChg chg="add del">
          <ac:chgData name=" " userId="9654ef908b102155" providerId="LiveId" clId="{389B5E52-AE7B-41B9-A6C6-71EDC76A222B}" dt="2020-06-12T05:11:02.101" v="1872" actId="26606"/>
          <ac:spMkLst>
            <pc:docMk/>
            <pc:sldMk cId="1846905751" sldId="261"/>
            <ac:spMk id="87" creationId="{6A862265-5CA3-4C40-8582-7534C3B03C2A}"/>
          </ac:spMkLst>
        </pc:spChg>
        <pc:spChg chg="add del">
          <ac:chgData name=" " userId="9654ef908b102155" providerId="LiveId" clId="{389B5E52-AE7B-41B9-A6C6-71EDC76A222B}" dt="2020-06-12T05:11:02.101" v="1872" actId="26606"/>
          <ac:spMkLst>
            <pc:docMk/>
            <pc:sldMk cId="1846905751" sldId="261"/>
            <ac:spMk id="88" creationId="{600EF80B-0391-4082-9AF5-F15B091B4CE9}"/>
          </ac:spMkLst>
        </pc:spChg>
        <pc:spChg chg="add del">
          <ac:chgData name=" " userId="9654ef908b102155" providerId="LiveId" clId="{389B5E52-AE7B-41B9-A6C6-71EDC76A222B}" dt="2020-06-12T05:11:02.101" v="1872" actId="26606"/>
          <ac:spMkLst>
            <pc:docMk/>
            <pc:sldMk cId="1846905751" sldId="261"/>
            <ac:spMk id="90" creationId="{FE89538F-F34B-4A58-AD88-FE3584F1CB6B}"/>
          </ac:spMkLst>
        </pc:spChg>
        <pc:spChg chg="add del">
          <ac:chgData name=" " userId="9654ef908b102155" providerId="LiveId" clId="{389B5E52-AE7B-41B9-A6C6-71EDC76A222B}" dt="2020-06-12T05:11:02.101" v="1872" actId="26606"/>
          <ac:spMkLst>
            <pc:docMk/>
            <pc:sldMk cId="1846905751" sldId="261"/>
            <ac:spMk id="91" creationId="{3FBF03E8-C602-4192-9C52-F84B29FDCC88}"/>
          </ac:spMkLst>
        </pc:spChg>
        <pc:spChg chg="add del">
          <ac:chgData name=" " userId="9654ef908b102155" providerId="LiveId" clId="{389B5E52-AE7B-41B9-A6C6-71EDC76A222B}" dt="2020-06-12T05:11:10.010" v="1874" actId="26606"/>
          <ac:spMkLst>
            <pc:docMk/>
            <pc:sldMk cId="1846905751" sldId="261"/>
            <ac:spMk id="93" creationId="{0CABCAE3-64FC-4149-819F-2C1812824154}"/>
          </ac:spMkLst>
        </pc:spChg>
        <pc:spChg chg="add del">
          <ac:chgData name=" " userId="9654ef908b102155" providerId="LiveId" clId="{389B5E52-AE7B-41B9-A6C6-71EDC76A222B}" dt="2020-06-12T05:11:10.010" v="1874" actId="26606"/>
          <ac:spMkLst>
            <pc:docMk/>
            <pc:sldMk cId="1846905751" sldId="261"/>
            <ac:spMk id="97" creationId="{C630F413-44CE-4746-9821-9E0107978E7A}"/>
          </ac:spMkLst>
        </pc:spChg>
        <pc:spChg chg="add del">
          <ac:chgData name=" " userId="9654ef908b102155" providerId="LiveId" clId="{389B5E52-AE7B-41B9-A6C6-71EDC76A222B}" dt="2020-06-12T05:11:10.010" v="1874" actId="26606"/>
          <ac:spMkLst>
            <pc:docMk/>
            <pc:sldMk cId="1846905751" sldId="261"/>
            <ac:spMk id="98" creationId="{22D671B1-B099-4F9C-B9CC-9D22B4DAF8A8}"/>
          </ac:spMkLst>
        </pc:spChg>
        <pc:spChg chg="add del">
          <ac:chgData name=" " userId="9654ef908b102155" providerId="LiveId" clId="{389B5E52-AE7B-41B9-A6C6-71EDC76A222B}" dt="2020-06-12T05:11:10.010" v="1874" actId="26606"/>
          <ac:spMkLst>
            <pc:docMk/>
            <pc:sldMk cId="1846905751" sldId="261"/>
            <ac:spMk id="100" creationId="{898488B7-DBD3-40E7-B54B-4DA6C5693EF3}"/>
          </ac:spMkLst>
        </pc:spChg>
        <pc:spChg chg="add del">
          <ac:chgData name=" " userId="9654ef908b102155" providerId="LiveId" clId="{389B5E52-AE7B-41B9-A6C6-71EDC76A222B}" dt="2020-06-12T05:11:10.010" v="1874" actId="26606"/>
          <ac:spMkLst>
            <pc:docMk/>
            <pc:sldMk cId="1846905751" sldId="261"/>
            <ac:spMk id="101" creationId="{FE89538F-F34B-4A58-AD88-FE3584F1CB6B}"/>
          </ac:spMkLst>
        </pc:spChg>
        <pc:spChg chg="add del">
          <ac:chgData name=" " userId="9654ef908b102155" providerId="LiveId" clId="{389B5E52-AE7B-41B9-A6C6-71EDC76A222B}" dt="2020-06-12T05:11:10.841" v="1876" actId="26606"/>
          <ac:spMkLst>
            <pc:docMk/>
            <pc:sldMk cId="1846905751" sldId="261"/>
            <ac:spMk id="103" creationId="{0CABCAE3-64FC-4149-819F-2C1812824154}"/>
          </ac:spMkLst>
        </pc:spChg>
        <pc:spChg chg="add del">
          <ac:chgData name=" " userId="9654ef908b102155" providerId="LiveId" clId="{389B5E52-AE7B-41B9-A6C6-71EDC76A222B}" dt="2020-06-12T05:11:10.841" v="1876" actId="26606"/>
          <ac:spMkLst>
            <pc:docMk/>
            <pc:sldMk cId="1846905751" sldId="261"/>
            <ac:spMk id="107" creationId="{FE89538F-F34B-4A58-AD88-FE3584F1CB6B}"/>
          </ac:spMkLst>
        </pc:spChg>
        <pc:spChg chg="add del">
          <ac:chgData name=" " userId="9654ef908b102155" providerId="LiveId" clId="{389B5E52-AE7B-41B9-A6C6-71EDC76A222B}" dt="2020-06-12T05:11:11.602" v="1878" actId="26606"/>
          <ac:spMkLst>
            <pc:docMk/>
            <pc:sldMk cId="1846905751" sldId="261"/>
            <ac:spMk id="109" creationId="{0CABCAE3-64FC-4149-819F-2C1812824154}"/>
          </ac:spMkLst>
        </pc:spChg>
        <pc:spChg chg="add del">
          <ac:chgData name=" " userId="9654ef908b102155" providerId="LiveId" clId="{389B5E52-AE7B-41B9-A6C6-71EDC76A222B}" dt="2020-06-12T05:11:11.602" v="1878" actId="26606"/>
          <ac:spMkLst>
            <pc:docMk/>
            <pc:sldMk cId="1846905751" sldId="261"/>
            <ac:spMk id="113" creationId="{45C76AC0-BB6B-419E-A327-AFA29750080A}"/>
          </ac:spMkLst>
        </pc:spChg>
        <pc:spChg chg="add del">
          <ac:chgData name=" " userId="9654ef908b102155" providerId="LiveId" clId="{389B5E52-AE7B-41B9-A6C6-71EDC76A222B}" dt="2020-06-12T05:11:11.602" v="1878" actId="26606"/>
          <ac:spMkLst>
            <pc:docMk/>
            <pc:sldMk cId="1846905751" sldId="261"/>
            <ac:spMk id="115" creationId="{8B0E4246-09B8-46D7-A0D2-4D264863AD39}"/>
          </ac:spMkLst>
        </pc:spChg>
        <pc:spChg chg="add del">
          <ac:chgData name=" " userId="9654ef908b102155" providerId="LiveId" clId="{389B5E52-AE7B-41B9-A6C6-71EDC76A222B}" dt="2020-06-12T05:11:11.602" v="1878" actId="26606"/>
          <ac:spMkLst>
            <pc:docMk/>
            <pc:sldMk cId="1846905751" sldId="261"/>
            <ac:spMk id="116" creationId="{FE89538F-F34B-4A58-AD88-FE3584F1CB6B}"/>
          </ac:spMkLst>
        </pc:spChg>
        <pc:spChg chg="add del">
          <ac:chgData name=" " userId="9654ef908b102155" providerId="LiveId" clId="{389B5E52-AE7B-41B9-A6C6-71EDC76A222B}" dt="2020-06-12T05:11:13.411" v="1880" actId="26606"/>
          <ac:spMkLst>
            <pc:docMk/>
            <pc:sldMk cId="1846905751" sldId="261"/>
            <ac:spMk id="120" creationId="{0CABCAE3-64FC-4149-819F-2C1812824154}"/>
          </ac:spMkLst>
        </pc:spChg>
        <pc:spChg chg="add del">
          <ac:chgData name=" " userId="9654ef908b102155" providerId="LiveId" clId="{389B5E52-AE7B-41B9-A6C6-71EDC76A222B}" dt="2020-06-12T05:11:13.411" v="1880" actId="26606"/>
          <ac:spMkLst>
            <pc:docMk/>
            <pc:sldMk cId="1846905751" sldId="261"/>
            <ac:spMk id="124" creationId="{3193BA5C-B8F3-4972-BA54-014C48FAFA42}"/>
          </ac:spMkLst>
        </pc:spChg>
        <pc:spChg chg="add del">
          <ac:chgData name=" " userId="9654ef908b102155" providerId="LiveId" clId="{389B5E52-AE7B-41B9-A6C6-71EDC76A222B}" dt="2020-06-12T05:11:13.411" v="1880" actId="26606"/>
          <ac:spMkLst>
            <pc:docMk/>
            <pc:sldMk cId="1846905751" sldId="261"/>
            <ac:spMk id="126" creationId="{05B93327-222A-4DAC-9163-371BF44CDB0C}"/>
          </ac:spMkLst>
        </pc:spChg>
        <pc:spChg chg="add del">
          <ac:chgData name=" " userId="9654ef908b102155" providerId="LiveId" clId="{389B5E52-AE7B-41B9-A6C6-71EDC76A222B}" dt="2020-06-12T05:11:13.411" v="1880" actId="26606"/>
          <ac:spMkLst>
            <pc:docMk/>
            <pc:sldMk cId="1846905751" sldId="261"/>
            <ac:spMk id="127" creationId="{FE89538F-F34B-4A58-AD88-FE3584F1CB6B}"/>
          </ac:spMkLst>
        </pc:spChg>
        <pc:spChg chg="add del">
          <ac:chgData name=" " userId="9654ef908b102155" providerId="LiveId" clId="{389B5E52-AE7B-41B9-A6C6-71EDC76A222B}" dt="2020-06-12T05:11:13.411" v="1880" actId="26606"/>
          <ac:spMkLst>
            <pc:docMk/>
            <pc:sldMk cId="1846905751" sldId="261"/>
            <ac:spMk id="130" creationId="{56388820-A63D-463C-9DBC-060A5ABE33B6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1846905751" sldId="261"/>
            <ac:spMk id="134" creationId="{0CABCAE3-64FC-4149-819F-2C1812824154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1846905751" sldId="261"/>
            <ac:spMk id="138" creationId="{C630F413-44CE-4746-9821-9E0107978E7A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1846905751" sldId="261"/>
            <ac:spMk id="139" creationId="{22D671B1-B099-4F9C-B9CC-9D22B4DAF8A8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1846905751" sldId="261"/>
            <ac:spMk id="141" creationId="{898488B7-DBD3-40E7-B54B-4DA6C5693EF3}"/>
          </ac:spMkLst>
        </pc:spChg>
        <pc:spChg chg="add mod">
          <ac:chgData name=" " userId="9654ef908b102155" providerId="LiveId" clId="{389B5E52-AE7B-41B9-A6C6-71EDC76A222B}" dt="2020-06-16T06:18:40.312" v="11604" actId="20577"/>
          <ac:spMkLst>
            <pc:docMk/>
            <pc:sldMk cId="1846905751" sldId="261"/>
            <ac:spMk id="142" creationId="{FE89538F-F34B-4A58-AD88-FE3584F1CB6B}"/>
          </ac:spMkLst>
        </pc:spChg>
        <pc:grpChg chg="add del">
          <ac:chgData name=" " userId="9654ef908b102155" providerId="LiveId" clId="{389B5E52-AE7B-41B9-A6C6-71EDC76A222B}" dt="2020-06-12T05:10:55.912" v="1862" actId="26606"/>
          <ac:grpSpMkLst>
            <pc:docMk/>
            <pc:sldMk cId="1846905751" sldId="261"/>
            <ac:grpSpMk id="25" creationId="{E8ACF89C-CFC3-4D68-B3C4-2BEFB7BBE5F7}"/>
          </ac:grpSpMkLst>
        </pc:grpChg>
        <pc:grpChg chg="add del">
          <ac:chgData name=" " userId="9654ef908b102155" providerId="LiveId" clId="{389B5E52-AE7B-41B9-A6C6-71EDC76A222B}" dt="2020-06-12T05:10:57.293" v="1866" actId="26606"/>
          <ac:grpSpMkLst>
            <pc:docMk/>
            <pc:sldMk cId="1846905751" sldId="261"/>
            <ac:grpSpMk id="51" creationId="{E8ACF89C-CFC3-4D68-B3C4-2BEFB7BBE5F7}"/>
          </ac:grpSpMkLst>
        </pc:grpChg>
        <pc:grpChg chg="add del">
          <ac:chgData name=" " userId="9654ef908b102155" providerId="LiveId" clId="{389B5E52-AE7B-41B9-A6C6-71EDC76A222B}" dt="2020-06-12T05:10:59.815" v="1870" actId="26606"/>
          <ac:grpSpMkLst>
            <pc:docMk/>
            <pc:sldMk cId="1846905751" sldId="261"/>
            <ac:grpSpMk id="76" creationId="{82188758-E18A-4CE5-9D03-F4BF5D887C3F}"/>
          </ac:grpSpMkLst>
        </pc:grpChg>
        <pc:grpChg chg="add del">
          <ac:chgData name=" " userId="9654ef908b102155" providerId="LiveId" clId="{389B5E52-AE7B-41B9-A6C6-71EDC76A222B}" dt="2020-06-12T05:11:13.411" v="1880" actId="26606"/>
          <ac:grpSpMkLst>
            <pc:docMk/>
            <pc:sldMk cId="1846905751" sldId="261"/>
            <ac:grpSpMk id="128" creationId="{14EE34E3-F117-4487-8ACF-33DA65FA11B3}"/>
          </ac:grpSpMkLst>
        </pc:grpChg>
        <pc:picChg chg="add mod">
          <ac:chgData name=" " userId="9654ef908b102155" providerId="LiveId" clId="{389B5E52-AE7B-41B9-A6C6-71EDC76A222B}" dt="2020-06-12T05:11:36.740" v="1885" actId="14100"/>
          <ac:picMkLst>
            <pc:docMk/>
            <pc:sldMk cId="1846905751" sldId="261"/>
            <ac:picMk id="6" creationId="{A30A4063-9994-4728-B0C2-C9EF2E5B5AB9}"/>
          </ac:picMkLst>
        </pc:picChg>
        <pc:picChg chg="add del">
          <ac:chgData name=" " userId="9654ef908b102155" providerId="LiveId" clId="{389B5E52-AE7B-41B9-A6C6-71EDC76A222B}" dt="2020-06-12T05:10:55.912" v="1862" actId="26606"/>
          <ac:picMkLst>
            <pc:docMk/>
            <pc:sldMk cId="1846905751" sldId="261"/>
            <ac:picMk id="13" creationId="{012FDCFE-9AD2-4D8A-8CBF-B3AA37EBF6DD}"/>
          </ac:picMkLst>
        </pc:picChg>
        <pc:picChg chg="add del">
          <ac:chgData name=" " userId="9654ef908b102155" providerId="LiveId" clId="{389B5E52-AE7B-41B9-A6C6-71EDC76A222B}" dt="2020-06-12T05:10:55.912" v="1862" actId="26606"/>
          <ac:picMkLst>
            <pc:docMk/>
            <pc:sldMk cId="1846905751" sldId="261"/>
            <ac:picMk id="31" creationId="{16EFE474-4FE0-4E8F-8F09-5ED2C9E76A84}"/>
          </ac:picMkLst>
        </pc:picChg>
        <pc:picChg chg="add del">
          <ac:chgData name=" " userId="9654ef908b102155" providerId="LiveId" clId="{389B5E52-AE7B-41B9-A6C6-71EDC76A222B}" dt="2020-06-12T05:10:56.652" v="1864" actId="26606"/>
          <ac:picMkLst>
            <pc:docMk/>
            <pc:sldMk cId="1846905751" sldId="261"/>
            <ac:picMk id="36" creationId="{012FDCFE-9AD2-4D8A-8CBF-B3AA37EBF6DD}"/>
          </ac:picMkLst>
        </pc:picChg>
        <pc:picChg chg="add del">
          <ac:chgData name=" " userId="9654ef908b102155" providerId="LiveId" clId="{389B5E52-AE7B-41B9-A6C6-71EDC76A222B}" dt="2020-06-12T05:10:56.652" v="1864" actId="26606"/>
          <ac:picMkLst>
            <pc:docMk/>
            <pc:sldMk cId="1846905751" sldId="261"/>
            <ac:picMk id="42" creationId="{25CED634-E2D0-4AB7-96DD-816C9B52C5CF}"/>
          </ac:picMkLst>
        </pc:picChg>
        <pc:picChg chg="add del">
          <ac:chgData name=" " userId="9654ef908b102155" providerId="LiveId" clId="{389B5E52-AE7B-41B9-A6C6-71EDC76A222B}" dt="2020-06-12T05:10:57.293" v="1866" actId="26606"/>
          <ac:picMkLst>
            <pc:docMk/>
            <pc:sldMk cId="1846905751" sldId="261"/>
            <ac:picMk id="45" creationId="{012FDCFE-9AD2-4D8A-8CBF-B3AA37EBF6DD}"/>
          </ac:picMkLst>
        </pc:picChg>
        <pc:picChg chg="add del">
          <ac:chgData name=" " userId="9654ef908b102155" providerId="LiveId" clId="{389B5E52-AE7B-41B9-A6C6-71EDC76A222B}" dt="2020-06-12T05:10:57.293" v="1866" actId="26606"/>
          <ac:picMkLst>
            <pc:docMk/>
            <pc:sldMk cId="1846905751" sldId="261"/>
            <ac:picMk id="54" creationId="{16EFE474-4FE0-4E8F-8F09-5ED2C9E76A84}"/>
          </ac:picMkLst>
        </pc:picChg>
        <pc:picChg chg="add del">
          <ac:chgData name=" " userId="9654ef908b102155" providerId="LiveId" clId="{389B5E52-AE7B-41B9-A6C6-71EDC76A222B}" dt="2020-06-12T05:10:57.993" v="1868" actId="26606"/>
          <ac:picMkLst>
            <pc:docMk/>
            <pc:sldMk cId="1846905751" sldId="261"/>
            <ac:picMk id="58" creationId="{012FDCFE-9AD2-4D8A-8CBF-B3AA37EBF6DD}"/>
          </ac:picMkLst>
        </pc:picChg>
        <pc:picChg chg="add del">
          <ac:chgData name=" " userId="9654ef908b102155" providerId="LiveId" clId="{389B5E52-AE7B-41B9-A6C6-71EDC76A222B}" dt="2020-06-12T05:10:57.993" v="1868" actId="26606"/>
          <ac:picMkLst>
            <pc:docMk/>
            <pc:sldMk cId="1846905751" sldId="261"/>
            <ac:picMk id="65" creationId="{39D1DDD4-5BB3-45BA-B9B3-06B62299AD79}"/>
          </ac:picMkLst>
        </pc:picChg>
        <pc:picChg chg="add del">
          <ac:chgData name=" " userId="9654ef908b102155" providerId="LiveId" clId="{389B5E52-AE7B-41B9-A6C6-71EDC76A222B}" dt="2020-06-12T05:10:59.815" v="1870" actId="26606"/>
          <ac:picMkLst>
            <pc:docMk/>
            <pc:sldMk cId="1846905751" sldId="261"/>
            <ac:picMk id="69" creationId="{1F5620B8-A2D8-4568-B566-F0453A0D9167}"/>
          </ac:picMkLst>
        </pc:picChg>
        <pc:picChg chg="add del">
          <ac:chgData name=" " userId="9654ef908b102155" providerId="LiveId" clId="{389B5E52-AE7B-41B9-A6C6-71EDC76A222B}" dt="2020-06-12T05:10:59.815" v="1870" actId="26606"/>
          <ac:picMkLst>
            <pc:docMk/>
            <pc:sldMk cId="1846905751" sldId="261"/>
            <ac:picMk id="78" creationId="{D42F4933-2ECF-4EE5-BCE4-F19E3CA609FE}"/>
          </ac:picMkLst>
        </pc:picChg>
        <pc:picChg chg="add del">
          <ac:chgData name=" " userId="9654ef908b102155" providerId="LiveId" clId="{389B5E52-AE7B-41B9-A6C6-71EDC76A222B}" dt="2020-06-12T05:11:02.101" v="1872" actId="26606"/>
          <ac:picMkLst>
            <pc:docMk/>
            <pc:sldMk cId="1846905751" sldId="261"/>
            <ac:picMk id="82" creationId="{1F5620B8-A2D8-4568-B566-F0453A0D9167}"/>
          </ac:picMkLst>
        </pc:picChg>
        <pc:picChg chg="add del">
          <ac:chgData name=" " userId="9654ef908b102155" providerId="LiveId" clId="{389B5E52-AE7B-41B9-A6C6-71EDC76A222B}" dt="2020-06-12T05:11:10.010" v="1874" actId="26606"/>
          <ac:picMkLst>
            <pc:docMk/>
            <pc:sldMk cId="1846905751" sldId="261"/>
            <ac:picMk id="94" creationId="{012FDCFE-9AD2-4D8A-8CBF-B3AA37EBF6DD}"/>
          </ac:picMkLst>
        </pc:picChg>
        <pc:picChg chg="add del">
          <ac:chgData name=" " userId="9654ef908b102155" providerId="LiveId" clId="{389B5E52-AE7B-41B9-A6C6-71EDC76A222B}" dt="2020-06-12T05:11:10.841" v="1876" actId="26606"/>
          <ac:picMkLst>
            <pc:docMk/>
            <pc:sldMk cId="1846905751" sldId="261"/>
            <ac:picMk id="104" creationId="{012FDCFE-9AD2-4D8A-8CBF-B3AA37EBF6DD}"/>
          </ac:picMkLst>
        </pc:picChg>
        <pc:picChg chg="add del">
          <ac:chgData name=" " userId="9654ef908b102155" providerId="LiveId" clId="{389B5E52-AE7B-41B9-A6C6-71EDC76A222B}" dt="2020-06-12T05:11:11.602" v="1878" actId="26606"/>
          <ac:picMkLst>
            <pc:docMk/>
            <pc:sldMk cId="1846905751" sldId="261"/>
            <ac:picMk id="110" creationId="{012FDCFE-9AD2-4D8A-8CBF-B3AA37EBF6DD}"/>
          </ac:picMkLst>
        </pc:picChg>
        <pc:picChg chg="add del">
          <ac:chgData name=" " userId="9654ef908b102155" providerId="LiveId" clId="{389B5E52-AE7B-41B9-A6C6-71EDC76A222B}" dt="2020-06-12T05:11:11.602" v="1878" actId="26606"/>
          <ac:picMkLst>
            <pc:docMk/>
            <pc:sldMk cId="1846905751" sldId="261"/>
            <ac:picMk id="117" creationId="{F50C8D8D-B32F-4194-8321-164EC442750E}"/>
          </ac:picMkLst>
        </pc:picChg>
        <pc:picChg chg="add del">
          <ac:chgData name=" " userId="9654ef908b102155" providerId="LiveId" clId="{389B5E52-AE7B-41B9-A6C6-71EDC76A222B}" dt="2020-06-12T05:11:13.411" v="1880" actId="26606"/>
          <ac:picMkLst>
            <pc:docMk/>
            <pc:sldMk cId="1846905751" sldId="261"/>
            <ac:picMk id="121" creationId="{012FDCFE-9AD2-4D8A-8CBF-B3AA37EBF6DD}"/>
          </ac:picMkLst>
        </pc:picChg>
        <pc:picChg chg="add del">
          <ac:chgData name=" " userId="9654ef908b102155" providerId="LiveId" clId="{389B5E52-AE7B-41B9-A6C6-71EDC76A222B}" dt="2020-06-12T05:11:13.411" v="1880" actId="26606"/>
          <ac:picMkLst>
            <pc:docMk/>
            <pc:sldMk cId="1846905751" sldId="261"/>
            <ac:picMk id="131" creationId="{C04ED70F-D6FD-4EB1-A171-D30F885FE73E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1846905751" sldId="261"/>
            <ac:picMk id="135" creationId="{012FDCFE-9AD2-4D8A-8CBF-B3AA37EBF6DD}"/>
          </ac:picMkLst>
        </pc:picChg>
        <pc:cxnChg chg="add del">
          <ac:chgData name=" " userId="9654ef908b102155" providerId="LiveId" clId="{389B5E52-AE7B-41B9-A6C6-71EDC76A222B}" dt="2020-06-12T05:10:55.912" v="1862" actId="26606"/>
          <ac:cxnSpMkLst>
            <pc:docMk/>
            <pc:sldMk cId="1846905751" sldId="261"/>
            <ac:cxnSpMk id="15" creationId="{FBD463FC-4CA8-4FF4-85A3-AF9F4B98D210}"/>
          </ac:cxnSpMkLst>
        </pc:cxnChg>
        <pc:cxnChg chg="add del">
          <ac:chgData name=" " userId="9654ef908b102155" providerId="LiveId" clId="{389B5E52-AE7B-41B9-A6C6-71EDC76A222B}" dt="2020-06-12T05:10:55.912" v="1862" actId="26606"/>
          <ac:cxnSpMkLst>
            <pc:docMk/>
            <pc:sldMk cId="1846905751" sldId="261"/>
            <ac:cxnSpMk id="17" creationId="{BECF35C3-8B44-4F4B-BD25-4C01823DB22A}"/>
          </ac:cxnSpMkLst>
        </pc:cxnChg>
        <pc:cxnChg chg="add del">
          <ac:chgData name=" " userId="9654ef908b102155" providerId="LiveId" clId="{389B5E52-AE7B-41B9-A6C6-71EDC76A222B}" dt="2020-06-12T05:10:55.912" v="1862" actId="26606"/>
          <ac:cxnSpMkLst>
            <pc:docMk/>
            <pc:sldMk cId="1846905751" sldId="261"/>
            <ac:cxnSpMk id="23" creationId="{EE68D41B-9286-479F-9AB7-678C8E348D71}"/>
          </ac:cxnSpMkLst>
        </pc:cxnChg>
        <pc:cxnChg chg="add del">
          <ac:chgData name=" " userId="9654ef908b102155" providerId="LiveId" clId="{389B5E52-AE7B-41B9-A6C6-71EDC76A222B}" dt="2020-06-12T05:10:56.652" v="1864" actId="26606"/>
          <ac:cxnSpMkLst>
            <pc:docMk/>
            <pc:sldMk cId="1846905751" sldId="261"/>
            <ac:cxnSpMk id="27" creationId="{FCDDCDFB-696D-4FDF-9B58-24F71B7C37BC}"/>
          </ac:cxnSpMkLst>
        </pc:cxnChg>
        <pc:cxnChg chg="add del">
          <ac:chgData name=" " userId="9654ef908b102155" providerId="LiveId" clId="{389B5E52-AE7B-41B9-A6C6-71EDC76A222B}" dt="2020-06-12T05:10:55.912" v="1862" actId="26606"/>
          <ac:cxnSpMkLst>
            <pc:docMk/>
            <pc:sldMk cId="1846905751" sldId="261"/>
            <ac:cxnSpMk id="33" creationId="{CF8B8C81-54DC-4AF5-B682-3A2C70A6B55C}"/>
          </ac:cxnSpMkLst>
        </pc:cxnChg>
        <pc:cxnChg chg="add del">
          <ac:chgData name=" " userId="9654ef908b102155" providerId="LiveId" clId="{389B5E52-AE7B-41B9-A6C6-71EDC76A222B}" dt="2020-06-12T05:10:56.652" v="1864" actId="26606"/>
          <ac:cxnSpMkLst>
            <pc:docMk/>
            <pc:sldMk cId="1846905751" sldId="261"/>
            <ac:cxnSpMk id="37" creationId="{FBD463FC-4CA8-4FF4-85A3-AF9F4B98D210}"/>
          </ac:cxnSpMkLst>
        </pc:cxnChg>
        <pc:cxnChg chg="add del">
          <ac:chgData name=" " userId="9654ef908b102155" providerId="LiveId" clId="{389B5E52-AE7B-41B9-A6C6-71EDC76A222B}" dt="2020-06-12T05:10:56.652" v="1864" actId="26606"/>
          <ac:cxnSpMkLst>
            <pc:docMk/>
            <pc:sldMk cId="1846905751" sldId="261"/>
            <ac:cxnSpMk id="38" creationId="{BECF35C3-8B44-4F4B-BD25-4C01823DB22A}"/>
          </ac:cxnSpMkLst>
        </pc:cxnChg>
        <pc:cxnChg chg="add del">
          <ac:chgData name=" " userId="9654ef908b102155" providerId="LiveId" clId="{389B5E52-AE7B-41B9-A6C6-71EDC76A222B}" dt="2020-06-12T05:10:56.652" v="1864" actId="26606"/>
          <ac:cxnSpMkLst>
            <pc:docMk/>
            <pc:sldMk cId="1846905751" sldId="261"/>
            <ac:cxnSpMk id="41" creationId="{FA6123F2-4B61-414F-A7E5-5B7828EACAE2}"/>
          </ac:cxnSpMkLst>
        </pc:cxnChg>
        <pc:cxnChg chg="add del">
          <ac:chgData name=" " userId="9654ef908b102155" providerId="LiveId" clId="{389B5E52-AE7B-41B9-A6C6-71EDC76A222B}" dt="2020-06-12T05:10:57.293" v="1866" actId="26606"/>
          <ac:cxnSpMkLst>
            <pc:docMk/>
            <pc:sldMk cId="1846905751" sldId="261"/>
            <ac:cxnSpMk id="46" creationId="{FBD463FC-4CA8-4FF4-85A3-AF9F4B98D210}"/>
          </ac:cxnSpMkLst>
        </pc:cxnChg>
        <pc:cxnChg chg="add del">
          <ac:chgData name=" " userId="9654ef908b102155" providerId="LiveId" clId="{389B5E52-AE7B-41B9-A6C6-71EDC76A222B}" dt="2020-06-12T05:10:57.293" v="1866" actId="26606"/>
          <ac:cxnSpMkLst>
            <pc:docMk/>
            <pc:sldMk cId="1846905751" sldId="261"/>
            <ac:cxnSpMk id="47" creationId="{BECF35C3-8B44-4F4B-BD25-4C01823DB22A}"/>
          </ac:cxnSpMkLst>
        </pc:cxnChg>
        <pc:cxnChg chg="add del">
          <ac:chgData name=" " userId="9654ef908b102155" providerId="LiveId" clId="{389B5E52-AE7B-41B9-A6C6-71EDC76A222B}" dt="2020-06-12T05:10:57.293" v="1866" actId="26606"/>
          <ac:cxnSpMkLst>
            <pc:docMk/>
            <pc:sldMk cId="1846905751" sldId="261"/>
            <ac:cxnSpMk id="50" creationId="{EE68D41B-9286-479F-9AB7-678C8E348D71}"/>
          </ac:cxnSpMkLst>
        </pc:cxnChg>
        <pc:cxnChg chg="add del">
          <ac:chgData name=" " userId="9654ef908b102155" providerId="LiveId" clId="{389B5E52-AE7B-41B9-A6C6-71EDC76A222B}" dt="2020-06-12T05:10:57.293" v="1866" actId="26606"/>
          <ac:cxnSpMkLst>
            <pc:docMk/>
            <pc:sldMk cId="1846905751" sldId="261"/>
            <ac:cxnSpMk id="55" creationId="{CF8B8C81-54DC-4AF5-B682-3A2C70A6B55C}"/>
          </ac:cxnSpMkLst>
        </pc:cxnChg>
        <pc:cxnChg chg="add del">
          <ac:chgData name=" " userId="9654ef908b102155" providerId="LiveId" clId="{389B5E52-AE7B-41B9-A6C6-71EDC76A222B}" dt="2020-06-12T05:10:57.993" v="1868" actId="26606"/>
          <ac:cxnSpMkLst>
            <pc:docMk/>
            <pc:sldMk cId="1846905751" sldId="261"/>
            <ac:cxnSpMk id="59" creationId="{FBD463FC-4CA8-4FF4-85A3-AF9F4B98D210}"/>
          </ac:cxnSpMkLst>
        </pc:cxnChg>
        <pc:cxnChg chg="add del">
          <ac:chgData name=" " userId="9654ef908b102155" providerId="LiveId" clId="{389B5E52-AE7B-41B9-A6C6-71EDC76A222B}" dt="2020-06-12T05:10:57.993" v="1868" actId="26606"/>
          <ac:cxnSpMkLst>
            <pc:docMk/>
            <pc:sldMk cId="1846905751" sldId="261"/>
            <ac:cxnSpMk id="60" creationId="{A56012FD-74A8-4C91-B318-435CF2B71927}"/>
          </ac:cxnSpMkLst>
        </pc:cxnChg>
        <pc:cxnChg chg="add del">
          <ac:chgData name=" " userId="9654ef908b102155" providerId="LiveId" clId="{389B5E52-AE7B-41B9-A6C6-71EDC76A222B}" dt="2020-06-12T05:10:57.993" v="1868" actId="26606"/>
          <ac:cxnSpMkLst>
            <pc:docMk/>
            <pc:sldMk cId="1846905751" sldId="261"/>
            <ac:cxnSpMk id="62" creationId="{C884B8F8-FDC9-498B-9960-5D7260AFCB03}"/>
          </ac:cxnSpMkLst>
        </pc:cxnChg>
        <pc:cxnChg chg="add del">
          <ac:chgData name=" " userId="9654ef908b102155" providerId="LiveId" clId="{389B5E52-AE7B-41B9-A6C6-71EDC76A222B}" dt="2020-06-12T05:10:57.993" v="1868" actId="26606"/>
          <ac:cxnSpMkLst>
            <pc:docMk/>
            <pc:sldMk cId="1846905751" sldId="261"/>
            <ac:cxnSpMk id="66" creationId="{A24DAE64-2302-42EA-8239-F2F0775CA5AD}"/>
          </ac:cxnSpMkLst>
        </pc:cxnChg>
        <pc:cxnChg chg="add del">
          <ac:chgData name=" " userId="9654ef908b102155" providerId="LiveId" clId="{389B5E52-AE7B-41B9-A6C6-71EDC76A222B}" dt="2020-06-12T05:10:59.815" v="1870" actId="26606"/>
          <ac:cxnSpMkLst>
            <pc:docMk/>
            <pc:sldMk cId="1846905751" sldId="261"/>
            <ac:cxnSpMk id="70" creationId="{1C7D2BA4-4B7A-4596-8BCC-5CF715423894}"/>
          </ac:cxnSpMkLst>
        </pc:cxnChg>
        <pc:cxnChg chg="add del">
          <ac:chgData name=" " userId="9654ef908b102155" providerId="LiveId" clId="{389B5E52-AE7B-41B9-A6C6-71EDC76A222B}" dt="2020-06-12T05:10:59.815" v="1870" actId="26606"/>
          <ac:cxnSpMkLst>
            <pc:docMk/>
            <pc:sldMk cId="1846905751" sldId="261"/>
            <ac:cxnSpMk id="71" creationId="{C9D4B225-18E9-4C5B-94D8-2ABE6D161E4A}"/>
          </ac:cxnSpMkLst>
        </pc:cxnChg>
        <pc:cxnChg chg="add del">
          <ac:chgData name=" " userId="9654ef908b102155" providerId="LiveId" clId="{389B5E52-AE7B-41B9-A6C6-71EDC76A222B}" dt="2020-06-12T05:10:59.815" v="1870" actId="26606"/>
          <ac:cxnSpMkLst>
            <pc:docMk/>
            <pc:sldMk cId="1846905751" sldId="261"/>
            <ac:cxnSpMk id="73" creationId="{381B4579-E2EA-4BD7-94FF-0A0BEE135C6B}"/>
          </ac:cxnSpMkLst>
        </pc:cxnChg>
        <pc:cxnChg chg="add del">
          <ac:chgData name=" " userId="9654ef908b102155" providerId="LiveId" clId="{389B5E52-AE7B-41B9-A6C6-71EDC76A222B}" dt="2020-06-12T05:10:59.815" v="1870" actId="26606"/>
          <ac:cxnSpMkLst>
            <pc:docMk/>
            <pc:sldMk cId="1846905751" sldId="261"/>
            <ac:cxnSpMk id="79" creationId="{C6FAC23C-014D-4AC5-AD1B-36F7D0E7EF32}"/>
          </ac:cxnSpMkLst>
        </pc:cxnChg>
        <pc:cxnChg chg="add del">
          <ac:chgData name=" " userId="9654ef908b102155" providerId="LiveId" clId="{389B5E52-AE7B-41B9-A6C6-71EDC76A222B}" dt="2020-06-12T05:11:02.101" v="1872" actId="26606"/>
          <ac:cxnSpMkLst>
            <pc:docMk/>
            <pc:sldMk cId="1846905751" sldId="261"/>
            <ac:cxnSpMk id="83" creationId="{1C7D2BA4-4B7A-4596-8BCC-5CF715423894}"/>
          </ac:cxnSpMkLst>
        </pc:cxnChg>
        <pc:cxnChg chg="add del">
          <ac:chgData name=" " userId="9654ef908b102155" providerId="LiveId" clId="{389B5E52-AE7B-41B9-A6C6-71EDC76A222B}" dt="2020-06-12T05:11:02.101" v="1872" actId="26606"/>
          <ac:cxnSpMkLst>
            <pc:docMk/>
            <pc:sldMk cId="1846905751" sldId="261"/>
            <ac:cxnSpMk id="84" creationId="{C9D4B225-18E9-4C5B-94D8-2ABE6D161E4A}"/>
          </ac:cxnSpMkLst>
        </pc:cxnChg>
        <pc:cxnChg chg="add del">
          <ac:chgData name=" " userId="9654ef908b102155" providerId="LiveId" clId="{389B5E52-AE7B-41B9-A6C6-71EDC76A222B}" dt="2020-06-12T05:11:02.101" v="1872" actId="26606"/>
          <ac:cxnSpMkLst>
            <pc:docMk/>
            <pc:sldMk cId="1846905751" sldId="261"/>
            <ac:cxnSpMk id="89" creationId="{D33AC32D-5F44-45F7-A0BD-7C11A86BED57}"/>
          </ac:cxnSpMkLst>
        </pc:cxnChg>
        <pc:cxnChg chg="add del">
          <ac:chgData name=" " userId="9654ef908b102155" providerId="LiveId" clId="{389B5E52-AE7B-41B9-A6C6-71EDC76A222B}" dt="2020-06-12T05:11:10.010" v="1874" actId="26606"/>
          <ac:cxnSpMkLst>
            <pc:docMk/>
            <pc:sldMk cId="1846905751" sldId="261"/>
            <ac:cxnSpMk id="95" creationId="{FBD463FC-4CA8-4FF4-85A3-AF9F4B98D210}"/>
          </ac:cxnSpMkLst>
        </pc:cxnChg>
        <pc:cxnChg chg="add del">
          <ac:chgData name=" " userId="9654ef908b102155" providerId="LiveId" clId="{389B5E52-AE7B-41B9-A6C6-71EDC76A222B}" dt="2020-06-12T05:11:10.010" v="1874" actId="26606"/>
          <ac:cxnSpMkLst>
            <pc:docMk/>
            <pc:sldMk cId="1846905751" sldId="261"/>
            <ac:cxnSpMk id="96" creationId="{A56012FD-74A8-4C91-B318-435CF2B71927}"/>
          </ac:cxnSpMkLst>
        </pc:cxnChg>
        <pc:cxnChg chg="add del">
          <ac:chgData name=" " userId="9654ef908b102155" providerId="LiveId" clId="{389B5E52-AE7B-41B9-A6C6-71EDC76A222B}" dt="2020-06-12T05:11:10.010" v="1874" actId="26606"/>
          <ac:cxnSpMkLst>
            <pc:docMk/>
            <pc:sldMk cId="1846905751" sldId="261"/>
            <ac:cxnSpMk id="99" creationId="{7552FBEF-FA69-427B-8245-0A518E0513D5}"/>
          </ac:cxnSpMkLst>
        </pc:cxnChg>
        <pc:cxnChg chg="add del">
          <ac:chgData name=" " userId="9654ef908b102155" providerId="LiveId" clId="{389B5E52-AE7B-41B9-A6C6-71EDC76A222B}" dt="2020-06-12T05:11:10.841" v="1876" actId="26606"/>
          <ac:cxnSpMkLst>
            <pc:docMk/>
            <pc:sldMk cId="1846905751" sldId="261"/>
            <ac:cxnSpMk id="105" creationId="{FBD463FC-4CA8-4FF4-85A3-AF9F4B98D210}"/>
          </ac:cxnSpMkLst>
        </pc:cxnChg>
        <pc:cxnChg chg="add del">
          <ac:chgData name=" " userId="9654ef908b102155" providerId="LiveId" clId="{389B5E52-AE7B-41B9-A6C6-71EDC76A222B}" dt="2020-06-12T05:11:10.841" v="1876" actId="26606"/>
          <ac:cxnSpMkLst>
            <pc:docMk/>
            <pc:sldMk cId="1846905751" sldId="261"/>
            <ac:cxnSpMk id="106" creationId="{A56012FD-74A8-4C91-B318-435CF2B71927}"/>
          </ac:cxnSpMkLst>
        </pc:cxnChg>
        <pc:cxnChg chg="add del">
          <ac:chgData name=" " userId="9654ef908b102155" providerId="LiveId" clId="{389B5E52-AE7B-41B9-A6C6-71EDC76A222B}" dt="2020-06-12T05:11:11.602" v="1878" actId="26606"/>
          <ac:cxnSpMkLst>
            <pc:docMk/>
            <pc:sldMk cId="1846905751" sldId="261"/>
            <ac:cxnSpMk id="111" creationId="{FBD463FC-4CA8-4FF4-85A3-AF9F4B98D210}"/>
          </ac:cxnSpMkLst>
        </pc:cxnChg>
        <pc:cxnChg chg="add del">
          <ac:chgData name=" " userId="9654ef908b102155" providerId="LiveId" clId="{389B5E52-AE7B-41B9-A6C6-71EDC76A222B}" dt="2020-06-12T05:11:11.602" v="1878" actId="26606"/>
          <ac:cxnSpMkLst>
            <pc:docMk/>
            <pc:sldMk cId="1846905751" sldId="261"/>
            <ac:cxnSpMk id="112" creationId="{A56012FD-74A8-4C91-B318-435CF2B71927}"/>
          </ac:cxnSpMkLst>
        </pc:cxnChg>
        <pc:cxnChg chg="add del">
          <ac:chgData name=" " userId="9654ef908b102155" providerId="LiveId" clId="{389B5E52-AE7B-41B9-A6C6-71EDC76A222B}" dt="2020-06-12T05:11:11.602" v="1878" actId="26606"/>
          <ac:cxnSpMkLst>
            <pc:docMk/>
            <pc:sldMk cId="1846905751" sldId="261"/>
            <ac:cxnSpMk id="114" creationId="{B3E0B6A3-E197-43D6-82D5-7455DAB1A746}"/>
          </ac:cxnSpMkLst>
        </pc:cxnChg>
        <pc:cxnChg chg="add del">
          <ac:chgData name=" " userId="9654ef908b102155" providerId="LiveId" clId="{389B5E52-AE7B-41B9-A6C6-71EDC76A222B}" dt="2020-06-12T05:11:11.602" v="1878" actId="26606"/>
          <ac:cxnSpMkLst>
            <pc:docMk/>
            <pc:sldMk cId="1846905751" sldId="261"/>
            <ac:cxnSpMk id="118" creationId="{5BD24D8B-8573-4260-B700-E860AD6D2A8E}"/>
          </ac:cxnSpMkLst>
        </pc:cxnChg>
        <pc:cxnChg chg="add del">
          <ac:chgData name=" " userId="9654ef908b102155" providerId="LiveId" clId="{389B5E52-AE7B-41B9-A6C6-71EDC76A222B}" dt="2020-06-12T05:11:13.411" v="1880" actId="26606"/>
          <ac:cxnSpMkLst>
            <pc:docMk/>
            <pc:sldMk cId="1846905751" sldId="261"/>
            <ac:cxnSpMk id="122" creationId="{FBD463FC-4CA8-4FF4-85A3-AF9F4B98D210}"/>
          </ac:cxnSpMkLst>
        </pc:cxnChg>
        <pc:cxnChg chg="add del">
          <ac:chgData name=" " userId="9654ef908b102155" providerId="LiveId" clId="{389B5E52-AE7B-41B9-A6C6-71EDC76A222B}" dt="2020-06-12T05:11:13.411" v="1880" actId="26606"/>
          <ac:cxnSpMkLst>
            <pc:docMk/>
            <pc:sldMk cId="1846905751" sldId="261"/>
            <ac:cxnSpMk id="123" creationId="{A56012FD-74A8-4C91-B318-435CF2B71927}"/>
          </ac:cxnSpMkLst>
        </pc:cxnChg>
        <pc:cxnChg chg="add del">
          <ac:chgData name=" " userId="9654ef908b102155" providerId="LiveId" clId="{389B5E52-AE7B-41B9-A6C6-71EDC76A222B}" dt="2020-06-12T05:11:13.411" v="1880" actId="26606"/>
          <ac:cxnSpMkLst>
            <pc:docMk/>
            <pc:sldMk cId="1846905751" sldId="261"/>
            <ac:cxnSpMk id="125" creationId="{D7162BAB-C25E-4CE9-B87C-F118DC7E7C22}"/>
          </ac:cxnSpMkLst>
        </pc:cxnChg>
        <pc:cxnChg chg="add del">
          <ac:chgData name=" " userId="9654ef908b102155" providerId="LiveId" clId="{389B5E52-AE7B-41B9-A6C6-71EDC76A222B}" dt="2020-06-12T05:11:13.411" v="1880" actId="26606"/>
          <ac:cxnSpMkLst>
            <pc:docMk/>
            <pc:sldMk cId="1846905751" sldId="261"/>
            <ac:cxnSpMk id="132" creationId="{DA26CAE9-74C4-4EDD-8A80-77F79EAA86F4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1846905751" sldId="261"/>
            <ac:cxnSpMk id="136" creationId="{FBD463FC-4CA8-4FF4-85A3-AF9F4B98D210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1846905751" sldId="261"/>
            <ac:cxnSpMk id="137" creationId="{A56012FD-74A8-4C91-B318-435CF2B71927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1846905751" sldId="261"/>
            <ac:cxnSpMk id="140" creationId="{7552FBEF-FA69-427B-8245-0A518E0513D5}"/>
          </ac:cxnSpMkLst>
        </pc:cxnChg>
      </pc:sldChg>
      <pc:sldChg chg="addSp delSp modSp mod modTransition setBg delDesignElem">
        <pc:chgData name=" " userId="9654ef908b102155" providerId="LiveId" clId="{389B5E52-AE7B-41B9-A6C6-71EDC76A222B}" dt="2020-06-15T08:24:35.743" v="11596" actId="207"/>
        <pc:sldMkLst>
          <pc:docMk/>
          <pc:sldMk cId="2734032004" sldId="262"/>
        </pc:sldMkLst>
        <pc:spChg chg="mod">
          <ac:chgData name=" " userId="9654ef908b102155" providerId="LiveId" clId="{389B5E52-AE7B-41B9-A6C6-71EDC76A222B}" dt="2020-06-15T08:24:35.743" v="11596" actId="207"/>
          <ac:spMkLst>
            <pc:docMk/>
            <pc:sldMk cId="2734032004" sldId="262"/>
            <ac:spMk id="2" creationId="{84D79225-FF17-4F83-99ED-1CBD8D191796}"/>
          </ac:spMkLst>
        </pc:spChg>
        <pc:spChg chg="del">
          <ac:chgData name=" " userId="9654ef908b102155" providerId="LiveId" clId="{389B5E52-AE7B-41B9-A6C6-71EDC76A222B}" dt="2020-06-12T05:34:56.881" v="2550" actId="931"/>
          <ac:spMkLst>
            <pc:docMk/>
            <pc:sldMk cId="2734032004" sldId="262"/>
            <ac:spMk id="3" creationId="{F383C71D-E845-48E9-8C6B-BB2E5C67C1F2}"/>
          </ac:spMkLst>
        </pc:spChg>
        <pc:spChg chg="add mod">
          <ac:chgData name=" " userId="9654ef908b102155" providerId="LiveId" clId="{389B5E52-AE7B-41B9-A6C6-71EDC76A222B}" dt="2020-06-15T08:24:29.752" v="11595" actId="14100"/>
          <ac:spMkLst>
            <pc:docMk/>
            <pc:sldMk cId="2734032004" sldId="262"/>
            <ac:spMk id="4" creationId="{5CA5F134-E3B3-4087-8EE6-726260734D86}"/>
          </ac:spMkLst>
        </pc:spChg>
        <pc:spChg chg="del mod">
          <ac:chgData name=" " userId="9654ef908b102155" providerId="LiveId" clId="{389B5E52-AE7B-41B9-A6C6-71EDC76A222B}" dt="2020-06-12T05:55:14.339" v="3022" actId="931"/>
          <ac:spMkLst>
            <pc:docMk/>
            <pc:sldMk cId="2734032004" sldId="262"/>
            <ac:spMk id="4" creationId="{FE89538F-F34B-4A58-AD88-FE3584F1CB6B}"/>
          </ac:spMkLst>
        </pc:spChg>
        <pc:spChg chg="add del">
          <ac:chgData name=" " userId="9654ef908b102155" providerId="LiveId" clId="{389B5E52-AE7B-41B9-A6C6-71EDC76A222B}" dt="2020-06-12T05:36:18.485" v="2562" actId="26606"/>
          <ac:spMkLst>
            <pc:docMk/>
            <pc:sldMk cId="2734032004" sldId="262"/>
            <ac:spMk id="11" creationId="{0CABCAE3-64FC-4149-819F-2C1812824154}"/>
          </ac:spMkLst>
        </pc:spChg>
        <pc:spChg chg="add del">
          <ac:chgData name=" " userId="9654ef908b102155" providerId="LiveId" clId="{389B5E52-AE7B-41B9-A6C6-71EDC76A222B}" dt="2020-06-12T05:36:18.485" v="2562" actId="26606"/>
          <ac:spMkLst>
            <pc:docMk/>
            <pc:sldMk cId="2734032004" sldId="262"/>
            <ac:spMk id="19" creationId="{1C2A4B30-77D7-4FFB-8B53-A88BD68CABD2}"/>
          </ac:spMkLst>
        </pc:spChg>
        <pc:spChg chg="add del">
          <ac:chgData name=" " userId="9654ef908b102155" providerId="LiveId" clId="{389B5E52-AE7B-41B9-A6C6-71EDC76A222B}" dt="2020-06-12T05:36:18.485" v="2562" actId="26606"/>
          <ac:spMkLst>
            <pc:docMk/>
            <pc:sldMk cId="2734032004" sldId="262"/>
            <ac:spMk id="23" creationId="{01E4D783-AD45-49E7-B6C7-BBACB8290688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2734032004" sldId="262"/>
            <ac:spMk id="25" creationId="{898488B7-DBD3-40E7-B54B-4DA6C5693EF3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2734032004" sldId="262"/>
            <ac:spMk id="26" creationId="{0CABCAE3-64FC-4149-819F-2C1812824154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2734032004" sldId="262"/>
            <ac:spMk id="30" creationId="{C630F413-44CE-4746-9821-9E0107978E7A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2734032004" sldId="262"/>
            <ac:spMk id="31" creationId="{22D671B1-B099-4F9C-B9CC-9D22B4DAF8A8}"/>
          </ac:spMkLst>
        </pc:spChg>
        <pc:picChg chg="add mod ord">
          <ac:chgData name=" " userId="9654ef908b102155" providerId="LiveId" clId="{389B5E52-AE7B-41B9-A6C6-71EDC76A222B}" dt="2020-06-15T08:24:16.466" v="11592" actId="1076"/>
          <ac:picMkLst>
            <pc:docMk/>
            <pc:sldMk cId="2734032004" sldId="262"/>
            <ac:picMk id="6" creationId="{7CDA1713-C475-449C-9A0B-351A704A0396}"/>
          </ac:picMkLst>
        </pc:picChg>
        <pc:picChg chg="add del mod">
          <ac:chgData name=" " userId="9654ef908b102155" providerId="LiveId" clId="{389B5E52-AE7B-41B9-A6C6-71EDC76A222B}" dt="2020-06-15T08:24:09.206" v="11591" actId="478"/>
          <ac:picMkLst>
            <pc:docMk/>
            <pc:sldMk cId="2734032004" sldId="262"/>
            <ac:picMk id="8" creationId="{0B052131-FBB9-46E7-9DE7-63BA8EAB742A}"/>
          </ac:picMkLst>
        </pc:picChg>
        <pc:picChg chg="add del">
          <ac:chgData name=" " userId="9654ef908b102155" providerId="LiveId" clId="{389B5E52-AE7B-41B9-A6C6-71EDC76A222B}" dt="2020-06-12T05:36:18.485" v="2562" actId="26606"/>
          <ac:picMkLst>
            <pc:docMk/>
            <pc:sldMk cId="2734032004" sldId="262"/>
            <ac:picMk id="13" creationId="{012FDCFE-9AD2-4D8A-8CBF-B3AA37EBF6DD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2734032004" sldId="262"/>
            <ac:picMk id="27" creationId="{012FDCFE-9AD2-4D8A-8CBF-B3AA37EBF6DD}"/>
          </ac:picMkLst>
        </pc:picChg>
        <pc:cxnChg chg="add del">
          <ac:chgData name=" " userId="9654ef908b102155" providerId="LiveId" clId="{389B5E52-AE7B-41B9-A6C6-71EDC76A222B}" dt="2020-06-12T05:36:18.485" v="2562" actId="26606"/>
          <ac:cxnSpMkLst>
            <pc:docMk/>
            <pc:sldMk cId="2734032004" sldId="262"/>
            <ac:cxnSpMk id="15" creationId="{FBD463FC-4CA8-4FF4-85A3-AF9F4B98D210}"/>
          </ac:cxnSpMkLst>
        </pc:cxnChg>
        <pc:cxnChg chg="add del">
          <ac:chgData name=" " userId="9654ef908b102155" providerId="LiveId" clId="{389B5E52-AE7B-41B9-A6C6-71EDC76A222B}" dt="2020-06-12T05:36:18.485" v="2562" actId="26606"/>
          <ac:cxnSpMkLst>
            <pc:docMk/>
            <pc:sldMk cId="2734032004" sldId="262"/>
            <ac:cxnSpMk id="17" creationId="{A56012FD-74A8-4C91-B318-435CF2B71927}"/>
          </ac:cxnSpMkLst>
        </pc:cxnChg>
        <pc:cxnChg chg="add del">
          <ac:chgData name=" " userId="9654ef908b102155" providerId="LiveId" clId="{389B5E52-AE7B-41B9-A6C6-71EDC76A222B}" dt="2020-06-12T05:36:18.485" v="2562" actId="26606"/>
          <ac:cxnSpMkLst>
            <pc:docMk/>
            <pc:sldMk cId="2734032004" sldId="262"/>
            <ac:cxnSpMk id="21" creationId="{373AAE2E-5D6B-4952-A4BB-546C49F8DE4B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2734032004" sldId="262"/>
            <ac:cxnSpMk id="28" creationId="{FBD463FC-4CA8-4FF4-85A3-AF9F4B98D210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2734032004" sldId="262"/>
            <ac:cxnSpMk id="29" creationId="{A56012FD-74A8-4C91-B318-435CF2B71927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2734032004" sldId="262"/>
            <ac:cxnSpMk id="32" creationId="{7552FBEF-FA69-427B-8245-0A518E0513D5}"/>
          </ac:cxnSpMkLst>
        </pc:cxnChg>
      </pc:sldChg>
      <pc:sldChg chg="addSp delSp modSp mod modTransition setBg delDesignElem">
        <pc:chgData name=" " userId="9654ef908b102155" providerId="LiveId" clId="{389B5E52-AE7B-41B9-A6C6-71EDC76A222B}" dt="2020-06-16T06:18:56.732" v="11607" actId="20577"/>
        <pc:sldMkLst>
          <pc:docMk/>
          <pc:sldMk cId="3901422783" sldId="263"/>
        </pc:sldMkLst>
        <pc:spChg chg="mod">
          <ac:chgData name=" " userId="9654ef908b102155" providerId="LiveId" clId="{389B5E52-AE7B-41B9-A6C6-71EDC76A222B}" dt="2020-06-16T06:18:56.732" v="11607" actId="20577"/>
          <ac:spMkLst>
            <pc:docMk/>
            <pc:sldMk cId="3901422783" sldId="263"/>
            <ac:spMk id="2" creationId="{84D79225-FF17-4F83-99ED-1CBD8D191796}"/>
          </ac:spMkLst>
        </pc:spChg>
        <pc:spChg chg="del">
          <ac:chgData name=" " userId="9654ef908b102155" providerId="LiveId" clId="{389B5E52-AE7B-41B9-A6C6-71EDC76A222B}" dt="2020-06-12T05:35:03.750" v="2552" actId="931"/>
          <ac:spMkLst>
            <pc:docMk/>
            <pc:sldMk cId="3901422783" sldId="263"/>
            <ac:spMk id="3" creationId="{F383C71D-E845-48E9-8C6B-BB2E5C67C1F2}"/>
          </ac:spMkLst>
        </pc:spChg>
        <pc:spChg chg="mod">
          <ac:chgData name=" " userId="9654ef908b102155" providerId="LiveId" clId="{389B5E52-AE7B-41B9-A6C6-71EDC76A222B}" dt="2020-06-12T08:11:19.410" v="6878" actId="113"/>
          <ac:spMkLst>
            <pc:docMk/>
            <pc:sldMk cId="3901422783" sldId="263"/>
            <ac:spMk id="4" creationId="{FE89538F-F34B-4A58-AD88-FE3584F1CB6B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3901422783" sldId="263"/>
            <ac:spMk id="11" creationId="{0CABCAE3-64FC-4149-819F-2C1812824154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3901422783" sldId="263"/>
            <ac:spMk id="19" creationId="{C630F413-44CE-4746-9821-9E0107978E7A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3901422783" sldId="263"/>
            <ac:spMk id="21" creationId="{22D671B1-B099-4F9C-B9CC-9D22B4DAF8A8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3901422783" sldId="263"/>
            <ac:spMk id="25" creationId="{898488B7-DBD3-40E7-B54B-4DA6C5693EF3}"/>
          </ac:spMkLst>
        </pc:spChg>
        <pc:picChg chg="add mod">
          <ac:chgData name=" " userId="9654ef908b102155" providerId="LiveId" clId="{389B5E52-AE7B-41B9-A6C6-71EDC76A222B}" dt="2020-06-12T05:45:27.636" v="2934" actId="14100"/>
          <ac:picMkLst>
            <pc:docMk/>
            <pc:sldMk cId="3901422783" sldId="263"/>
            <ac:picMk id="6" creationId="{61BF88C4-2A23-4D49-A40B-A8DC4F418307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3901422783" sldId="263"/>
            <ac:picMk id="13" creationId="{012FDCFE-9AD2-4D8A-8CBF-B3AA37EBF6DD}"/>
          </ac:picMkLst>
        </pc:picChg>
        <pc:cxnChg chg="add del">
          <ac:chgData name=" " userId="9654ef908b102155" providerId="LiveId" clId="{389B5E52-AE7B-41B9-A6C6-71EDC76A222B}" dt="2020-06-12T09:29:37.499" v="7481"/>
          <ac:cxnSpMkLst>
            <pc:docMk/>
            <pc:sldMk cId="3901422783" sldId="263"/>
            <ac:cxnSpMk id="15" creationId="{FBD463FC-4CA8-4FF4-85A3-AF9F4B98D210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3901422783" sldId="263"/>
            <ac:cxnSpMk id="17" creationId="{A56012FD-74A8-4C91-B318-435CF2B71927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3901422783" sldId="263"/>
            <ac:cxnSpMk id="23" creationId="{7552FBEF-FA69-427B-8245-0A518E0513D5}"/>
          </ac:cxnSpMkLst>
        </pc:cxnChg>
      </pc:sldChg>
      <pc:sldChg chg="addSp delSp modSp mod modTransition setBg delDesignElem">
        <pc:chgData name=" " userId="9654ef908b102155" providerId="LiveId" clId="{389B5E52-AE7B-41B9-A6C6-71EDC76A222B}" dt="2020-06-14T13:16:54.757" v="8809"/>
        <pc:sldMkLst>
          <pc:docMk/>
          <pc:sldMk cId="4202642147" sldId="264"/>
        </pc:sldMkLst>
        <pc:spChg chg="mod">
          <ac:chgData name=" " userId="9654ef908b102155" providerId="LiveId" clId="{389B5E52-AE7B-41B9-A6C6-71EDC76A222B}" dt="2020-06-12T08:11:35.118" v="6887" actId="113"/>
          <ac:spMkLst>
            <pc:docMk/>
            <pc:sldMk cId="4202642147" sldId="264"/>
            <ac:spMk id="2" creationId="{84D79225-FF17-4F83-99ED-1CBD8D191796}"/>
          </ac:spMkLst>
        </pc:spChg>
        <pc:spChg chg="del">
          <ac:chgData name=" " userId="9654ef908b102155" providerId="LiveId" clId="{389B5E52-AE7B-41B9-A6C6-71EDC76A222B}" dt="2020-06-12T05:35:11.668" v="2554" actId="931"/>
          <ac:spMkLst>
            <pc:docMk/>
            <pc:sldMk cId="4202642147" sldId="264"/>
            <ac:spMk id="3" creationId="{F383C71D-E845-48E9-8C6B-BB2E5C67C1F2}"/>
          </ac:spMkLst>
        </pc:spChg>
        <pc:spChg chg="del">
          <ac:chgData name=" " userId="9654ef908b102155" providerId="LiveId" clId="{389B5E52-AE7B-41B9-A6C6-71EDC76A222B}" dt="2020-06-12T05:35:38.819" v="2557" actId="931"/>
          <ac:spMkLst>
            <pc:docMk/>
            <pc:sldMk cId="4202642147" sldId="264"/>
            <ac:spMk id="4" creationId="{FE89538F-F34B-4A58-AD88-FE3584F1CB6B}"/>
          </ac:spMkLst>
        </pc:spChg>
        <pc:spChg chg="add mod">
          <ac:chgData name=" " userId="9654ef908b102155" providerId="LiveId" clId="{389B5E52-AE7B-41B9-A6C6-71EDC76A222B}" dt="2020-06-12T08:12:44.053" v="6932" actId="6549"/>
          <ac:spMkLst>
            <pc:docMk/>
            <pc:sldMk cId="4202642147" sldId="264"/>
            <ac:spMk id="12" creationId="{7FF18B82-64D4-49A5-8F16-2D5F5C6DC8B1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4202642147" sldId="264"/>
            <ac:spMk id="15" creationId="{EEA869E1-F851-4A52-92F5-77E592B76A5B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4202642147" sldId="264"/>
            <ac:spMk id="23" creationId="{742C14A9-3617-46DD-9FC4-ED828A7D3E6F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4202642147" sldId="264"/>
            <ac:spMk id="27" creationId="{19E5CB6C-D5A1-44AB-BAD0-E76C67ED2802}"/>
          </ac:spMkLst>
        </pc:spChg>
        <pc:picChg chg="add mod">
          <ac:chgData name=" " userId="9654ef908b102155" providerId="LiveId" clId="{389B5E52-AE7B-41B9-A6C6-71EDC76A222B}" dt="2020-06-12T05:47:57.755" v="2958" actId="14100"/>
          <ac:picMkLst>
            <pc:docMk/>
            <pc:sldMk cId="4202642147" sldId="264"/>
            <ac:picMk id="6" creationId="{03B7FFC5-9D7A-4D9D-A433-DE5FDA7841ED}"/>
          </ac:picMkLst>
        </pc:picChg>
        <pc:picChg chg="add mod">
          <ac:chgData name=" " userId="9654ef908b102155" providerId="LiveId" clId="{389B5E52-AE7B-41B9-A6C6-71EDC76A222B}" dt="2020-06-12T07:34:53.319" v="5339" actId="1076"/>
          <ac:picMkLst>
            <pc:docMk/>
            <pc:sldMk cId="4202642147" sldId="264"/>
            <ac:picMk id="8" creationId="{03CC2FB9-1911-489A-9FB3-5A51B272ABCB}"/>
          </ac:picMkLst>
        </pc:picChg>
        <pc:picChg chg="add mod">
          <ac:chgData name=" " userId="9654ef908b102155" providerId="LiveId" clId="{389B5E52-AE7B-41B9-A6C6-71EDC76A222B}" dt="2020-06-12T05:59:49.044" v="3146" actId="14100"/>
          <ac:picMkLst>
            <pc:docMk/>
            <pc:sldMk cId="4202642147" sldId="264"/>
            <ac:picMk id="10" creationId="{E360DF96-0525-4785-8A26-0BCA45A2B500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4202642147" sldId="264"/>
            <ac:picMk id="17" creationId="{B083AD55-8296-44BD-8E14-DD2DDBC351B0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4202642147" sldId="264"/>
            <ac:picMk id="29" creationId="{D5A16967-5C32-4A48-9F02-4F0228AC8DBA}"/>
          </ac:picMkLst>
        </pc:picChg>
        <pc:cxnChg chg="add del">
          <ac:chgData name=" " userId="9654ef908b102155" providerId="LiveId" clId="{389B5E52-AE7B-41B9-A6C6-71EDC76A222B}" dt="2020-06-12T09:29:37.499" v="7481"/>
          <ac:cxnSpMkLst>
            <pc:docMk/>
            <pc:sldMk cId="4202642147" sldId="264"/>
            <ac:cxnSpMk id="19" creationId="{2BF46B26-15FC-4C5A-94FA-AE9ED64B5C20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4202642147" sldId="264"/>
            <ac:cxnSpMk id="21" creationId="{BADF1045-FC61-45F9-B214-2286C9675985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4202642147" sldId="264"/>
            <ac:cxnSpMk id="25" creationId="{19AB0109-1C89-41F0-9EDF-3DE017BE3F27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4202642147" sldId="264"/>
            <ac:cxnSpMk id="31" creationId="{942D078B-EF20-4DB1-AA1B-87F212C56A9A}"/>
          </ac:cxnSpMkLst>
        </pc:cxnChg>
      </pc:sldChg>
      <pc:sldChg chg="addSp delSp modSp mod modTransition setBg delDesignElem">
        <pc:chgData name=" " userId="9654ef908b102155" providerId="LiveId" clId="{389B5E52-AE7B-41B9-A6C6-71EDC76A222B}" dt="2020-06-16T06:19:40.860" v="11613" actId="20577"/>
        <pc:sldMkLst>
          <pc:docMk/>
          <pc:sldMk cId="3245917807" sldId="265"/>
        </pc:sldMkLst>
        <pc:spChg chg="mod">
          <ac:chgData name=" " userId="9654ef908b102155" providerId="LiveId" clId="{389B5E52-AE7B-41B9-A6C6-71EDC76A222B}" dt="2020-06-12T08:12:55.477" v="6934" actId="113"/>
          <ac:spMkLst>
            <pc:docMk/>
            <pc:sldMk cId="3245917807" sldId="265"/>
            <ac:spMk id="2" creationId="{84D79225-FF17-4F83-99ED-1CBD8D191796}"/>
          </ac:spMkLst>
        </pc:spChg>
        <pc:spChg chg="del">
          <ac:chgData name=" " userId="9654ef908b102155" providerId="LiveId" clId="{389B5E52-AE7B-41B9-A6C6-71EDC76A222B}" dt="2020-06-12T06:13:54.509" v="3191" actId="931"/>
          <ac:spMkLst>
            <pc:docMk/>
            <pc:sldMk cId="3245917807" sldId="265"/>
            <ac:spMk id="3" creationId="{F383C71D-E845-48E9-8C6B-BB2E5C67C1F2}"/>
          </ac:spMkLst>
        </pc:spChg>
        <pc:spChg chg="del">
          <ac:chgData name=" " userId="9654ef908b102155" providerId="LiveId" clId="{389B5E52-AE7B-41B9-A6C6-71EDC76A222B}" dt="2020-06-12T06:13:57.136" v="3194" actId="26606"/>
          <ac:spMkLst>
            <pc:docMk/>
            <pc:sldMk cId="3245917807" sldId="265"/>
            <ac:spMk id="4" creationId="{FE89538F-F34B-4A58-AD88-FE3584F1CB6B}"/>
          </ac:spMkLst>
        </pc:spChg>
        <pc:spChg chg="add del">
          <ac:chgData name=" " userId="9654ef908b102155" providerId="LiveId" clId="{389B5E52-AE7B-41B9-A6C6-71EDC76A222B}" dt="2020-06-12T06:14:07.849" v="3196" actId="26606"/>
          <ac:spMkLst>
            <pc:docMk/>
            <pc:sldMk cId="3245917807" sldId="265"/>
            <ac:spMk id="11" creationId="{0CABCAE3-64FC-4149-819F-2C1812824154}"/>
          </ac:spMkLst>
        </pc:spChg>
        <pc:spChg chg="add del">
          <ac:chgData name=" " userId="9654ef908b102155" providerId="LiveId" clId="{389B5E52-AE7B-41B9-A6C6-71EDC76A222B}" dt="2020-06-12T06:14:07.849" v="3196" actId="26606"/>
          <ac:spMkLst>
            <pc:docMk/>
            <pc:sldMk cId="3245917807" sldId="265"/>
            <ac:spMk id="19" creationId="{8BC298DB-2D5C-40A1-9A78-6B4A12198A9B}"/>
          </ac:spMkLst>
        </pc:spChg>
        <pc:spChg chg="add del">
          <ac:chgData name=" " userId="9654ef908b102155" providerId="LiveId" clId="{389B5E52-AE7B-41B9-A6C6-71EDC76A222B}" dt="2020-06-12T06:14:07.849" v="3196" actId="26606"/>
          <ac:spMkLst>
            <pc:docMk/>
            <pc:sldMk cId="3245917807" sldId="265"/>
            <ac:spMk id="21" creationId="{35C2355B-7CE9-4192-9142-A41CA0A0C08B}"/>
          </ac:spMkLst>
        </pc:spChg>
        <pc:spChg chg="add mod">
          <ac:chgData name=" " userId="9654ef908b102155" providerId="LiveId" clId="{389B5E52-AE7B-41B9-A6C6-71EDC76A222B}" dt="2020-06-16T06:19:40.860" v="11613" actId="20577"/>
          <ac:spMkLst>
            <pc:docMk/>
            <pc:sldMk cId="3245917807" sldId="265"/>
            <ac:spMk id="31" creationId="{4039469E-EA7E-4A79-8165-8D647BF0E524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3245917807" sldId="265"/>
            <ac:spMk id="34" creationId="{0CABCAE3-64FC-4149-819F-2C1812824154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3245917807" sldId="265"/>
            <ac:spMk id="42" creationId="{45C76AC0-BB6B-419E-A327-AFA29750080A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3245917807" sldId="265"/>
            <ac:spMk id="46" creationId="{8B0E4246-09B8-46D7-A0D2-4D264863AD39}"/>
          </ac:spMkLst>
        </pc:spChg>
        <pc:picChg chg="add mod">
          <ac:chgData name=" " userId="9654ef908b102155" providerId="LiveId" clId="{389B5E52-AE7B-41B9-A6C6-71EDC76A222B}" dt="2020-06-12T06:14:25.375" v="3201" actId="14100"/>
          <ac:picMkLst>
            <pc:docMk/>
            <pc:sldMk cId="3245917807" sldId="265"/>
            <ac:picMk id="6" creationId="{262861C9-8D9B-41DE-B180-700D20302754}"/>
          </ac:picMkLst>
        </pc:picChg>
        <pc:picChg chg="add mod">
          <ac:chgData name=" " userId="9654ef908b102155" providerId="LiveId" clId="{389B5E52-AE7B-41B9-A6C6-71EDC76A222B}" dt="2020-06-12T06:16:32.653" v="3228" actId="1076"/>
          <ac:picMkLst>
            <pc:docMk/>
            <pc:sldMk cId="3245917807" sldId="265"/>
            <ac:picMk id="8" creationId="{F1D43C3B-B5CC-42D5-AA3D-6A93C53DB8E4}"/>
          </ac:picMkLst>
        </pc:picChg>
        <pc:picChg chg="add del">
          <ac:chgData name=" " userId="9654ef908b102155" providerId="LiveId" clId="{389B5E52-AE7B-41B9-A6C6-71EDC76A222B}" dt="2020-06-12T06:14:07.849" v="3196" actId="26606"/>
          <ac:picMkLst>
            <pc:docMk/>
            <pc:sldMk cId="3245917807" sldId="265"/>
            <ac:picMk id="13" creationId="{012FDCFE-9AD2-4D8A-8CBF-B3AA37EBF6DD}"/>
          </ac:picMkLst>
        </pc:picChg>
        <pc:picChg chg="add del">
          <ac:chgData name=" " userId="9654ef908b102155" providerId="LiveId" clId="{389B5E52-AE7B-41B9-A6C6-71EDC76A222B}" dt="2020-06-12T06:14:07.849" v="3196" actId="26606"/>
          <ac:picMkLst>
            <pc:docMk/>
            <pc:sldMk cId="3245917807" sldId="265"/>
            <ac:picMk id="25" creationId="{45CE2E7C-6AA3-4710-825D-4CDDF788C7BC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3245917807" sldId="265"/>
            <ac:picMk id="36" creationId="{012FDCFE-9AD2-4D8A-8CBF-B3AA37EBF6DD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3245917807" sldId="265"/>
            <ac:picMk id="48" creationId="{F50C8D8D-B32F-4194-8321-164EC442750E}"/>
          </ac:picMkLst>
        </pc:picChg>
        <pc:cxnChg chg="add del">
          <ac:chgData name=" " userId="9654ef908b102155" providerId="LiveId" clId="{389B5E52-AE7B-41B9-A6C6-71EDC76A222B}" dt="2020-06-12T06:14:07.849" v="3196" actId="26606"/>
          <ac:cxnSpMkLst>
            <pc:docMk/>
            <pc:sldMk cId="3245917807" sldId="265"/>
            <ac:cxnSpMk id="15" creationId="{FBD463FC-4CA8-4FF4-85A3-AF9F4B98D210}"/>
          </ac:cxnSpMkLst>
        </pc:cxnChg>
        <pc:cxnChg chg="add del">
          <ac:chgData name=" " userId="9654ef908b102155" providerId="LiveId" clId="{389B5E52-AE7B-41B9-A6C6-71EDC76A222B}" dt="2020-06-12T06:14:07.849" v="3196" actId="26606"/>
          <ac:cxnSpMkLst>
            <pc:docMk/>
            <pc:sldMk cId="3245917807" sldId="265"/>
            <ac:cxnSpMk id="17" creationId="{BECF35C3-8B44-4F4B-BD25-4C01823DB22A}"/>
          </ac:cxnSpMkLst>
        </pc:cxnChg>
        <pc:cxnChg chg="add del">
          <ac:chgData name=" " userId="9654ef908b102155" providerId="LiveId" clId="{389B5E52-AE7B-41B9-A6C6-71EDC76A222B}" dt="2020-06-12T06:14:07.849" v="3196" actId="26606"/>
          <ac:cxnSpMkLst>
            <pc:docMk/>
            <pc:sldMk cId="3245917807" sldId="265"/>
            <ac:cxnSpMk id="23" creationId="{06D05ED8-39E4-42F8-92CB-704C2BD0D215}"/>
          </ac:cxnSpMkLst>
        </pc:cxnChg>
        <pc:cxnChg chg="add del">
          <ac:chgData name=" " userId="9654ef908b102155" providerId="LiveId" clId="{389B5E52-AE7B-41B9-A6C6-71EDC76A222B}" dt="2020-06-12T06:14:07.849" v="3196" actId="26606"/>
          <ac:cxnSpMkLst>
            <pc:docMk/>
            <pc:sldMk cId="3245917807" sldId="265"/>
            <ac:cxnSpMk id="27" creationId="{3256C6C3-0EDC-4651-AB37-9F26CFAA6C86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3245917807" sldId="265"/>
            <ac:cxnSpMk id="38" creationId="{FBD463FC-4CA8-4FF4-85A3-AF9F4B98D210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3245917807" sldId="265"/>
            <ac:cxnSpMk id="40" creationId="{A56012FD-74A8-4C91-B318-435CF2B71927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3245917807" sldId="265"/>
            <ac:cxnSpMk id="44" creationId="{B3E0B6A3-E197-43D6-82D5-7455DAB1A746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3245917807" sldId="265"/>
            <ac:cxnSpMk id="50" creationId="{5BD24D8B-8573-4260-B700-E860AD6D2A8E}"/>
          </ac:cxnSpMkLst>
        </pc:cxnChg>
      </pc:sldChg>
      <pc:sldChg chg="addSp delSp modSp mod modTransition setBg delDesignElem">
        <pc:chgData name=" " userId="9654ef908b102155" providerId="LiveId" clId="{389B5E52-AE7B-41B9-A6C6-71EDC76A222B}" dt="2020-06-14T13:16:54.757" v="8809"/>
        <pc:sldMkLst>
          <pc:docMk/>
          <pc:sldMk cId="585882229" sldId="266"/>
        </pc:sldMkLst>
        <pc:spChg chg="mod">
          <ac:chgData name=" " userId="9654ef908b102155" providerId="LiveId" clId="{389B5E52-AE7B-41B9-A6C6-71EDC76A222B}" dt="2020-06-12T08:13:13.768" v="6957" actId="113"/>
          <ac:spMkLst>
            <pc:docMk/>
            <pc:sldMk cId="585882229" sldId="266"/>
            <ac:spMk id="2" creationId="{84D79225-FF17-4F83-99ED-1CBD8D191796}"/>
          </ac:spMkLst>
        </pc:spChg>
        <pc:spChg chg="del">
          <ac:chgData name=" " userId="9654ef908b102155" providerId="LiveId" clId="{389B5E52-AE7B-41B9-A6C6-71EDC76A222B}" dt="2020-06-12T06:17:06.900" v="3229" actId="931"/>
          <ac:spMkLst>
            <pc:docMk/>
            <pc:sldMk cId="585882229" sldId="266"/>
            <ac:spMk id="3" creationId="{F383C71D-E845-48E9-8C6B-BB2E5C67C1F2}"/>
          </ac:spMkLst>
        </pc:spChg>
        <pc:spChg chg="del">
          <ac:chgData name=" " userId="9654ef908b102155" providerId="LiveId" clId="{389B5E52-AE7B-41B9-A6C6-71EDC76A222B}" dt="2020-06-12T06:17:15.898" v="3232" actId="931"/>
          <ac:spMkLst>
            <pc:docMk/>
            <pc:sldMk cId="585882229" sldId="266"/>
            <ac:spMk id="4" creationId="{FE89538F-F34B-4A58-AD88-FE3584F1CB6B}"/>
          </ac:spMkLst>
        </pc:spChg>
        <pc:spChg chg="add del">
          <ac:chgData name=" " userId="9654ef908b102155" providerId="LiveId" clId="{389B5E52-AE7B-41B9-A6C6-71EDC76A222B}" dt="2020-06-12T06:17:28.676" v="3236" actId="26606"/>
          <ac:spMkLst>
            <pc:docMk/>
            <pc:sldMk cId="585882229" sldId="266"/>
            <ac:spMk id="12" creationId="{BBB6744B-A874-4E2E-905D-C5D976535EA9}"/>
          </ac:spMkLst>
        </pc:spChg>
        <pc:spChg chg="add del">
          <ac:chgData name=" " userId="9654ef908b102155" providerId="LiveId" clId="{389B5E52-AE7B-41B9-A6C6-71EDC76A222B}" dt="2020-06-12T06:17:32.364" v="3240" actId="26606"/>
          <ac:spMkLst>
            <pc:docMk/>
            <pc:sldMk cId="585882229" sldId="266"/>
            <ac:spMk id="13" creationId="{EEA869E1-F851-4A52-92F5-77E592B76A5B}"/>
          </ac:spMkLst>
        </pc:spChg>
        <pc:spChg chg="add del">
          <ac:chgData name=" " userId="9654ef908b102155" providerId="LiveId" clId="{389B5E52-AE7B-41B9-A6C6-71EDC76A222B}" dt="2020-06-12T06:17:28.676" v="3236" actId="26606"/>
          <ac:spMkLst>
            <pc:docMk/>
            <pc:sldMk cId="585882229" sldId="266"/>
            <ac:spMk id="15" creationId="{EEA869E1-F851-4A52-92F5-77E592B76A5B}"/>
          </ac:spMkLst>
        </pc:spChg>
        <pc:spChg chg="add del">
          <ac:chgData name=" " userId="9654ef908b102155" providerId="LiveId" clId="{389B5E52-AE7B-41B9-A6C6-71EDC76A222B}" dt="2020-06-12T06:17:28.676" v="3236" actId="26606"/>
          <ac:spMkLst>
            <pc:docMk/>
            <pc:sldMk cId="585882229" sldId="266"/>
            <ac:spMk id="23" creationId="{EED2B910-B28F-4A54-B17C-8B7E5893AABB}"/>
          </ac:spMkLst>
        </pc:spChg>
        <pc:spChg chg="add del">
          <ac:chgData name=" " userId="9654ef908b102155" providerId="LiveId" clId="{389B5E52-AE7B-41B9-A6C6-71EDC76A222B}" dt="2020-06-12T06:17:28.676" v="3236" actId="26606"/>
          <ac:spMkLst>
            <pc:docMk/>
            <pc:sldMk cId="585882229" sldId="266"/>
            <ac:spMk id="27" creationId="{7CAB7D27-148D-4082-B160-72FAD580D663}"/>
          </ac:spMkLst>
        </pc:spChg>
        <pc:spChg chg="add del">
          <ac:chgData name=" " userId="9654ef908b102155" providerId="LiveId" clId="{389B5E52-AE7B-41B9-A6C6-71EDC76A222B}" dt="2020-06-12T06:17:31.858" v="3238" actId="26606"/>
          <ac:spMkLst>
            <pc:docMk/>
            <pc:sldMk cId="585882229" sldId="266"/>
            <ac:spMk id="34" creationId="{E02DA677-C58A-4FCE-A9A0-E66A42EBD9A5}"/>
          </ac:spMkLst>
        </pc:spChg>
        <pc:spChg chg="add del">
          <ac:chgData name=" " userId="9654ef908b102155" providerId="LiveId" clId="{389B5E52-AE7B-41B9-A6C6-71EDC76A222B}" dt="2020-06-12T06:17:31.858" v="3238" actId="26606"/>
          <ac:spMkLst>
            <pc:docMk/>
            <pc:sldMk cId="585882229" sldId="266"/>
            <ac:spMk id="39" creationId="{AF38CBB2-04B5-4ED2-92CA-ABA779049DEA}"/>
          </ac:spMkLst>
        </pc:spChg>
        <pc:spChg chg="add del">
          <ac:chgData name=" " userId="9654ef908b102155" providerId="LiveId" clId="{389B5E52-AE7B-41B9-A6C6-71EDC76A222B}" dt="2020-06-12T06:17:31.858" v="3238" actId="26606"/>
          <ac:spMkLst>
            <pc:docMk/>
            <pc:sldMk cId="585882229" sldId="266"/>
            <ac:spMk id="41" creationId="{A81BF76C-52E4-494B-86F2-4CBAC20E3856}"/>
          </ac:spMkLst>
        </pc:spChg>
        <pc:spChg chg="add del">
          <ac:chgData name=" " userId="9654ef908b102155" providerId="LiveId" clId="{389B5E52-AE7B-41B9-A6C6-71EDC76A222B}" dt="2020-06-12T06:17:31.858" v="3238" actId="26606"/>
          <ac:spMkLst>
            <pc:docMk/>
            <pc:sldMk cId="585882229" sldId="266"/>
            <ac:spMk id="42" creationId="{C52823AE-958C-404F-9D75-5DE9F88BAD18}"/>
          </ac:spMkLst>
        </pc:spChg>
        <pc:spChg chg="add del">
          <ac:chgData name=" " userId="9654ef908b102155" providerId="LiveId" clId="{389B5E52-AE7B-41B9-A6C6-71EDC76A222B}" dt="2020-06-12T06:17:32.364" v="3240" actId="26606"/>
          <ac:spMkLst>
            <pc:docMk/>
            <pc:sldMk cId="585882229" sldId="266"/>
            <ac:spMk id="49" creationId="{0EF77632-1A0C-4B9F-829B-226E68A78E9F}"/>
          </ac:spMkLst>
        </pc:spChg>
        <pc:spChg chg="add del">
          <ac:chgData name=" " userId="9654ef908b102155" providerId="LiveId" clId="{389B5E52-AE7B-41B9-A6C6-71EDC76A222B}" dt="2020-06-12T06:17:32.364" v="3240" actId="26606"/>
          <ac:spMkLst>
            <pc:docMk/>
            <pc:sldMk cId="585882229" sldId="266"/>
            <ac:spMk id="50" creationId="{F3DCFC27-6BCE-42B6-8372-070EA07685D7}"/>
          </ac:spMkLst>
        </pc:spChg>
        <pc:spChg chg="add del">
          <ac:chgData name=" " userId="9654ef908b102155" providerId="LiveId" clId="{389B5E52-AE7B-41B9-A6C6-71EDC76A222B}" dt="2020-06-12T06:17:32.894" v="3242" actId="26606"/>
          <ac:spMkLst>
            <pc:docMk/>
            <pc:sldMk cId="585882229" sldId="266"/>
            <ac:spMk id="55" creationId="{E02DA677-C58A-4FCE-A9A0-E66A42EBD9A5}"/>
          </ac:spMkLst>
        </pc:spChg>
        <pc:spChg chg="add del">
          <ac:chgData name=" " userId="9654ef908b102155" providerId="LiveId" clId="{389B5E52-AE7B-41B9-A6C6-71EDC76A222B}" dt="2020-06-12T06:17:32.894" v="3242" actId="26606"/>
          <ac:spMkLst>
            <pc:docMk/>
            <pc:sldMk cId="585882229" sldId="266"/>
            <ac:spMk id="59" creationId="{229C93CD-877B-4A89-AC8A-768E0D89352E}"/>
          </ac:spMkLst>
        </pc:spChg>
        <pc:spChg chg="add del">
          <ac:chgData name=" " userId="9654ef908b102155" providerId="LiveId" clId="{389B5E52-AE7B-41B9-A6C6-71EDC76A222B}" dt="2020-06-12T06:17:32.894" v="3242" actId="26606"/>
          <ac:spMkLst>
            <pc:docMk/>
            <pc:sldMk cId="585882229" sldId="266"/>
            <ac:spMk id="60" creationId="{3845BB70-1EF0-4722-B492-785F65F6D137}"/>
          </ac:spMkLst>
        </pc:spChg>
        <pc:spChg chg="add del">
          <ac:chgData name=" " userId="9654ef908b102155" providerId="LiveId" clId="{389B5E52-AE7B-41B9-A6C6-71EDC76A222B}" dt="2020-06-12T06:17:33.847" v="3244" actId="26606"/>
          <ac:spMkLst>
            <pc:docMk/>
            <pc:sldMk cId="585882229" sldId="266"/>
            <ac:spMk id="69" creationId="{EEA869E1-F851-4A52-92F5-77E592B76A5B}"/>
          </ac:spMkLst>
        </pc:spChg>
        <pc:spChg chg="add del">
          <ac:chgData name=" " userId="9654ef908b102155" providerId="LiveId" clId="{389B5E52-AE7B-41B9-A6C6-71EDC76A222B}" dt="2020-06-12T06:17:33.847" v="3244" actId="26606"/>
          <ac:spMkLst>
            <pc:docMk/>
            <pc:sldMk cId="585882229" sldId="266"/>
            <ac:spMk id="73" creationId="{60B71149-EF12-409B-9E8F-12D4AD678E6D}"/>
          </ac:spMkLst>
        </pc:spChg>
        <pc:spChg chg="add del">
          <ac:chgData name=" " userId="9654ef908b102155" providerId="LiveId" clId="{389B5E52-AE7B-41B9-A6C6-71EDC76A222B}" dt="2020-06-12T06:17:33.847" v="3244" actId="26606"/>
          <ac:spMkLst>
            <pc:docMk/>
            <pc:sldMk cId="585882229" sldId="266"/>
            <ac:spMk id="74" creationId="{66C566F3-C07E-4D3A-BBEB-E92FCDC70860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585882229" sldId="266"/>
            <ac:spMk id="79" creationId="{EEA869E1-F851-4A52-92F5-77E592B76A5B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585882229" sldId="266"/>
            <ac:spMk id="83" creationId="{EED2B910-B28F-4A54-B17C-8B7E5893AABB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585882229" sldId="266"/>
            <ac:spMk id="85" creationId="{7CAB7D27-148D-4082-B160-72FAD580D663}"/>
          </ac:spMkLst>
        </pc:spChg>
        <pc:spChg chg="add mod">
          <ac:chgData name=" " userId="9654ef908b102155" providerId="LiveId" clId="{389B5E52-AE7B-41B9-A6C6-71EDC76A222B}" dt="2020-06-12T08:13:10.795" v="6956" actId="113"/>
          <ac:spMkLst>
            <pc:docMk/>
            <pc:sldMk cId="585882229" sldId="266"/>
            <ac:spMk id="86" creationId="{BBB6744B-A874-4E2E-905D-C5D976535EA9}"/>
          </ac:spMkLst>
        </pc:spChg>
        <pc:grpChg chg="add del">
          <ac:chgData name=" " userId="9654ef908b102155" providerId="LiveId" clId="{389B5E52-AE7B-41B9-A6C6-71EDC76A222B}" dt="2020-06-12T06:17:31.858" v="3238" actId="26606"/>
          <ac:grpSpMkLst>
            <pc:docMk/>
            <pc:sldMk cId="585882229" sldId="266"/>
            <ac:grpSpMk id="43" creationId="{CD0703AE-95DE-4C43-8272-BB33A5AD46D3}"/>
          </ac:grpSpMkLst>
        </pc:grpChg>
        <pc:grpChg chg="add del">
          <ac:chgData name=" " userId="9654ef908b102155" providerId="LiveId" clId="{389B5E52-AE7B-41B9-A6C6-71EDC76A222B}" dt="2020-06-12T06:17:32.894" v="3242" actId="26606"/>
          <ac:grpSpMkLst>
            <pc:docMk/>
            <pc:sldMk cId="585882229" sldId="266"/>
            <ac:grpSpMk id="62" creationId="{4FFB8341-96F9-4495-AD0E-FDE80860E2A7}"/>
          </ac:grpSpMkLst>
        </pc:grpChg>
        <pc:grpChg chg="add del">
          <ac:chgData name=" " userId="9654ef908b102155" providerId="LiveId" clId="{389B5E52-AE7B-41B9-A6C6-71EDC76A222B}" dt="2020-06-12T06:17:32.894" v="3242" actId="26606"/>
          <ac:grpSpMkLst>
            <pc:docMk/>
            <pc:sldMk cId="585882229" sldId="266"/>
            <ac:grpSpMk id="64" creationId="{E566F495-168A-430E-BFAF-A028E6CCFD1D}"/>
          </ac:grpSpMkLst>
        </pc:grpChg>
        <pc:picChg chg="add mod ord">
          <ac:chgData name=" " userId="9654ef908b102155" providerId="LiveId" clId="{389B5E52-AE7B-41B9-A6C6-71EDC76A222B}" dt="2020-06-12T06:18:25.382" v="3257" actId="14100"/>
          <ac:picMkLst>
            <pc:docMk/>
            <pc:sldMk cId="585882229" sldId="266"/>
            <ac:picMk id="6" creationId="{C95D5A88-12B5-4761-BEEC-C24D11DA7481}"/>
          </ac:picMkLst>
        </pc:picChg>
        <pc:picChg chg="add mod">
          <ac:chgData name=" " userId="9654ef908b102155" providerId="LiveId" clId="{389B5E52-AE7B-41B9-A6C6-71EDC76A222B}" dt="2020-06-12T06:18:28.973" v="3258" actId="14100"/>
          <ac:picMkLst>
            <pc:docMk/>
            <pc:sldMk cId="585882229" sldId="266"/>
            <ac:picMk id="8" creationId="{0F37232C-1FDC-4EFC-AAC0-E9D12A51E062}"/>
          </ac:picMkLst>
        </pc:picChg>
        <pc:picChg chg="add del">
          <ac:chgData name=" " userId="9654ef908b102155" providerId="LiveId" clId="{389B5E52-AE7B-41B9-A6C6-71EDC76A222B}" dt="2020-06-12T06:17:28.676" v="3236" actId="26606"/>
          <ac:picMkLst>
            <pc:docMk/>
            <pc:sldMk cId="585882229" sldId="266"/>
            <ac:picMk id="17" creationId="{B083AD55-8296-44BD-8E14-DD2DDBC351B0}"/>
          </ac:picMkLst>
        </pc:picChg>
        <pc:picChg chg="add del">
          <ac:chgData name=" " userId="9654ef908b102155" providerId="LiveId" clId="{389B5E52-AE7B-41B9-A6C6-71EDC76A222B}" dt="2020-06-12T06:17:28.676" v="3236" actId="26606"/>
          <ac:picMkLst>
            <pc:docMk/>
            <pc:sldMk cId="585882229" sldId="266"/>
            <ac:picMk id="29" creationId="{CD88FC76-F691-462A-BCF9-0BA4F5DE6D71}"/>
          </ac:picMkLst>
        </pc:picChg>
        <pc:picChg chg="add del">
          <ac:chgData name=" " userId="9654ef908b102155" providerId="LiveId" clId="{389B5E52-AE7B-41B9-A6C6-71EDC76A222B}" dt="2020-06-12T06:17:31.858" v="3238" actId="26606"/>
          <ac:picMkLst>
            <pc:docMk/>
            <pc:sldMk cId="585882229" sldId="266"/>
            <ac:picMk id="33" creationId="{0C24E7C2-F39B-4280-9B81-F15BBD93C3A9}"/>
          </ac:picMkLst>
        </pc:picChg>
        <pc:picChg chg="add del">
          <ac:chgData name=" " userId="9654ef908b102155" providerId="LiveId" clId="{389B5E52-AE7B-41B9-A6C6-71EDC76A222B}" dt="2020-06-12T06:17:31.858" v="3238" actId="26606"/>
          <ac:picMkLst>
            <pc:docMk/>
            <pc:sldMk cId="585882229" sldId="266"/>
            <ac:picMk id="36" creationId="{9D85B319-9C30-4D92-B664-CA444ECD79BA}"/>
          </ac:picMkLst>
        </pc:picChg>
        <pc:picChg chg="add del">
          <ac:chgData name=" " userId="9654ef908b102155" providerId="LiveId" clId="{389B5E52-AE7B-41B9-A6C6-71EDC76A222B}" dt="2020-06-12T06:17:32.364" v="3240" actId="26606"/>
          <ac:picMkLst>
            <pc:docMk/>
            <pc:sldMk cId="585882229" sldId="266"/>
            <ac:picMk id="46" creationId="{B083AD55-8296-44BD-8E14-DD2DDBC351B0}"/>
          </ac:picMkLst>
        </pc:picChg>
        <pc:picChg chg="add del">
          <ac:chgData name=" " userId="9654ef908b102155" providerId="LiveId" clId="{389B5E52-AE7B-41B9-A6C6-71EDC76A222B}" dt="2020-06-12T06:17:32.364" v="3240" actId="26606"/>
          <ac:picMkLst>
            <pc:docMk/>
            <pc:sldMk cId="585882229" sldId="266"/>
            <ac:picMk id="52" creationId="{F82046CE-87C5-4670-A404-6AB453F5A928}"/>
          </ac:picMkLst>
        </pc:picChg>
        <pc:picChg chg="add del">
          <ac:chgData name=" " userId="9654ef908b102155" providerId="LiveId" clId="{389B5E52-AE7B-41B9-A6C6-71EDC76A222B}" dt="2020-06-12T06:17:32.894" v="3242" actId="26606"/>
          <ac:picMkLst>
            <pc:docMk/>
            <pc:sldMk cId="585882229" sldId="266"/>
            <ac:picMk id="56" creationId="{9D85B319-9C30-4D92-B664-CA444ECD79BA}"/>
          </ac:picMkLst>
        </pc:picChg>
        <pc:picChg chg="add del">
          <ac:chgData name=" " userId="9654ef908b102155" providerId="LiveId" clId="{389B5E52-AE7B-41B9-A6C6-71EDC76A222B}" dt="2020-06-12T06:17:32.894" v="3242" actId="26606"/>
          <ac:picMkLst>
            <pc:docMk/>
            <pc:sldMk cId="585882229" sldId="266"/>
            <ac:picMk id="66" creationId="{E97AC793-493B-4EEE-9750-EC3D7627474F}"/>
          </ac:picMkLst>
        </pc:picChg>
        <pc:picChg chg="add del">
          <ac:chgData name=" " userId="9654ef908b102155" providerId="LiveId" clId="{389B5E52-AE7B-41B9-A6C6-71EDC76A222B}" dt="2020-06-12T06:17:33.847" v="3244" actId="26606"/>
          <ac:picMkLst>
            <pc:docMk/>
            <pc:sldMk cId="585882229" sldId="266"/>
            <ac:picMk id="70" creationId="{B083AD55-8296-44BD-8E14-DD2DDBC351B0}"/>
          </ac:picMkLst>
        </pc:picChg>
        <pc:picChg chg="add del">
          <ac:chgData name=" " userId="9654ef908b102155" providerId="LiveId" clId="{389B5E52-AE7B-41B9-A6C6-71EDC76A222B}" dt="2020-06-12T06:17:33.847" v="3244" actId="26606"/>
          <ac:picMkLst>
            <pc:docMk/>
            <pc:sldMk cId="585882229" sldId="266"/>
            <ac:picMk id="76" creationId="{219E7FDC-6797-4817-820D-2594ED9389B2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585882229" sldId="266"/>
            <ac:picMk id="80" creationId="{B083AD55-8296-44BD-8E14-DD2DDBC351B0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585882229" sldId="266"/>
            <ac:picMk id="87" creationId="{CD88FC76-F691-462A-BCF9-0BA4F5DE6D71}"/>
          </ac:picMkLst>
        </pc:picChg>
        <pc:cxnChg chg="add del">
          <ac:chgData name=" " userId="9654ef908b102155" providerId="LiveId" clId="{389B5E52-AE7B-41B9-A6C6-71EDC76A222B}" dt="2020-06-12T06:17:28.676" v="3236" actId="26606"/>
          <ac:cxnSpMkLst>
            <pc:docMk/>
            <pc:sldMk cId="585882229" sldId="266"/>
            <ac:cxnSpMk id="19" creationId="{2BF46B26-15FC-4C5A-94FA-AE9ED64B5C20}"/>
          </ac:cxnSpMkLst>
        </pc:cxnChg>
        <pc:cxnChg chg="add del">
          <ac:chgData name=" " userId="9654ef908b102155" providerId="LiveId" clId="{389B5E52-AE7B-41B9-A6C6-71EDC76A222B}" dt="2020-06-12T06:17:28.676" v="3236" actId="26606"/>
          <ac:cxnSpMkLst>
            <pc:docMk/>
            <pc:sldMk cId="585882229" sldId="266"/>
            <ac:cxnSpMk id="21" creationId="{BADF1045-FC61-45F9-B214-2286C9675985}"/>
          </ac:cxnSpMkLst>
        </pc:cxnChg>
        <pc:cxnChg chg="add del">
          <ac:chgData name=" " userId="9654ef908b102155" providerId="LiveId" clId="{389B5E52-AE7B-41B9-A6C6-71EDC76A222B}" dt="2020-06-12T06:17:28.676" v="3236" actId="26606"/>
          <ac:cxnSpMkLst>
            <pc:docMk/>
            <pc:sldMk cId="585882229" sldId="266"/>
            <ac:cxnSpMk id="25" creationId="{C545F118-1DF8-46A9-8A77-B3D9422CEA4A}"/>
          </ac:cxnSpMkLst>
        </pc:cxnChg>
        <pc:cxnChg chg="add del">
          <ac:chgData name=" " userId="9654ef908b102155" providerId="LiveId" clId="{389B5E52-AE7B-41B9-A6C6-71EDC76A222B}" dt="2020-06-12T06:17:28.676" v="3236" actId="26606"/>
          <ac:cxnSpMkLst>
            <pc:docMk/>
            <pc:sldMk cId="585882229" sldId="266"/>
            <ac:cxnSpMk id="31" creationId="{33204A7E-B7E9-42D0-9DC4-B82FDC8C4BCC}"/>
          </ac:cxnSpMkLst>
        </pc:cxnChg>
        <pc:cxnChg chg="add del">
          <ac:chgData name=" " userId="9654ef908b102155" providerId="LiveId" clId="{389B5E52-AE7B-41B9-A6C6-71EDC76A222B}" dt="2020-06-12T06:17:31.858" v="3238" actId="26606"/>
          <ac:cxnSpMkLst>
            <pc:docMk/>
            <pc:sldMk cId="585882229" sldId="266"/>
            <ac:cxnSpMk id="35" creationId="{F381DAA9-C4BA-4BB3-8F4B-3BC4B43EB336}"/>
          </ac:cxnSpMkLst>
        </pc:cxnChg>
        <pc:cxnChg chg="add del">
          <ac:chgData name=" " userId="9654ef908b102155" providerId="LiveId" clId="{389B5E52-AE7B-41B9-A6C6-71EDC76A222B}" dt="2020-06-12T06:17:31.858" v="3238" actId="26606"/>
          <ac:cxnSpMkLst>
            <pc:docMk/>
            <pc:sldMk cId="585882229" sldId="266"/>
            <ac:cxnSpMk id="37" creationId="{D7573C1E-3785-43C9-A262-1DA9DF97F85C}"/>
          </ac:cxnSpMkLst>
        </pc:cxnChg>
        <pc:cxnChg chg="add del">
          <ac:chgData name=" " userId="9654ef908b102155" providerId="LiveId" clId="{389B5E52-AE7B-41B9-A6C6-71EDC76A222B}" dt="2020-06-12T06:17:31.858" v="3238" actId="26606"/>
          <ac:cxnSpMkLst>
            <pc:docMk/>
            <pc:sldMk cId="585882229" sldId="266"/>
            <ac:cxnSpMk id="38" creationId="{885D4A50-6846-431E-A61E-5C6DC099CF0C}"/>
          </ac:cxnSpMkLst>
        </pc:cxnChg>
        <pc:cxnChg chg="add del">
          <ac:chgData name=" " userId="9654ef908b102155" providerId="LiveId" clId="{389B5E52-AE7B-41B9-A6C6-71EDC76A222B}" dt="2020-06-12T06:17:31.858" v="3238" actId="26606"/>
          <ac:cxnSpMkLst>
            <pc:docMk/>
            <pc:sldMk cId="585882229" sldId="266"/>
            <ac:cxnSpMk id="40" creationId="{99ECE436-E5C5-4600-9DAE-6A66A788E0DF}"/>
          </ac:cxnSpMkLst>
        </pc:cxnChg>
        <pc:cxnChg chg="add del">
          <ac:chgData name=" " userId="9654ef908b102155" providerId="LiveId" clId="{389B5E52-AE7B-41B9-A6C6-71EDC76A222B}" dt="2020-06-12T06:17:32.364" v="3240" actId="26606"/>
          <ac:cxnSpMkLst>
            <pc:docMk/>
            <pc:sldMk cId="585882229" sldId="266"/>
            <ac:cxnSpMk id="47" creationId="{2BF46B26-15FC-4C5A-94FA-AE9ED64B5C20}"/>
          </ac:cxnSpMkLst>
        </pc:cxnChg>
        <pc:cxnChg chg="add del">
          <ac:chgData name=" " userId="9654ef908b102155" providerId="LiveId" clId="{389B5E52-AE7B-41B9-A6C6-71EDC76A222B}" dt="2020-06-12T06:17:32.364" v="3240" actId="26606"/>
          <ac:cxnSpMkLst>
            <pc:docMk/>
            <pc:sldMk cId="585882229" sldId="266"/>
            <ac:cxnSpMk id="48" creationId="{912F6065-5345-44BD-B66E-5487CCD7A9B9}"/>
          </ac:cxnSpMkLst>
        </pc:cxnChg>
        <pc:cxnChg chg="add del">
          <ac:chgData name=" " userId="9654ef908b102155" providerId="LiveId" clId="{389B5E52-AE7B-41B9-A6C6-71EDC76A222B}" dt="2020-06-12T06:17:32.364" v="3240" actId="26606"/>
          <ac:cxnSpMkLst>
            <pc:docMk/>
            <pc:sldMk cId="585882229" sldId="266"/>
            <ac:cxnSpMk id="51" creationId="{96A4B1E0-284C-4A01-8141-A24D2B8EE093}"/>
          </ac:cxnSpMkLst>
        </pc:cxnChg>
        <pc:cxnChg chg="add del">
          <ac:chgData name=" " userId="9654ef908b102155" providerId="LiveId" clId="{389B5E52-AE7B-41B9-A6C6-71EDC76A222B}" dt="2020-06-12T06:17:32.364" v="3240" actId="26606"/>
          <ac:cxnSpMkLst>
            <pc:docMk/>
            <pc:sldMk cId="585882229" sldId="266"/>
            <ac:cxnSpMk id="53" creationId="{A224BAD7-5931-4CA6-BB58-0CBCFCFA65A5}"/>
          </ac:cxnSpMkLst>
        </pc:cxnChg>
        <pc:cxnChg chg="add del">
          <ac:chgData name=" " userId="9654ef908b102155" providerId="LiveId" clId="{389B5E52-AE7B-41B9-A6C6-71EDC76A222B}" dt="2020-06-12T06:17:32.894" v="3242" actId="26606"/>
          <ac:cxnSpMkLst>
            <pc:docMk/>
            <pc:sldMk cId="585882229" sldId="266"/>
            <ac:cxnSpMk id="57" creationId="{D7573C1E-3785-43C9-A262-1DA9DF97F85C}"/>
          </ac:cxnSpMkLst>
        </pc:cxnChg>
        <pc:cxnChg chg="add del">
          <ac:chgData name=" " userId="9654ef908b102155" providerId="LiveId" clId="{389B5E52-AE7B-41B9-A6C6-71EDC76A222B}" dt="2020-06-12T06:17:32.894" v="3242" actId="26606"/>
          <ac:cxnSpMkLst>
            <pc:docMk/>
            <pc:sldMk cId="585882229" sldId="266"/>
            <ac:cxnSpMk id="58" creationId="{548C4394-BE4E-4302-AF74-4781C6C66E4C}"/>
          </ac:cxnSpMkLst>
        </pc:cxnChg>
        <pc:cxnChg chg="add del">
          <ac:chgData name=" " userId="9654ef908b102155" providerId="LiveId" clId="{389B5E52-AE7B-41B9-A6C6-71EDC76A222B}" dt="2020-06-12T06:17:32.894" v="3242" actId="26606"/>
          <ac:cxnSpMkLst>
            <pc:docMk/>
            <pc:sldMk cId="585882229" sldId="266"/>
            <ac:cxnSpMk id="61" creationId="{F577C617-75CE-4DC4-B39D-C5E92D04A2F5}"/>
          </ac:cxnSpMkLst>
        </pc:cxnChg>
        <pc:cxnChg chg="add del">
          <ac:chgData name=" " userId="9654ef908b102155" providerId="LiveId" clId="{389B5E52-AE7B-41B9-A6C6-71EDC76A222B}" dt="2020-06-12T06:17:32.894" v="3242" actId="26606"/>
          <ac:cxnSpMkLst>
            <pc:docMk/>
            <pc:sldMk cId="585882229" sldId="266"/>
            <ac:cxnSpMk id="67" creationId="{921D84F5-DA97-471F-9A8A-FB3F7694E7B4}"/>
          </ac:cxnSpMkLst>
        </pc:cxnChg>
        <pc:cxnChg chg="add del">
          <ac:chgData name=" " userId="9654ef908b102155" providerId="LiveId" clId="{389B5E52-AE7B-41B9-A6C6-71EDC76A222B}" dt="2020-06-12T06:17:33.847" v="3244" actId="26606"/>
          <ac:cxnSpMkLst>
            <pc:docMk/>
            <pc:sldMk cId="585882229" sldId="266"/>
            <ac:cxnSpMk id="71" creationId="{2BF46B26-15FC-4C5A-94FA-AE9ED64B5C20}"/>
          </ac:cxnSpMkLst>
        </pc:cxnChg>
        <pc:cxnChg chg="add del">
          <ac:chgData name=" " userId="9654ef908b102155" providerId="LiveId" clId="{389B5E52-AE7B-41B9-A6C6-71EDC76A222B}" dt="2020-06-12T06:17:33.847" v="3244" actId="26606"/>
          <ac:cxnSpMkLst>
            <pc:docMk/>
            <pc:sldMk cId="585882229" sldId="266"/>
            <ac:cxnSpMk id="72" creationId="{912F6065-5345-44BD-B66E-5487CCD7A9B9}"/>
          </ac:cxnSpMkLst>
        </pc:cxnChg>
        <pc:cxnChg chg="add del">
          <ac:chgData name=" " userId="9654ef908b102155" providerId="LiveId" clId="{389B5E52-AE7B-41B9-A6C6-71EDC76A222B}" dt="2020-06-12T06:17:33.847" v="3244" actId="26606"/>
          <ac:cxnSpMkLst>
            <pc:docMk/>
            <pc:sldMk cId="585882229" sldId="266"/>
            <ac:cxnSpMk id="75" creationId="{D4628083-088A-4340-9F78-79BB3B772BF8}"/>
          </ac:cxnSpMkLst>
        </pc:cxnChg>
        <pc:cxnChg chg="add del">
          <ac:chgData name=" " userId="9654ef908b102155" providerId="LiveId" clId="{389B5E52-AE7B-41B9-A6C6-71EDC76A222B}" dt="2020-06-12T06:17:33.847" v="3244" actId="26606"/>
          <ac:cxnSpMkLst>
            <pc:docMk/>
            <pc:sldMk cId="585882229" sldId="266"/>
            <ac:cxnSpMk id="77" creationId="{C9DF5848-4888-4C68-B050-02B3D1032A30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585882229" sldId="266"/>
            <ac:cxnSpMk id="81" creationId="{2BF46B26-15FC-4C5A-94FA-AE9ED64B5C20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585882229" sldId="266"/>
            <ac:cxnSpMk id="82" creationId="{BADF1045-FC61-45F9-B214-2286C9675985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585882229" sldId="266"/>
            <ac:cxnSpMk id="84" creationId="{C545F118-1DF8-46A9-8A77-B3D9422CEA4A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585882229" sldId="266"/>
            <ac:cxnSpMk id="88" creationId="{33204A7E-B7E9-42D0-9DC4-B82FDC8C4BCC}"/>
          </ac:cxnSpMkLst>
        </pc:cxnChg>
      </pc:sldChg>
      <pc:sldChg chg="addSp delSp modSp mod modTransition setBg delDesignElem">
        <pc:chgData name=" " userId="9654ef908b102155" providerId="LiveId" clId="{389B5E52-AE7B-41B9-A6C6-71EDC76A222B}" dt="2020-06-16T06:19:33.088" v="11612" actId="20577"/>
        <pc:sldMkLst>
          <pc:docMk/>
          <pc:sldMk cId="3299942251" sldId="267"/>
        </pc:sldMkLst>
        <pc:spChg chg="mod">
          <ac:chgData name=" " userId="9654ef908b102155" providerId="LiveId" clId="{389B5E52-AE7B-41B9-A6C6-71EDC76A222B}" dt="2020-06-12T08:13:23.448" v="6959" actId="113"/>
          <ac:spMkLst>
            <pc:docMk/>
            <pc:sldMk cId="3299942251" sldId="267"/>
            <ac:spMk id="2" creationId="{84D79225-FF17-4F83-99ED-1CBD8D191796}"/>
          </ac:spMkLst>
        </pc:spChg>
        <pc:spChg chg="del">
          <ac:chgData name=" " userId="9654ef908b102155" providerId="LiveId" clId="{389B5E52-AE7B-41B9-A6C6-71EDC76A222B}" dt="2020-06-12T06:31:35.953" v="3588" actId="931"/>
          <ac:spMkLst>
            <pc:docMk/>
            <pc:sldMk cId="3299942251" sldId="267"/>
            <ac:spMk id="3" creationId="{F383C71D-E845-48E9-8C6B-BB2E5C67C1F2}"/>
          </ac:spMkLst>
        </pc:spChg>
        <pc:spChg chg="mod ord">
          <ac:chgData name=" " userId="9654ef908b102155" providerId="LiveId" clId="{389B5E52-AE7B-41B9-A6C6-71EDC76A222B}" dt="2020-06-16T06:19:33.088" v="11612" actId="20577"/>
          <ac:spMkLst>
            <pc:docMk/>
            <pc:sldMk cId="3299942251" sldId="267"/>
            <ac:spMk id="4" creationId="{FE89538F-F34B-4A58-AD88-FE3584F1CB6B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3299942251" sldId="267"/>
            <ac:spMk id="13" creationId="{EEA869E1-F851-4A52-92F5-77E592B76A5B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3299942251" sldId="267"/>
            <ac:spMk id="21" creationId="{EED2B910-B28F-4A54-B17C-8B7E5893AABB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3299942251" sldId="267"/>
            <ac:spMk id="25" creationId="{7CAB7D27-148D-4082-B160-72FAD580D663}"/>
          </ac:spMkLst>
        </pc:spChg>
        <pc:picChg chg="add mod">
          <ac:chgData name=" " userId="9654ef908b102155" providerId="LiveId" clId="{389B5E52-AE7B-41B9-A6C6-71EDC76A222B}" dt="2020-06-12T06:35:26.373" v="3768" actId="1076"/>
          <ac:picMkLst>
            <pc:docMk/>
            <pc:sldMk cId="3299942251" sldId="267"/>
            <ac:picMk id="6" creationId="{5D1241E7-71D8-499C-9130-64DE193D46AC}"/>
          </ac:picMkLst>
        </pc:picChg>
        <pc:picChg chg="add mod">
          <ac:chgData name=" " userId="9654ef908b102155" providerId="LiveId" clId="{389B5E52-AE7B-41B9-A6C6-71EDC76A222B}" dt="2020-06-12T06:32:58.543" v="3600" actId="14100"/>
          <ac:picMkLst>
            <pc:docMk/>
            <pc:sldMk cId="3299942251" sldId="267"/>
            <ac:picMk id="8" creationId="{749FC038-B9D3-4B57-AAB6-3F5D9F8CE24A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3299942251" sldId="267"/>
            <ac:picMk id="15" creationId="{B083AD55-8296-44BD-8E14-DD2DDBC351B0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3299942251" sldId="267"/>
            <ac:picMk id="27" creationId="{CD88FC76-F691-462A-BCF9-0BA4F5DE6D71}"/>
          </ac:picMkLst>
        </pc:picChg>
        <pc:cxnChg chg="add del">
          <ac:chgData name=" " userId="9654ef908b102155" providerId="LiveId" clId="{389B5E52-AE7B-41B9-A6C6-71EDC76A222B}" dt="2020-06-12T09:29:37.499" v="7481"/>
          <ac:cxnSpMkLst>
            <pc:docMk/>
            <pc:sldMk cId="3299942251" sldId="267"/>
            <ac:cxnSpMk id="17" creationId="{2BF46B26-15FC-4C5A-94FA-AE9ED64B5C20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3299942251" sldId="267"/>
            <ac:cxnSpMk id="19" creationId="{BADF1045-FC61-45F9-B214-2286C9675985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3299942251" sldId="267"/>
            <ac:cxnSpMk id="23" creationId="{C545F118-1DF8-46A9-8A77-B3D9422CEA4A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3299942251" sldId="267"/>
            <ac:cxnSpMk id="29" creationId="{33204A7E-B7E9-42D0-9DC4-B82FDC8C4BCC}"/>
          </ac:cxnSpMkLst>
        </pc:cxnChg>
      </pc:sldChg>
      <pc:sldChg chg="addSp delSp modSp mod modTransition setBg delDesignElem">
        <pc:chgData name=" " userId="9654ef908b102155" providerId="LiveId" clId="{389B5E52-AE7B-41B9-A6C6-71EDC76A222B}" dt="2020-06-14T13:16:54.757" v="8809"/>
        <pc:sldMkLst>
          <pc:docMk/>
          <pc:sldMk cId="2263564802" sldId="268"/>
        </pc:sldMkLst>
        <pc:spChg chg="mod">
          <ac:chgData name=" " userId="9654ef908b102155" providerId="LiveId" clId="{389B5E52-AE7B-41B9-A6C6-71EDC76A222B}" dt="2020-06-12T08:13:32.898" v="6961" actId="113"/>
          <ac:spMkLst>
            <pc:docMk/>
            <pc:sldMk cId="2263564802" sldId="268"/>
            <ac:spMk id="2" creationId="{84D79225-FF17-4F83-99ED-1CBD8D191796}"/>
          </ac:spMkLst>
        </pc:spChg>
        <pc:spChg chg="del">
          <ac:chgData name=" " userId="9654ef908b102155" providerId="LiveId" clId="{389B5E52-AE7B-41B9-A6C6-71EDC76A222B}" dt="2020-06-12T06:37:34.335" v="3779" actId="931"/>
          <ac:spMkLst>
            <pc:docMk/>
            <pc:sldMk cId="2263564802" sldId="268"/>
            <ac:spMk id="3" creationId="{F383C71D-E845-48E9-8C6B-BB2E5C67C1F2}"/>
          </ac:spMkLst>
        </pc:spChg>
        <pc:spChg chg="del">
          <ac:chgData name=" " userId="9654ef908b102155" providerId="LiveId" clId="{389B5E52-AE7B-41B9-A6C6-71EDC76A222B}" dt="2020-06-12T06:37:34.335" v="3779" actId="931"/>
          <ac:spMkLst>
            <pc:docMk/>
            <pc:sldMk cId="2263564802" sldId="268"/>
            <ac:spMk id="4" creationId="{FE89538F-F34B-4A58-AD88-FE3584F1CB6B}"/>
          </ac:spMkLst>
        </pc:spChg>
        <pc:spChg chg="add del">
          <ac:chgData name=" " userId="9654ef908b102155" providerId="LiveId" clId="{389B5E52-AE7B-41B9-A6C6-71EDC76A222B}" dt="2020-06-12T06:37:49.415" v="3785" actId="26606"/>
          <ac:spMkLst>
            <pc:docMk/>
            <pc:sldMk cId="2263564802" sldId="268"/>
            <ac:spMk id="12" creationId="{64AED59E-B153-4F84-B784-D0672AE0C55B}"/>
          </ac:spMkLst>
        </pc:spChg>
        <pc:spChg chg="add del">
          <ac:chgData name=" " userId="9654ef908b102155" providerId="LiveId" clId="{389B5E52-AE7B-41B9-A6C6-71EDC76A222B}" dt="2020-06-12T06:37:49.415" v="3785" actId="26606"/>
          <ac:spMkLst>
            <pc:docMk/>
            <pc:sldMk cId="2263564802" sldId="268"/>
            <ac:spMk id="15" creationId="{EEA869E1-F851-4A52-92F5-77E592B76A5B}"/>
          </ac:spMkLst>
        </pc:spChg>
        <pc:spChg chg="add del">
          <ac:chgData name=" " userId="9654ef908b102155" providerId="LiveId" clId="{389B5E52-AE7B-41B9-A6C6-71EDC76A222B}" dt="2020-06-12T06:37:49.415" v="3785" actId="26606"/>
          <ac:spMkLst>
            <pc:docMk/>
            <pc:sldMk cId="2263564802" sldId="268"/>
            <ac:spMk id="23" creationId="{742C14A9-3617-46DD-9FC4-ED828A7D3E6F}"/>
          </ac:spMkLst>
        </pc:spChg>
        <pc:spChg chg="add del">
          <ac:chgData name=" " userId="9654ef908b102155" providerId="LiveId" clId="{389B5E52-AE7B-41B9-A6C6-71EDC76A222B}" dt="2020-06-12T06:37:49.415" v="3785" actId="26606"/>
          <ac:spMkLst>
            <pc:docMk/>
            <pc:sldMk cId="2263564802" sldId="268"/>
            <ac:spMk id="27" creationId="{19E5CB6C-D5A1-44AB-BAD0-E76C67ED2802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2263564802" sldId="268"/>
            <ac:spMk id="33" creationId="{EEA869E1-F851-4A52-92F5-77E592B76A5B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2263564802" sldId="268"/>
            <ac:spMk id="37" creationId="{00F178E2-AACB-4EFE-A67A-5327512E4004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2263564802" sldId="268"/>
            <ac:spMk id="39" creationId="{EE282A56-24D8-489E-AC37-6EA78E071FB9}"/>
          </ac:spMkLst>
        </pc:spChg>
        <pc:spChg chg="add mod">
          <ac:chgData name=" " userId="9654ef908b102155" providerId="LiveId" clId="{389B5E52-AE7B-41B9-A6C6-71EDC76A222B}" dt="2020-06-12T08:13:47.551" v="6967" actId="5793"/>
          <ac:spMkLst>
            <pc:docMk/>
            <pc:sldMk cId="2263564802" sldId="268"/>
            <ac:spMk id="40" creationId="{4A74AE2A-0D3A-4668-9E63-FBE9C12CABF8}"/>
          </ac:spMkLst>
        </pc:spChg>
        <pc:picChg chg="add mod ord">
          <ac:chgData name=" " userId="9654ef908b102155" providerId="LiveId" clId="{389B5E52-AE7B-41B9-A6C6-71EDC76A222B}" dt="2020-06-12T06:38:14.755" v="3794" actId="14100"/>
          <ac:picMkLst>
            <pc:docMk/>
            <pc:sldMk cId="2263564802" sldId="268"/>
            <ac:picMk id="6" creationId="{3CC7F09D-7DDB-4C32-A7E9-16884438EA33}"/>
          </ac:picMkLst>
        </pc:picChg>
        <pc:picChg chg="add mod">
          <ac:chgData name=" " userId="9654ef908b102155" providerId="LiveId" clId="{389B5E52-AE7B-41B9-A6C6-71EDC76A222B}" dt="2020-06-12T06:38:56.112" v="3804" actId="14100"/>
          <ac:picMkLst>
            <pc:docMk/>
            <pc:sldMk cId="2263564802" sldId="268"/>
            <ac:picMk id="8" creationId="{38162631-0918-401E-A904-5DA8379B65A2}"/>
          </ac:picMkLst>
        </pc:picChg>
        <pc:picChg chg="add del">
          <ac:chgData name=" " userId="9654ef908b102155" providerId="LiveId" clId="{389B5E52-AE7B-41B9-A6C6-71EDC76A222B}" dt="2020-06-12T06:37:49.415" v="3785" actId="26606"/>
          <ac:picMkLst>
            <pc:docMk/>
            <pc:sldMk cId="2263564802" sldId="268"/>
            <ac:picMk id="17" creationId="{B083AD55-8296-44BD-8E14-DD2DDBC351B0}"/>
          </ac:picMkLst>
        </pc:picChg>
        <pc:picChg chg="add del">
          <ac:chgData name=" " userId="9654ef908b102155" providerId="LiveId" clId="{389B5E52-AE7B-41B9-A6C6-71EDC76A222B}" dt="2020-06-12T06:37:49.415" v="3785" actId="26606"/>
          <ac:picMkLst>
            <pc:docMk/>
            <pc:sldMk cId="2263564802" sldId="268"/>
            <ac:picMk id="29" creationId="{D5A16967-5C32-4A48-9F02-4F0228AC8DBA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2263564802" sldId="268"/>
            <ac:picMk id="34" creationId="{B083AD55-8296-44BD-8E14-DD2DDBC351B0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2263564802" sldId="268"/>
            <ac:picMk id="41" creationId="{A21A879E-4440-4322-879E-91929B1414B3}"/>
          </ac:picMkLst>
        </pc:picChg>
        <pc:cxnChg chg="add del">
          <ac:chgData name=" " userId="9654ef908b102155" providerId="LiveId" clId="{389B5E52-AE7B-41B9-A6C6-71EDC76A222B}" dt="2020-06-12T06:37:49.415" v="3785" actId="26606"/>
          <ac:cxnSpMkLst>
            <pc:docMk/>
            <pc:sldMk cId="2263564802" sldId="268"/>
            <ac:cxnSpMk id="19" creationId="{2BF46B26-15FC-4C5A-94FA-AE9ED64B5C20}"/>
          </ac:cxnSpMkLst>
        </pc:cxnChg>
        <pc:cxnChg chg="add del">
          <ac:chgData name=" " userId="9654ef908b102155" providerId="LiveId" clId="{389B5E52-AE7B-41B9-A6C6-71EDC76A222B}" dt="2020-06-12T06:37:49.415" v="3785" actId="26606"/>
          <ac:cxnSpMkLst>
            <pc:docMk/>
            <pc:sldMk cId="2263564802" sldId="268"/>
            <ac:cxnSpMk id="21" creationId="{BADF1045-FC61-45F9-B214-2286C9675985}"/>
          </ac:cxnSpMkLst>
        </pc:cxnChg>
        <pc:cxnChg chg="add del">
          <ac:chgData name=" " userId="9654ef908b102155" providerId="LiveId" clId="{389B5E52-AE7B-41B9-A6C6-71EDC76A222B}" dt="2020-06-12T06:37:49.415" v="3785" actId="26606"/>
          <ac:cxnSpMkLst>
            <pc:docMk/>
            <pc:sldMk cId="2263564802" sldId="268"/>
            <ac:cxnSpMk id="25" creationId="{19AB0109-1C89-41F0-9EDF-3DE017BE3F27}"/>
          </ac:cxnSpMkLst>
        </pc:cxnChg>
        <pc:cxnChg chg="add del">
          <ac:chgData name=" " userId="9654ef908b102155" providerId="LiveId" clId="{389B5E52-AE7B-41B9-A6C6-71EDC76A222B}" dt="2020-06-12T06:37:49.415" v="3785" actId="26606"/>
          <ac:cxnSpMkLst>
            <pc:docMk/>
            <pc:sldMk cId="2263564802" sldId="268"/>
            <ac:cxnSpMk id="31" creationId="{942D078B-EF20-4DB1-AA1B-87F212C56A9A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2263564802" sldId="268"/>
            <ac:cxnSpMk id="35" creationId="{2BF46B26-15FC-4C5A-94FA-AE9ED64B5C20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2263564802" sldId="268"/>
            <ac:cxnSpMk id="36" creationId="{BADF1045-FC61-45F9-B214-2286C9675985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2263564802" sldId="268"/>
            <ac:cxnSpMk id="38" creationId="{F8F31E2E-F25D-43B0-9B21-1DE46FC6DC70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2263564802" sldId="268"/>
            <ac:cxnSpMk id="42" creationId="{02B8CEF1-AE40-447A-B7A4-2024DDCDFD37}"/>
          </ac:cxnSpMkLst>
        </pc:cxnChg>
      </pc:sldChg>
      <pc:sldChg chg="modSp add modTransition">
        <pc:chgData name=" " userId="9654ef908b102155" providerId="LiveId" clId="{389B5E52-AE7B-41B9-A6C6-71EDC76A222B}" dt="2020-06-14T13:16:54.757" v="8809"/>
        <pc:sldMkLst>
          <pc:docMk/>
          <pc:sldMk cId="740233342" sldId="269"/>
        </pc:sldMkLst>
        <pc:spChg chg="mod">
          <ac:chgData name=" " userId="9654ef908b102155" providerId="LiveId" clId="{389B5E52-AE7B-41B9-A6C6-71EDC76A222B}" dt="2020-06-12T08:08:10.838" v="6796" actId="403"/>
          <ac:spMkLst>
            <pc:docMk/>
            <pc:sldMk cId="740233342" sldId="269"/>
            <ac:spMk id="2" creationId="{9E2161EE-062D-4E46-9888-DD342DD8E03D}"/>
          </ac:spMkLst>
        </pc:spChg>
        <pc:spChg chg="mod">
          <ac:chgData name=" " userId="9654ef908b102155" providerId="LiveId" clId="{389B5E52-AE7B-41B9-A6C6-71EDC76A222B}" dt="2020-06-12T08:08:04.921" v="6788" actId="113"/>
          <ac:spMkLst>
            <pc:docMk/>
            <pc:sldMk cId="740233342" sldId="269"/>
            <ac:spMk id="3" creationId="{5279BB45-E6CB-4B5A-A101-2457B4609A6F}"/>
          </ac:spMkLst>
        </pc:spChg>
      </pc:sldChg>
      <pc:sldChg chg="delSp modSp add del setBg delDesignElem">
        <pc:chgData name=" " userId="9654ef908b102155" providerId="LiveId" clId="{389B5E52-AE7B-41B9-A6C6-71EDC76A222B}" dt="2020-06-12T05:13:26.749" v="1895" actId="2696"/>
        <pc:sldMkLst>
          <pc:docMk/>
          <pc:sldMk cId="680742352" sldId="270"/>
        </pc:sldMkLst>
        <pc:spChg chg="mod">
          <ac:chgData name=" " userId="9654ef908b102155" providerId="LiveId" clId="{389B5E52-AE7B-41B9-A6C6-71EDC76A222B}" dt="2020-06-12T05:11:55.909" v="1891" actId="20577"/>
          <ac:spMkLst>
            <pc:docMk/>
            <pc:sldMk cId="680742352" sldId="270"/>
            <ac:spMk id="2" creationId="{84D79225-FF17-4F83-99ED-1CBD8D191796}"/>
          </ac:spMkLst>
        </pc:spChg>
        <pc:spChg chg="del">
          <ac:chgData name=" " userId="9654ef908b102155" providerId="LiveId" clId="{389B5E52-AE7B-41B9-A6C6-71EDC76A222B}" dt="2020-06-12T05:11:49.672" v="1889"/>
          <ac:spMkLst>
            <pc:docMk/>
            <pc:sldMk cId="680742352" sldId="270"/>
            <ac:spMk id="134" creationId="{0CABCAE3-64FC-4149-819F-2C1812824154}"/>
          </ac:spMkLst>
        </pc:spChg>
        <pc:spChg chg="del">
          <ac:chgData name=" " userId="9654ef908b102155" providerId="LiveId" clId="{389B5E52-AE7B-41B9-A6C6-71EDC76A222B}" dt="2020-06-12T05:11:49.672" v="1889"/>
          <ac:spMkLst>
            <pc:docMk/>
            <pc:sldMk cId="680742352" sldId="270"/>
            <ac:spMk id="138" creationId="{C630F413-44CE-4746-9821-9E0107978E7A}"/>
          </ac:spMkLst>
        </pc:spChg>
        <pc:spChg chg="del">
          <ac:chgData name=" " userId="9654ef908b102155" providerId="LiveId" clId="{389B5E52-AE7B-41B9-A6C6-71EDC76A222B}" dt="2020-06-12T05:11:49.672" v="1889"/>
          <ac:spMkLst>
            <pc:docMk/>
            <pc:sldMk cId="680742352" sldId="270"/>
            <ac:spMk id="139" creationId="{22D671B1-B099-4F9C-B9CC-9D22B4DAF8A8}"/>
          </ac:spMkLst>
        </pc:spChg>
        <pc:spChg chg="del">
          <ac:chgData name=" " userId="9654ef908b102155" providerId="LiveId" clId="{389B5E52-AE7B-41B9-A6C6-71EDC76A222B}" dt="2020-06-12T05:11:49.672" v="1889"/>
          <ac:spMkLst>
            <pc:docMk/>
            <pc:sldMk cId="680742352" sldId="270"/>
            <ac:spMk id="141" creationId="{898488B7-DBD3-40E7-B54B-4DA6C5693EF3}"/>
          </ac:spMkLst>
        </pc:spChg>
        <pc:picChg chg="mod">
          <ac:chgData name=" " userId="9654ef908b102155" providerId="LiveId" clId="{389B5E52-AE7B-41B9-A6C6-71EDC76A222B}" dt="2020-06-12T05:12:54.009" v="1893" actId="14826"/>
          <ac:picMkLst>
            <pc:docMk/>
            <pc:sldMk cId="680742352" sldId="270"/>
            <ac:picMk id="6" creationId="{A30A4063-9994-4728-B0C2-C9EF2E5B5AB9}"/>
          </ac:picMkLst>
        </pc:picChg>
        <pc:picChg chg="del">
          <ac:chgData name=" " userId="9654ef908b102155" providerId="LiveId" clId="{389B5E52-AE7B-41B9-A6C6-71EDC76A222B}" dt="2020-06-12T05:11:49.672" v="1889"/>
          <ac:picMkLst>
            <pc:docMk/>
            <pc:sldMk cId="680742352" sldId="270"/>
            <ac:picMk id="135" creationId="{012FDCFE-9AD2-4D8A-8CBF-B3AA37EBF6DD}"/>
          </ac:picMkLst>
        </pc:picChg>
        <pc:cxnChg chg="del">
          <ac:chgData name=" " userId="9654ef908b102155" providerId="LiveId" clId="{389B5E52-AE7B-41B9-A6C6-71EDC76A222B}" dt="2020-06-12T05:11:49.672" v="1889"/>
          <ac:cxnSpMkLst>
            <pc:docMk/>
            <pc:sldMk cId="680742352" sldId="270"/>
            <ac:cxnSpMk id="136" creationId="{FBD463FC-4CA8-4FF4-85A3-AF9F4B98D210}"/>
          </ac:cxnSpMkLst>
        </pc:cxnChg>
        <pc:cxnChg chg="del">
          <ac:chgData name=" " userId="9654ef908b102155" providerId="LiveId" clId="{389B5E52-AE7B-41B9-A6C6-71EDC76A222B}" dt="2020-06-12T05:11:49.672" v="1889"/>
          <ac:cxnSpMkLst>
            <pc:docMk/>
            <pc:sldMk cId="680742352" sldId="270"/>
            <ac:cxnSpMk id="137" creationId="{A56012FD-74A8-4C91-B318-435CF2B71927}"/>
          </ac:cxnSpMkLst>
        </pc:cxnChg>
        <pc:cxnChg chg="del">
          <ac:chgData name=" " userId="9654ef908b102155" providerId="LiveId" clId="{389B5E52-AE7B-41B9-A6C6-71EDC76A222B}" dt="2020-06-12T05:11:49.672" v="1889"/>
          <ac:cxnSpMkLst>
            <pc:docMk/>
            <pc:sldMk cId="680742352" sldId="270"/>
            <ac:cxnSpMk id="140" creationId="{7552FBEF-FA69-427B-8245-0A518E0513D5}"/>
          </ac:cxnSpMkLst>
        </pc:cxnChg>
      </pc:sldChg>
      <pc:sldChg chg="addSp delSp modSp add mod modTransition setBg delDesignElem">
        <pc:chgData name=" " userId="9654ef908b102155" providerId="LiveId" clId="{389B5E52-AE7B-41B9-A6C6-71EDC76A222B}" dt="2020-06-14T13:16:54.757" v="8809"/>
        <pc:sldMkLst>
          <pc:docMk/>
          <pc:sldMk cId="2262980320" sldId="271"/>
        </pc:sldMkLst>
        <pc:spChg chg="mod">
          <ac:chgData name=" " userId="9654ef908b102155" providerId="LiveId" clId="{389B5E52-AE7B-41B9-A6C6-71EDC76A222B}" dt="2020-06-12T08:10:00.018" v="6862" actId="113"/>
          <ac:spMkLst>
            <pc:docMk/>
            <pc:sldMk cId="2262980320" sldId="271"/>
            <ac:spMk id="2" creationId="{19493608-5E4A-4B77-B6FF-AED381E332C4}"/>
          </ac:spMkLst>
        </pc:spChg>
        <pc:spChg chg="del">
          <ac:chgData name=" " userId="9654ef908b102155" providerId="LiveId" clId="{389B5E52-AE7B-41B9-A6C6-71EDC76A222B}" dt="2020-06-12T05:13:34.392" v="1896" actId="931"/>
          <ac:spMkLst>
            <pc:docMk/>
            <pc:sldMk cId="2262980320" sldId="271"/>
            <ac:spMk id="3" creationId="{747B9337-0CAF-4EFE-985B-226CF1D37DFE}"/>
          </ac:spMkLst>
        </pc:spChg>
        <pc:spChg chg="del">
          <ac:chgData name=" " userId="9654ef908b102155" providerId="LiveId" clId="{389B5E52-AE7B-41B9-A6C6-71EDC76A222B}" dt="2020-06-12T05:13:37.944" v="1897" actId="931"/>
          <ac:spMkLst>
            <pc:docMk/>
            <pc:sldMk cId="2262980320" sldId="271"/>
            <ac:spMk id="4" creationId="{5B754C1F-937F-4EC0-BE65-4C58F3AA478F}"/>
          </ac:spMkLst>
        </pc:spChg>
        <pc:spChg chg="add mod">
          <ac:chgData name=" " userId="9654ef908b102155" providerId="LiveId" clId="{389B5E52-AE7B-41B9-A6C6-71EDC76A222B}" dt="2020-06-12T08:10:29.675" v="6874" actId="20577"/>
          <ac:spMkLst>
            <pc:docMk/>
            <pc:sldMk cId="2262980320" sldId="271"/>
            <ac:spMk id="12" creationId="{ABAAB4EC-E28C-42A3-9FB5-65CBA0665E86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2262980320" sldId="271"/>
            <ac:spMk id="15" creationId="{EEA869E1-F851-4A52-92F5-77E592B76A5B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2262980320" sldId="271"/>
            <ac:spMk id="23" creationId="{742C14A9-3617-46DD-9FC4-ED828A7D3E6F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2262980320" sldId="271"/>
            <ac:spMk id="27" creationId="{19E5CB6C-D5A1-44AB-BAD0-E76C67ED2802}"/>
          </ac:spMkLst>
        </pc:spChg>
        <pc:picChg chg="add mod">
          <ac:chgData name=" " userId="9654ef908b102155" providerId="LiveId" clId="{389B5E52-AE7B-41B9-A6C6-71EDC76A222B}" dt="2020-06-12T05:48:15.507" v="2960" actId="14100"/>
          <ac:picMkLst>
            <pc:docMk/>
            <pc:sldMk cId="2262980320" sldId="271"/>
            <ac:picMk id="6" creationId="{41055DE4-0B4D-4E3D-B676-EB369642D6BB}"/>
          </ac:picMkLst>
        </pc:picChg>
        <pc:picChg chg="add mod">
          <ac:chgData name=" " userId="9654ef908b102155" providerId="LiveId" clId="{389B5E52-AE7B-41B9-A6C6-71EDC76A222B}" dt="2020-06-12T07:31:11.127" v="5321" actId="1076"/>
          <ac:picMkLst>
            <pc:docMk/>
            <pc:sldMk cId="2262980320" sldId="271"/>
            <ac:picMk id="8" creationId="{C5406654-2F27-4442-A7B7-B117E9600D34}"/>
          </ac:picMkLst>
        </pc:picChg>
        <pc:picChg chg="add mod">
          <ac:chgData name=" " userId="9654ef908b102155" providerId="LiveId" clId="{389B5E52-AE7B-41B9-A6C6-71EDC76A222B}" dt="2020-06-12T08:10:34.505" v="6875" actId="1076"/>
          <ac:picMkLst>
            <pc:docMk/>
            <pc:sldMk cId="2262980320" sldId="271"/>
            <ac:picMk id="10" creationId="{71910FEC-2E42-4EBF-81EB-C12C85F34935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2262980320" sldId="271"/>
            <ac:picMk id="17" creationId="{B083AD55-8296-44BD-8E14-DD2DDBC351B0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2262980320" sldId="271"/>
            <ac:picMk id="29" creationId="{D5A16967-5C32-4A48-9F02-4F0228AC8DBA}"/>
          </ac:picMkLst>
        </pc:picChg>
        <pc:cxnChg chg="add del">
          <ac:chgData name=" " userId="9654ef908b102155" providerId="LiveId" clId="{389B5E52-AE7B-41B9-A6C6-71EDC76A222B}" dt="2020-06-12T09:29:37.499" v="7481"/>
          <ac:cxnSpMkLst>
            <pc:docMk/>
            <pc:sldMk cId="2262980320" sldId="271"/>
            <ac:cxnSpMk id="19" creationId="{2BF46B26-15FC-4C5A-94FA-AE9ED64B5C20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2262980320" sldId="271"/>
            <ac:cxnSpMk id="21" creationId="{BADF1045-FC61-45F9-B214-2286C9675985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2262980320" sldId="271"/>
            <ac:cxnSpMk id="25" creationId="{19AB0109-1C89-41F0-9EDF-3DE017BE3F27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2262980320" sldId="271"/>
            <ac:cxnSpMk id="31" creationId="{942D078B-EF20-4DB1-AA1B-87F212C56A9A}"/>
          </ac:cxnSpMkLst>
        </pc:cxnChg>
      </pc:sldChg>
      <pc:sldChg chg="addSp delSp modSp add ord modTransition setBg delDesignElem">
        <pc:chgData name=" " userId="9654ef908b102155" providerId="LiveId" clId="{389B5E52-AE7B-41B9-A6C6-71EDC76A222B}" dt="2020-06-14T13:16:54.757" v="8809"/>
        <pc:sldMkLst>
          <pc:docMk/>
          <pc:sldMk cId="1291538010" sldId="272"/>
        </pc:sldMkLst>
        <pc:spChg chg="mod">
          <ac:chgData name=" " userId="9654ef908b102155" providerId="LiveId" clId="{389B5E52-AE7B-41B9-A6C6-71EDC76A222B}" dt="2020-06-12T08:08:53.370" v="6826" actId="113"/>
          <ac:spMkLst>
            <pc:docMk/>
            <pc:sldMk cId="1291538010" sldId="272"/>
            <ac:spMk id="2" creationId="{84D79225-FF17-4F83-99ED-1CBD8D191796}"/>
          </ac:spMkLst>
        </pc:spChg>
        <pc:spChg chg="del">
          <ac:chgData name=" " userId="9654ef908b102155" providerId="LiveId" clId="{389B5E52-AE7B-41B9-A6C6-71EDC76A222B}" dt="2020-06-12T05:16:25.325" v="1933"/>
          <ac:spMkLst>
            <pc:docMk/>
            <pc:sldMk cId="1291538010" sldId="272"/>
            <ac:spMk id="134" creationId="{0CABCAE3-64FC-4149-819F-2C1812824154}"/>
          </ac:spMkLst>
        </pc:spChg>
        <pc:spChg chg="del">
          <ac:chgData name=" " userId="9654ef908b102155" providerId="LiveId" clId="{389B5E52-AE7B-41B9-A6C6-71EDC76A222B}" dt="2020-06-12T05:16:25.325" v="1933"/>
          <ac:spMkLst>
            <pc:docMk/>
            <pc:sldMk cId="1291538010" sldId="272"/>
            <ac:spMk id="138" creationId="{C630F413-44CE-4746-9821-9E0107978E7A}"/>
          </ac:spMkLst>
        </pc:spChg>
        <pc:spChg chg="del">
          <ac:chgData name=" " userId="9654ef908b102155" providerId="LiveId" clId="{389B5E52-AE7B-41B9-A6C6-71EDC76A222B}" dt="2020-06-12T05:16:25.325" v="1933"/>
          <ac:spMkLst>
            <pc:docMk/>
            <pc:sldMk cId="1291538010" sldId="272"/>
            <ac:spMk id="139" creationId="{22D671B1-B099-4F9C-B9CC-9D22B4DAF8A8}"/>
          </ac:spMkLst>
        </pc:spChg>
        <pc:spChg chg="del">
          <ac:chgData name=" " userId="9654ef908b102155" providerId="LiveId" clId="{389B5E52-AE7B-41B9-A6C6-71EDC76A222B}" dt="2020-06-12T05:16:25.325" v="1933"/>
          <ac:spMkLst>
            <pc:docMk/>
            <pc:sldMk cId="1291538010" sldId="272"/>
            <ac:spMk id="141" creationId="{898488B7-DBD3-40E7-B54B-4DA6C5693EF3}"/>
          </ac:spMkLst>
        </pc:spChg>
        <pc:spChg chg="mod">
          <ac:chgData name=" " userId="9654ef908b102155" providerId="LiveId" clId="{389B5E52-AE7B-41B9-A6C6-71EDC76A222B}" dt="2020-06-12T08:08:50.652" v="6825" actId="113"/>
          <ac:spMkLst>
            <pc:docMk/>
            <pc:sldMk cId="1291538010" sldId="272"/>
            <ac:spMk id="142" creationId="{FE89538F-F34B-4A58-AD88-FE3584F1CB6B}"/>
          </ac:spMkLst>
        </pc:spChg>
        <pc:picChg chg="add del mod">
          <ac:chgData name=" " userId="9654ef908b102155" providerId="LiveId" clId="{389B5E52-AE7B-41B9-A6C6-71EDC76A222B}" dt="2020-06-12T05:19:49.570" v="1963" actId="478"/>
          <ac:picMkLst>
            <pc:docMk/>
            <pc:sldMk cId="1291538010" sldId="272"/>
            <ac:picMk id="3" creationId="{7F203A3C-55A9-4818-9305-C8FF2C76FF13}"/>
          </ac:picMkLst>
        </pc:picChg>
        <pc:picChg chg="add mod">
          <ac:chgData name=" " userId="9654ef908b102155" providerId="LiveId" clId="{389B5E52-AE7B-41B9-A6C6-71EDC76A222B}" dt="2020-06-12T05:20:26.473" v="1971" actId="14100"/>
          <ac:picMkLst>
            <pc:docMk/>
            <pc:sldMk cId="1291538010" sldId="272"/>
            <ac:picMk id="5" creationId="{1B2538DF-9F23-4F40-AF6A-5C45ED3BA3D4}"/>
          </ac:picMkLst>
        </pc:picChg>
        <pc:picChg chg="mod">
          <ac:chgData name=" " userId="9654ef908b102155" providerId="LiveId" clId="{389B5E52-AE7B-41B9-A6C6-71EDC76A222B}" dt="2020-06-12T05:51:13.216" v="3021" actId="14100"/>
          <ac:picMkLst>
            <pc:docMk/>
            <pc:sldMk cId="1291538010" sldId="272"/>
            <ac:picMk id="6" creationId="{A30A4063-9994-4728-B0C2-C9EF2E5B5AB9}"/>
          </ac:picMkLst>
        </pc:picChg>
        <pc:picChg chg="del">
          <ac:chgData name=" " userId="9654ef908b102155" providerId="LiveId" clId="{389B5E52-AE7B-41B9-A6C6-71EDC76A222B}" dt="2020-06-12T05:16:25.325" v="1933"/>
          <ac:picMkLst>
            <pc:docMk/>
            <pc:sldMk cId="1291538010" sldId="272"/>
            <ac:picMk id="135" creationId="{012FDCFE-9AD2-4D8A-8CBF-B3AA37EBF6DD}"/>
          </ac:picMkLst>
        </pc:picChg>
        <pc:cxnChg chg="del">
          <ac:chgData name=" " userId="9654ef908b102155" providerId="LiveId" clId="{389B5E52-AE7B-41B9-A6C6-71EDC76A222B}" dt="2020-06-12T05:16:25.325" v="1933"/>
          <ac:cxnSpMkLst>
            <pc:docMk/>
            <pc:sldMk cId="1291538010" sldId="272"/>
            <ac:cxnSpMk id="136" creationId="{FBD463FC-4CA8-4FF4-85A3-AF9F4B98D210}"/>
          </ac:cxnSpMkLst>
        </pc:cxnChg>
        <pc:cxnChg chg="del">
          <ac:chgData name=" " userId="9654ef908b102155" providerId="LiveId" clId="{389B5E52-AE7B-41B9-A6C6-71EDC76A222B}" dt="2020-06-12T05:16:25.325" v="1933"/>
          <ac:cxnSpMkLst>
            <pc:docMk/>
            <pc:sldMk cId="1291538010" sldId="272"/>
            <ac:cxnSpMk id="137" creationId="{A56012FD-74A8-4C91-B318-435CF2B71927}"/>
          </ac:cxnSpMkLst>
        </pc:cxnChg>
        <pc:cxnChg chg="del">
          <ac:chgData name=" " userId="9654ef908b102155" providerId="LiveId" clId="{389B5E52-AE7B-41B9-A6C6-71EDC76A222B}" dt="2020-06-12T05:16:25.325" v="1933"/>
          <ac:cxnSpMkLst>
            <pc:docMk/>
            <pc:sldMk cId="1291538010" sldId="272"/>
            <ac:cxnSpMk id="140" creationId="{7552FBEF-FA69-427B-8245-0A518E0513D5}"/>
          </ac:cxnSpMkLst>
        </pc:cxnChg>
      </pc:sldChg>
      <pc:sldChg chg="addSp delSp modSp add mod ord modTransition setBg setClrOvrMap delDesignElem">
        <pc:chgData name=" " userId="9654ef908b102155" providerId="LiveId" clId="{389B5E52-AE7B-41B9-A6C6-71EDC76A222B}" dt="2020-06-14T13:16:54.757" v="8809"/>
        <pc:sldMkLst>
          <pc:docMk/>
          <pc:sldMk cId="1139152880" sldId="273"/>
        </pc:sldMkLst>
        <pc:spChg chg="mod">
          <ac:chgData name=" " userId="9654ef908b102155" providerId="LiveId" clId="{389B5E52-AE7B-41B9-A6C6-71EDC76A222B}" dt="2020-06-14T12:53:51.442" v="8528" actId="113"/>
          <ac:spMkLst>
            <pc:docMk/>
            <pc:sldMk cId="1139152880" sldId="273"/>
            <ac:spMk id="2" creationId="{DC1CC338-29B8-4456-8428-A5E80266892F}"/>
          </ac:spMkLst>
        </pc:spChg>
        <pc:spChg chg="del">
          <ac:chgData name=" " userId="9654ef908b102155" providerId="LiveId" clId="{389B5E52-AE7B-41B9-A6C6-71EDC76A222B}" dt="2020-06-12T05:56:41.651" v="3107" actId="478"/>
          <ac:spMkLst>
            <pc:docMk/>
            <pc:sldMk cId="1139152880" sldId="273"/>
            <ac:spMk id="3" creationId="{77B9A8F0-5F8D-4515-87FA-4FFC115AFC85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1139152880" sldId="273"/>
            <ac:spMk id="7" creationId="{2FDF9410-E530-4E71-A2C0-4C24B489649E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1139152880" sldId="273"/>
            <ac:spMk id="11" creationId="{82F2350F-B1BB-4308-A267-CFFA3576E89F}"/>
          </ac:spMkLst>
        </pc:spChg>
        <pc:picChg chg="add del">
          <ac:chgData name=" " userId="9654ef908b102155" providerId="LiveId" clId="{389B5E52-AE7B-41B9-A6C6-71EDC76A222B}" dt="2020-06-12T09:29:37.499" v="7481"/>
          <ac:picMkLst>
            <pc:docMk/>
            <pc:sldMk cId="1139152880" sldId="273"/>
            <ac:picMk id="15" creationId="{413B0556-E869-4B1C-A499-EB13D96B9004}"/>
          </ac:picMkLst>
        </pc:picChg>
        <pc:cxnChg chg="add del">
          <ac:chgData name=" " userId="9654ef908b102155" providerId="LiveId" clId="{389B5E52-AE7B-41B9-A6C6-71EDC76A222B}" dt="2020-06-12T09:29:37.499" v="7481"/>
          <ac:cxnSpMkLst>
            <pc:docMk/>
            <pc:sldMk cId="1139152880" sldId="273"/>
            <ac:cxnSpMk id="9" creationId="{53268B1E-8861-4702-9529-5A8FB23A618F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1139152880" sldId="273"/>
            <ac:cxnSpMk id="13" creationId="{BC6646AE-8FD6-411E-8640-6CCB250D54FB}"/>
          </ac:cxnSpMkLst>
        </pc:cxnChg>
      </pc:sldChg>
      <pc:sldChg chg="addSp delSp modSp add del mod setBg delDesignElem">
        <pc:chgData name=" " userId="9654ef908b102155" providerId="LiveId" clId="{389B5E52-AE7B-41B9-A6C6-71EDC76A222B}" dt="2020-06-14T10:28:40.112" v="7554" actId="2696"/>
        <pc:sldMkLst>
          <pc:docMk/>
          <pc:sldMk cId="1089316190" sldId="274"/>
        </pc:sldMkLst>
        <pc:spChg chg="mod">
          <ac:chgData name=" " userId="9654ef908b102155" providerId="LiveId" clId="{389B5E52-AE7B-41B9-A6C6-71EDC76A222B}" dt="2020-06-12T05:57:22.623" v="3121" actId="26606"/>
          <ac:spMkLst>
            <pc:docMk/>
            <pc:sldMk cId="1089316190" sldId="274"/>
            <ac:spMk id="2" creationId="{4E043189-39D2-413D-9B7E-3896668C591A}"/>
          </ac:spMkLst>
        </pc:spChg>
        <pc:spChg chg="del">
          <ac:chgData name=" " userId="9654ef908b102155" providerId="LiveId" clId="{389B5E52-AE7B-41B9-A6C6-71EDC76A222B}" dt="2020-06-12T05:57:00.895" v="3119" actId="478"/>
          <ac:spMkLst>
            <pc:docMk/>
            <pc:sldMk cId="1089316190" sldId="274"/>
            <ac:spMk id="3" creationId="{C7C164F1-4A8C-4BCA-B721-84073E538539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1089316190" sldId="274"/>
            <ac:spMk id="7" creationId="{F8454B2E-D2DB-42C2-A224-BCEC47B86468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1089316190" sldId="274"/>
            <ac:spMk id="9" creationId="{08B61146-1CF0-40E1-B66E-C22BD9207E37}"/>
          </ac:spMkLst>
        </pc:spChg>
        <pc:picChg chg="add del">
          <ac:chgData name=" " userId="9654ef908b102155" providerId="LiveId" clId="{389B5E52-AE7B-41B9-A6C6-71EDC76A222B}" dt="2020-06-12T09:29:37.499" v="7481"/>
          <ac:picMkLst>
            <pc:docMk/>
            <pc:sldMk cId="1089316190" sldId="274"/>
            <ac:picMk id="13" creationId="{2F948680-1810-4961-805C-D0C28E7E93EE}"/>
          </ac:picMkLst>
        </pc:picChg>
        <pc:cxnChg chg="add del">
          <ac:chgData name=" " userId="9654ef908b102155" providerId="LiveId" clId="{389B5E52-AE7B-41B9-A6C6-71EDC76A222B}" dt="2020-06-12T09:29:37.499" v="7481"/>
          <ac:cxnSpMkLst>
            <pc:docMk/>
            <pc:sldMk cId="1089316190" sldId="274"/>
            <ac:cxnSpMk id="11" creationId="{7AE5065C-30A9-480A-9E93-74CC1490293D}"/>
          </ac:cxnSpMkLst>
        </pc:cxnChg>
      </pc:sldChg>
      <pc:sldChg chg="modSp add del ord">
        <pc:chgData name=" " userId="9654ef908b102155" providerId="LiveId" clId="{389B5E52-AE7B-41B9-A6C6-71EDC76A222B}" dt="2020-06-14T10:28:33.736" v="7553" actId="2696"/>
        <pc:sldMkLst>
          <pc:docMk/>
          <pc:sldMk cId="1508839900" sldId="275"/>
        </pc:sldMkLst>
        <pc:spChg chg="mod">
          <ac:chgData name=" " userId="9654ef908b102155" providerId="LiveId" clId="{389B5E52-AE7B-41B9-A6C6-71EDC76A222B}" dt="2020-06-12T05:57:50.804" v="3138"/>
          <ac:spMkLst>
            <pc:docMk/>
            <pc:sldMk cId="1508839900" sldId="275"/>
            <ac:spMk id="2" creationId="{B8CC5015-E922-49DD-9040-9D7B1CD99E9B}"/>
          </ac:spMkLst>
        </pc:spChg>
        <pc:spChg chg="mod">
          <ac:chgData name=" " userId="9654ef908b102155" providerId="LiveId" clId="{389B5E52-AE7B-41B9-A6C6-71EDC76A222B}" dt="2020-06-12T05:57:57.897" v="3140"/>
          <ac:spMkLst>
            <pc:docMk/>
            <pc:sldMk cId="1508839900" sldId="275"/>
            <ac:spMk id="3" creationId="{E6E4A38C-9958-4DFF-8DCF-A02CB51CA10E}"/>
          </ac:spMkLst>
        </pc:spChg>
      </pc:sldChg>
      <pc:sldChg chg="addSp delSp modSp add mod modTransition setBg delDesignElem">
        <pc:chgData name=" " userId="9654ef908b102155" providerId="LiveId" clId="{389B5E52-AE7B-41B9-A6C6-71EDC76A222B}" dt="2020-06-14T13:16:54.757" v="8809"/>
        <pc:sldMkLst>
          <pc:docMk/>
          <pc:sldMk cId="3872173049" sldId="276"/>
        </pc:sldMkLst>
        <pc:spChg chg="mod">
          <ac:chgData name=" " userId="9654ef908b102155" providerId="LiveId" clId="{389B5E52-AE7B-41B9-A6C6-71EDC76A222B}" dt="2020-06-12T08:13:59.767" v="6969" actId="113"/>
          <ac:spMkLst>
            <pc:docMk/>
            <pc:sldMk cId="3872173049" sldId="276"/>
            <ac:spMk id="2" creationId="{3CD5ACB6-57B3-4E25-AA53-45424FDEC167}"/>
          </ac:spMkLst>
        </pc:spChg>
        <pc:spChg chg="del">
          <ac:chgData name=" " userId="9654ef908b102155" providerId="LiveId" clId="{389B5E52-AE7B-41B9-A6C6-71EDC76A222B}" dt="2020-06-12T06:45:05.694" v="3971" actId="931"/>
          <ac:spMkLst>
            <pc:docMk/>
            <pc:sldMk cId="3872173049" sldId="276"/>
            <ac:spMk id="3" creationId="{6639B002-FEDA-45C7-9C6F-3AA140CB56D7}"/>
          </ac:spMkLst>
        </pc:spChg>
        <pc:spChg chg="del">
          <ac:chgData name=" " userId="9654ef908b102155" providerId="LiveId" clId="{389B5E52-AE7B-41B9-A6C6-71EDC76A222B}" dt="2020-06-12T06:45:14.659" v="3974" actId="931"/>
          <ac:spMkLst>
            <pc:docMk/>
            <pc:sldMk cId="3872173049" sldId="276"/>
            <ac:spMk id="4" creationId="{681CFEB9-D258-47B3-8D66-A824E167A73E}"/>
          </ac:spMkLst>
        </pc:spChg>
        <pc:spChg chg="add mod">
          <ac:chgData name=" " userId="9654ef908b102155" providerId="LiveId" clId="{389B5E52-AE7B-41B9-A6C6-71EDC76A222B}" dt="2020-06-12T08:14:15.217" v="6973" actId="20577"/>
          <ac:spMkLst>
            <pc:docMk/>
            <pc:sldMk cId="3872173049" sldId="276"/>
            <ac:spMk id="12" creationId="{F863F960-B92F-45D0-B595-2BE435549CF8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3872173049" sldId="276"/>
            <ac:spMk id="15" creationId="{EEA869E1-F851-4A52-92F5-77E592B76A5B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3872173049" sldId="276"/>
            <ac:spMk id="23" creationId="{EED2B910-B28F-4A54-B17C-8B7E5893AABB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3872173049" sldId="276"/>
            <ac:spMk id="27" creationId="{7CAB7D27-148D-4082-B160-72FAD580D663}"/>
          </ac:spMkLst>
        </pc:spChg>
        <pc:picChg chg="add mod ord">
          <ac:chgData name=" " userId="9654ef908b102155" providerId="LiveId" clId="{389B5E52-AE7B-41B9-A6C6-71EDC76A222B}" dt="2020-06-12T06:46:28.762" v="3991" actId="14100"/>
          <ac:picMkLst>
            <pc:docMk/>
            <pc:sldMk cId="3872173049" sldId="276"/>
            <ac:picMk id="6" creationId="{C6065C1C-BBDC-49DF-ACB4-C87B95511ABF}"/>
          </ac:picMkLst>
        </pc:picChg>
        <pc:picChg chg="add mod">
          <ac:chgData name=" " userId="9654ef908b102155" providerId="LiveId" clId="{389B5E52-AE7B-41B9-A6C6-71EDC76A222B}" dt="2020-06-12T06:47:06.792" v="4010" actId="1076"/>
          <ac:picMkLst>
            <pc:docMk/>
            <pc:sldMk cId="3872173049" sldId="276"/>
            <ac:picMk id="8" creationId="{5F3D5D74-F3DB-4E27-939D-CD166B83E940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3872173049" sldId="276"/>
            <ac:picMk id="17" creationId="{B083AD55-8296-44BD-8E14-DD2DDBC351B0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3872173049" sldId="276"/>
            <ac:picMk id="29" creationId="{CD88FC76-F691-462A-BCF9-0BA4F5DE6D71}"/>
          </ac:picMkLst>
        </pc:picChg>
        <pc:cxnChg chg="add del">
          <ac:chgData name=" " userId="9654ef908b102155" providerId="LiveId" clId="{389B5E52-AE7B-41B9-A6C6-71EDC76A222B}" dt="2020-06-12T09:29:37.499" v="7481"/>
          <ac:cxnSpMkLst>
            <pc:docMk/>
            <pc:sldMk cId="3872173049" sldId="276"/>
            <ac:cxnSpMk id="19" creationId="{2BF46B26-15FC-4C5A-94FA-AE9ED64B5C20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3872173049" sldId="276"/>
            <ac:cxnSpMk id="21" creationId="{BADF1045-FC61-45F9-B214-2286C9675985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3872173049" sldId="276"/>
            <ac:cxnSpMk id="25" creationId="{C545F118-1DF8-46A9-8A77-B3D9422CEA4A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3872173049" sldId="276"/>
            <ac:cxnSpMk id="31" creationId="{33204A7E-B7E9-42D0-9DC4-B82FDC8C4BCC}"/>
          </ac:cxnSpMkLst>
        </pc:cxnChg>
      </pc:sldChg>
      <pc:sldChg chg="addSp delSp modSp add mod modTransition setBg delDesignElem">
        <pc:chgData name=" " userId="9654ef908b102155" providerId="LiveId" clId="{389B5E52-AE7B-41B9-A6C6-71EDC76A222B}" dt="2020-06-14T13:16:54.757" v="8809"/>
        <pc:sldMkLst>
          <pc:docMk/>
          <pc:sldMk cId="2707259668" sldId="277"/>
        </pc:sldMkLst>
        <pc:spChg chg="mod">
          <ac:chgData name=" " userId="9654ef908b102155" providerId="LiveId" clId="{389B5E52-AE7B-41B9-A6C6-71EDC76A222B}" dt="2020-06-12T08:14:27.136" v="6975" actId="113"/>
          <ac:spMkLst>
            <pc:docMk/>
            <pc:sldMk cId="2707259668" sldId="277"/>
            <ac:spMk id="2" creationId="{32E5F350-1272-44A3-949E-11F1CC97351D}"/>
          </ac:spMkLst>
        </pc:spChg>
        <pc:spChg chg="del">
          <ac:chgData name=" " userId="9654ef908b102155" providerId="LiveId" clId="{389B5E52-AE7B-41B9-A6C6-71EDC76A222B}" dt="2020-06-12T06:45:23.098" v="3976" actId="931"/>
          <ac:spMkLst>
            <pc:docMk/>
            <pc:sldMk cId="2707259668" sldId="277"/>
            <ac:spMk id="3" creationId="{5BAAC9B5-080A-45BE-B58F-B02052E07F1F}"/>
          </ac:spMkLst>
        </pc:spChg>
        <pc:spChg chg="del">
          <ac:chgData name=" " userId="9654ef908b102155" providerId="LiveId" clId="{389B5E52-AE7B-41B9-A6C6-71EDC76A222B}" dt="2020-06-12T06:45:23.098" v="3976" actId="931"/>
          <ac:spMkLst>
            <pc:docMk/>
            <pc:sldMk cId="2707259668" sldId="277"/>
            <ac:spMk id="4" creationId="{B0C9D7E5-FFB1-440B-94D0-FF396FA2DB18}"/>
          </ac:spMkLst>
        </pc:spChg>
        <pc:spChg chg="add mod">
          <ac:chgData name=" " userId="9654ef908b102155" providerId="LiveId" clId="{389B5E52-AE7B-41B9-A6C6-71EDC76A222B}" dt="2020-06-12T08:14:22.699" v="6974" actId="113"/>
          <ac:spMkLst>
            <pc:docMk/>
            <pc:sldMk cId="2707259668" sldId="277"/>
            <ac:spMk id="12" creationId="{3533D232-01E4-4523-BF2C-ACA1931D84B6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2707259668" sldId="277"/>
            <ac:spMk id="15" creationId="{EEA869E1-F851-4A52-92F5-77E592B76A5B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2707259668" sldId="277"/>
            <ac:spMk id="23" creationId="{EED2B910-B28F-4A54-B17C-8B7E5893AABB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2707259668" sldId="277"/>
            <ac:spMk id="27" creationId="{7CAB7D27-148D-4082-B160-72FAD580D663}"/>
          </ac:spMkLst>
        </pc:spChg>
        <pc:picChg chg="add mod">
          <ac:chgData name=" " userId="9654ef908b102155" providerId="LiveId" clId="{389B5E52-AE7B-41B9-A6C6-71EDC76A222B}" dt="2020-06-12T06:52:21.801" v="4154" actId="14100"/>
          <ac:picMkLst>
            <pc:docMk/>
            <pc:sldMk cId="2707259668" sldId="277"/>
            <ac:picMk id="6" creationId="{CCACC980-E940-4DF1-92D5-56E9CDF91B87}"/>
          </ac:picMkLst>
        </pc:picChg>
        <pc:picChg chg="add mod">
          <ac:chgData name=" " userId="9654ef908b102155" providerId="LiveId" clId="{389B5E52-AE7B-41B9-A6C6-71EDC76A222B}" dt="2020-06-12T06:49:32.652" v="4092" actId="14100"/>
          <ac:picMkLst>
            <pc:docMk/>
            <pc:sldMk cId="2707259668" sldId="277"/>
            <ac:picMk id="8" creationId="{8C596FD6-8597-4452-9DC7-C8B62F5F7BA5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2707259668" sldId="277"/>
            <ac:picMk id="17" creationId="{B083AD55-8296-44BD-8E14-DD2DDBC351B0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2707259668" sldId="277"/>
            <ac:picMk id="29" creationId="{CD88FC76-F691-462A-BCF9-0BA4F5DE6D71}"/>
          </ac:picMkLst>
        </pc:picChg>
        <pc:cxnChg chg="add del">
          <ac:chgData name=" " userId="9654ef908b102155" providerId="LiveId" clId="{389B5E52-AE7B-41B9-A6C6-71EDC76A222B}" dt="2020-06-12T09:29:37.499" v="7481"/>
          <ac:cxnSpMkLst>
            <pc:docMk/>
            <pc:sldMk cId="2707259668" sldId="277"/>
            <ac:cxnSpMk id="19" creationId="{2BF46B26-15FC-4C5A-94FA-AE9ED64B5C20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2707259668" sldId="277"/>
            <ac:cxnSpMk id="21" creationId="{BADF1045-FC61-45F9-B214-2286C9675985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2707259668" sldId="277"/>
            <ac:cxnSpMk id="25" creationId="{C545F118-1DF8-46A9-8A77-B3D9422CEA4A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2707259668" sldId="277"/>
            <ac:cxnSpMk id="31" creationId="{33204A7E-B7E9-42D0-9DC4-B82FDC8C4BCC}"/>
          </ac:cxnSpMkLst>
        </pc:cxnChg>
      </pc:sldChg>
      <pc:sldChg chg="addSp delSp modSp add modTransition">
        <pc:chgData name=" " userId="9654ef908b102155" providerId="LiveId" clId="{389B5E52-AE7B-41B9-A6C6-71EDC76A222B}" dt="2020-06-14T13:16:54.757" v="8809"/>
        <pc:sldMkLst>
          <pc:docMk/>
          <pc:sldMk cId="2545633510" sldId="278"/>
        </pc:sldMkLst>
        <pc:spChg chg="mod">
          <ac:chgData name=" " userId="9654ef908b102155" providerId="LiveId" clId="{389B5E52-AE7B-41B9-A6C6-71EDC76A222B}" dt="2020-06-12T07:06:58.457" v="4354" actId="1076"/>
          <ac:spMkLst>
            <pc:docMk/>
            <pc:sldMk cId="2545633510" sldId="278"/>
            <ac:spMk id="2" creationId="{4DCEC6E0-3006-4DF0-BC53-72AC9B787C65}"/>
          </ac:spMkLst>
        </pc:spChg>
        <pc:spChg chg="del">
          <ac:chgData name=" " userId="9654ef908b102155" providerId="LiveId" clId="{389B5E52-AE7B-41B9-A6C6-71EDC76A222B}" dt="2020-06-12T06:59:58.809" v="4177" actId="931"/>
          <ac:spMkLst>
            <pc:docMk/>
            <pc:sldMk cId="2545633510" sldId="278"/>
            <ac:spMk id="3" creationId="{982DCAF0-6F01-4C0E-959E-87D57AC33AB5}"/>
          </ac:spMkLst>
        </pc:spChg>
        <pc:spChg chg="del">
          <ac:chgData name=" " userId="9654ef908b102155" providerId="LiveId" clId="{389B5E52-AE7B-41B9-A6C6-71EDC76A222B}" dt="2020-06-12T07:00:23.401" v="4181" actId="478"/>
          <ac:spMkLst>
            <pc:docMk/>
            <pc:sldMk cId="2545633510" sldId="278"/>
            <ac:spMk id="4" creationId="{F06B06C1-A498-46E2-9E37-B190F1DC2DD1}"/>
          </ac:spMkLst>
        </pc:spChg>
        <pc:spChg chg="add mod">
          <ac:chgData name=" " userId="9654ef908b102155" providerId="LiveId" clId="{389B5E52-AE7B-41B9-A6C6-71EDC76A222B}" dt="2020-06-12T07:06:50.428" v="4353" actId="14100"/>
          <ac:spMkLst>
            <pc:docMk/>
            <pc:sldMk cId="2545633510" sldId="278"/>
            <ac:spMk id="9" creationId="{10CA1CC9-DFAD-4B67-B644-A698B8BB96F6}"/>
          </ac:spMkLst>
        </pc:spChg>
        <pc:picChg chg="add mod">
          <ac:chgData name=" " userId="9654ef908b102155" providerId="LiveId" clId="{389B5E52-AE7B-41B9-A6C6-71EDC76A222B}" dt="2020-06-12T07:01:03.856" v="4195" actId="14100"/>
          <ac:picMkLst>
            <pc:docMk/>
            <pc:sldMk cId="2545633510" sldId="278"/>
            <ac:picMk id="6" creationId="{3AB956AC-5F47-4221-9CBC-5DB9FD1E348F}"/>
          </ac:picMkLst>
        </pc:picChg>
        <pc:picChg chg="add mod">
          <ac:chgData name=" " userId="9654ef908b102155" providerId="LiveId" clId="{389B5E52-AE7B-41B9-A6C6-71EDC76A222B}" dt="2020-06-12T07:01:51.875" v="4215" actId="14100"/>
          <ac:picMkLst>
            <pc:docMk/>
            <pc:sldMk cId="2545633510" sldId="278"/>
            <ac:picMk id="8" creationId="{49D590D4-BA7A-4B8C-ACB5-BF3FFD5C72D4}"/>
          </ac:picMkLst>
        </pc:picChg>
      </pc:sldChg>
      <pc:sldChg chg="addSp delSp modSp add ord modTransition">
        <pc:chgData name=" " userId="9654ef908b102155" providerId="LiveId" clId="{389B5E52-AE7B-41B9-A6C6-71EDC76A222B}" dt="2020-06-14T13:16:54.757" v="8809"/>
        <pc:sldMkLst>
          <pc:docMk/>
          <pc:sldMk cId="1435707315" sldId="279"/>
        </pc:sldMkLst>
        <pc:spChg chg="mod">
          <ac:chgData name=" " userId="9654ef908b102155" providerId="LiveId" clId="{389B5E52-AE7B-41B9-A6C6-71EDC76A222B}" dt="2020-06-12T07:48:04.292" v="6120" actId="20577"/>
          <ac:spMkLst>
            <pc:docMk/>
            <pc:sldMk cId="1435707315" sldId="279"/>
            <ac:spMk id="2" creationId="{1ACAF4FA-774D-4196-A78A-09EF391A730D}"/>
          </ac:spMkLst>
        </pc:spChg>
        <pc:spChg chg="del">
          <ac:chgData name=" " userId="9654ef908b102155" providerId="LiveId" clId="{389B5E52-AE7B-41B9-A6C6-71EDC76A222B}" dt="2020-06-12T07:08:20.514" v="4444" actId="931"/>
          <ac:spMkLst>
            <pc:docMk/>
            <pc:sldMk cId="1435707315" sldId="279"/>
            <ac:spMk id="3" creationId="{7DE71795-D015-4FAA-8F85-113A42E33B62}"/>
          </ac:spMkLst>
        </pc:spChg>
        <pc:spChg chg="del">
          <ac:chgData name=" " userId="9654ef908b102155" providerId="LiveId" clId="{389B5E52-AE7B-41B9-A6C6-71EDC76A222B}" dt="2020-06-12T07:08:20.514" v="4444" actId="931"/>
          <ac:spMkLst>
            <pc:docMk/>
            <pc:sldMk cId="1435707315" sldId="279"/>
            <ac:spMk id="4" creationId="{F1F6C980-B082-4514-ACFB-073AD7032508}"/>
          </ac:spMkLst>
        </pc:spChg>
        <pc:picChg chg="add mod">
          <ac:chgData name=" " userId="9654ef908b102155" providerId="LiveId" clId="{389B5E52-AE7B-41B9-A6C6-71EDC76A222B}" dt="2020-06-12T07:13:51.877" v="4523" actId="14100"/>
          <ac:picMkLst>
            <pc:docMk/>
            <pc:sldMk cId="1435707315" sldId="279"/>
            <ac:picMk id="6" creationId="{C043B5AF-1079-4CF4-A351-5BF9DB73EED1}"/>
          </ac:picMkLst>
        </pc:picChg>
        <pc:picChg chg="add mod">
          <ac:chgData name=" " userId="9654ef908b102155" providerId="LiveId" clId="{389B5E52-AE7B-41B9-A6C6-71EDC76A222B}" dt="2020-06-12T07:13:51.877" v="4523" actId="14100"/>
          <ac:picMkLst>
            <pc:docMk/>
            <pc:sldMk cId="1435707315" sldId="279"/>
            <ac:picMk id="8" creationId="{6744E000-6967-4BD5-8280-A99ABD1DD23E}"/>
          </ac:picMkLst>
        </pc:picChg>
        <pc:picChg chg="add mod">
          <ac:chgData name=" " userId="9654ef908b102155" providerId="LiveId" clId="{389B5E52-AE7B-41B9-A6C6-71EDC76A222B}" dt="2020-06-12T07:13:55.378" v="4524" actId="14100"/>
          <ac:picMkLst>
            <pc:docMk/>
            <pc:sldMk cId="1435707315" sldId="279"/>
            <ac:picMk id="10" creationId="{43F41267-AAA1-46A5-BB9B-AD06627A760D}"/>
          </ac:picMkLst>
        </pc:picChg>
      </pc:sldChg>
      <pc:sldChg chg="addSp delSp modSp add mod modTransition setBg delDesignElem">
        <pc:chgData name=" " userId="9654ef908b102155" providerId="LiveId" clId="{389B5E52-AE7B-41B9-A6C6-71EDC76A222B}" dt="2020-06-14T13:16:54.757" v="8809"/>
        <pc:sldMkLst>
          <pc:docMk/>
          <pc:sldMk cId="448197995" sldId="280"/>
        </pc:sldMkLst>
        <pc:spChg chg="mod">
          <ac:chgData name=" " userId="9654ef908b102155" providerId="LiveId" clId="{389B5E52-AE7B-41B9-A6C6-71EDC76A222B}" dt="2020-06-14T10:31:30.808" v="7810" actId="20577"/>
          <ac:spMkLst>
            <pc:docMk/>
            <pc:sldMk cId="448197995" sldId="280"/>
            <ac:spMk id="2" creationId="{A55B1F72-B073-4608-BD44-22D523FB9CFE}"/>
          </ac:spMkLst>
        </pc:spChg>
        <pc:spChg chg="del">
          <ac:chgData name=" " userId="9654ef908b102155" providerId="LiveId" clId="{389B5E52-AE7B-41B9-A6C6-71EDC76A222B}" dt="2020-06-12T07:15:32.664" v="4554" actId="931"/>
          <ac:spMkLst>
            <pc:docMk/>
            <pc:sldMk cId="448197995" sldId="280"/>
            <ac:spMk id="3" creationId="{BA9FABF7-A4DE-49D8-B43A-A89B8192543D}"/>
          </ac:spMkLst>
        </pc:spChg>
        <pc:spChg chg="del">
          <ac:chgData name=" " userId="9654ef908b102155" providerId="LiveId" clId="{389B5E52-AE7B-41B9-A6C6-71EDC76A222B}" dt="2020-06-12T07:15:32.664" v="4554" actId="931"/>
          <ac:spMkLst>
            <pc:docMk/>
            <pc:sldMk cId="448197995" sldId="280"/>
            <ac:spMk id="4" creationId="{2D8FFE60-6FAE-4821-B780-95031101EE97}"/>
          </ac:spMkLst>
        </pc:spChg>
        <pc:spChg chg="add del mod">
          <ac:chgData name=" " userId="9654ef908b102155" providerId="LiveId" clId="{389B5E52-AE7B-41B9-A6C6-71EDC76A222B}" dt="2020-06-12T07:19:13.896" v="4714" actId="931"/>
          <ac:spMkLst>
            <pc:docMk/>
            <pc:sldMk cId="448197995" sldId="280"/>
            <ac:spMk id="10" creationId="{E3C71BE5-43E1-49B9-A2CF-D4D51A5D318F}"/>
          </ac:spMkLst>
        </pc:spChg>
        <pc:spChg chg="add mod">
          <ac:chgData name=" " userId="9654ef908b102155" providerId="LiveId" clId="{389B5E52-AE7B-41B9-A6C6-71EDC76A222B}" dt="2020-06-12T08:17:29.808" v="6995" actId="113"/>
          <ac:spMkLst>
            <pc:docMk/>
            <pc:sldMk cId="448197995" sldId="280"/>
            <ac:spMk id="12" creationId="{A4C04340-1802-4F1D-ABF6-253CF4F2B72A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448197995" sldId="280"/>
            <ac:spMk id="15" creationId="{EEA869E1-F851-4A52-92F5-77E592B76A5B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448197995" sldId="280"/>
            <ac:spMk id="23" creationId="{EED2B910-B28F-4A54-B17C-8B7E5893AABB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448197995" sldId="280"/>
            <ac:spMk id="27" creationId="{7CAB7D27-148D-4082-B160-72FAD580D663}"/>
          </ac:spMkLst>
        </pc:spChg>
        <pc:picChg chg="add del mod">
          <ac:chgData name=" " userId="9654ef908b102155" providerId="LiveId" clId="{389B5E52-AE7B-41B9-A6C6-71EDC76A222B}" dt="2020-06-12T07:18:09.470" v="4712" actId="478"/>
          <ac:picMkLst>
            <pc:docMk/>
            <pc:sldMk cId="448197995" sldId="280"/>
            <ac:picMk id="6" creationId="{572EA799-F277-4927-8712-98454B317F24}"/>
          </ac:picMkLst>
        </pc:picChg>
        <pc:picChg chg="add del mod">
          <ac:chgData name=" " userId="9654ef908b102155" providerId="LiveId" clId="{389B5E52-AE7B-41B9-A6C6-71EDC76A222B}" dt="2020-06-12T07:19:03.763" v="4713" actId="478"/>
          <ac:picMkLst>
            <pc:docMk/>
            <pc:sldMk cId="448197995" sldId="280"/>
            <ac:picMk id="8" creationId="{DDE301F0-0890-42E4-A2E0-1B53572411BC}"/>
          </ac:picMkLst>
        </pc:picChg>
        <pc:picChg chg="add mod">
          <ac:chgData name=" " userId="9654ef908b102155" providerId="LiveId" clId="{389B5E52-AE7B-41B9-A6C6-71EDC76A222B}" dt="2020-06-12T07:19:34.966" v="4725" actId="14100"/>
          <ac:picMkLst>
            <pc:docMk/>
            <pc:sldMk cId="448197995" sldId="280"/>
            <ac:picMk id="13" creationId="{58D3569E-22CA-4DC4-A08D-EC0B12ECA00E}"/>
          </ac:picMkLst>
        </pc:picChg>
        <pc:picChg chg="add mod">
          <ac:chgData name=" " userId="9654ef908b102155" providerId="LiveId" clId="{389B5E52-AE7B-41B9-A6C6-71EDC76A222B}" dt="2020-06-12T07:21:46.775" v="4926" actId="1076"/>
          <ac:picMkLst>
            <pc:docMk/>
            <pc:sldMk cId="448197995" sldId="280"/>
            <ac:picMk id="16" creationId="{CC073725-D219-4F5F-9D17-B526D4D1F451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448197995" sldId="280"/>
            <ac:picMk id="17" creationId="{B083AD55-8296-44BD-8E14-DD2DDBC351B0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448197995" sldId="280"/>
            <ac:picMk id="29" creationId="{CD88FC76-F691-462A-BCF9-0BA4F5DE6D71}"/>
          </ac:picMkLst>
        </pc:picChg>
        <pc:cxnChg chg="add del">
          <ac:chgData name=" " userId="9654ef908b102155" providerId="LiveId" clId="{389B5E52-AE7B-41B9-A6C6-71EDC76A222B}" dt="2020-06-12T09:29:37.499" v="7481"/>
          <ac:cxnSpMkLst>
            <pc:docMk/>
            <pc:sldMk cId="448197995" sldId="280"/>
            <ac:cxnSpMk id="19" creationId="{2BF46B26-15FC-4C5A-94FA-AE9ED64B5C20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448197995" sldId="280"/>
            <ac:cxnSpMk id="21" creationId="{BADF1045-FC61-45F9-B214-2286C9675985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448197995" sldId="280"/>
            <ac:cxnSpMk id="25" creationId="{C545F118-1DF8-46A9-8A77-B3D9422CEA4A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448197995" sldId="280"/>
            <ac:cxnSpMk id="31" creationId="{33204A7E-B7E9-42D0-9DC4-B82FDC8C4BCC}"/>
          </ac:cxnSpMkLst>
        </pc:cxnChg>
      </pc:sldChg>
      <pc:sldChg chg="addSp delSp modSp add mod ord modTransition setBg delDesignElem">
        <pc:chgData name=" " userId="9654ef908b102155" providerId="LiveId" clId="{389B5E52-AE7B-41B9-A6C6-71EDC76A222B}" dt="2020-06-14T13:16:54.757" v="8809"/>
        <pc:sldMkLst>
          <pc:docMk/>
          <pc:sldMk cId="3028276823" sldId="281"/>
        </pc:sldMkLst>
        <pc:spChg chg="mod">
          <ac:chgData name=" " userId="9654ef908b102155" providerId="LiveId" clId="{389B5E52-AE7B-41B9-A6C6-71EDC76A222B}" dt="2020-06-12T08:16:00.527" v="6991" actId="113"/>
          <ac:spMkLst>
            <pc:docMk/>
            <pc:sldMk cId="3028276823" sldId="281"/>
            <ac:spMk id="2" creationId="{DB840F94-9364-4DF8-9234-CA9B002F779F}"/>
          </ac:spMkLst>
        </pc:spChg>
        <pc:spChg chg="del">
          <ac:chgData name=" " userId="9654ef908b102155" providerId="LiveId" clId="{389B5E52-AE7B-41B9-A6C6-71EDC76A222B}" dt="2020-06-12T07:26:20.266" v="4950" actId="931"/>
          <ac:spMkLst>
            <pc:docMk/>
            <pc:sldMk cId="3028276823" sldId="281"/>
            <ac:spMk id="3" creationId="{08A66B03-2110-41DB-8A83-68CE0D0B0244}"/>
          </ac:spMkLst>
        </pc:spChg>
        <pc:spChg chg="del">
          <ac:chgData name=" " userId="9654ef908b102155" providerId="LiveId" clId="{389B5E52-AE7B-41B9-A6C6-71EDC76A222B}" dt="2020-06-12T07:26:20.266" v="4950" actId="931"/>
          <ac:spMkLst>
            <pc:docMk/>
            <pc:sldMk cId="3028276823" sldId="281"/>
            <ac:spMk id="4" creationId="{7A3E265C-20B9-49E4-B906-6563DFD987C8}"/>
          </ac:spMkLst>
        </pc:spChg>
        <pc:spChg chg="add mod">
          <ac:chgData name=" " userId="9654ef908b102155" providerId="LiveId" clId="{389B5E52-AE7B-41B9-A6C6-71EDC76A222B}" dt="2020-06-12T08:15:57.391" v="6990" actId="113"/>
          <ac:spMkLst>
            <pc:docMk/>
            <pc:sldMk cId="3028276823" sldId="281"/>
            <ac:spMk id="12" creationId="{4080503A-F101-439D-A9F2-3329E4A561F6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3028276823" sldId="281"/>
            <ac:spMk id="15" creationId="{EEA869E1-F851-4A52-92F5-77E592B76A5B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3028276823" sldId="281"/>
            <ac:spMk id="23" creationId="{EED2B910-B28F-4A54-B17C-8B7E5893AABB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3028276823" sldId="281"/>
            <ac:spMk id="27" creationId="{7CAB7D27-148D-4082-B160-72FAD580D663}"/>
          </ac:spMkLst>
        </pc:spChg>
        <pc:picChg chg="add mod ord">
          <ac:chgData name=" " userId="9654ef908b102155" providerId="LiveId" clId="{389B5E52-AE7B-41B9-A6C6-71EDC76A222B}" dt="2020-06-12T07:26:48.978" v="4962" actId="14100"/>
          <ac:picMkLst>
            <pc:docMk/>
            <pc:sldMk cId="3028276823" sldId="281"/>
            <ac:picMk id="6" creationId="{47A0B258-4048-4251-8EE1-9247D2B15008}"/>
          </ac:picMkLst>
        </pc:picChg>
        <pc:picChg chg="add mod">
          <ac:chgData name=" " userId="9654ef908b102155" providerId="LiveId" clId="{389B5E52-AE7B-41B9-A6C6-71EDC76A222B}" dt="2020-06-12T07:26:53.747" v="4963" actId="14100"/>
          <ac:picMkLst>
            <pc:docMk/>
            <pc:sldMk cId="3028276823" sldId="281"/>
            <ac:picMk id="8" creationId="{BE03836B-2A60-4475-AA2C-61D757C5AE24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3028276823" sldId="281"/>
            <ac:picMk id="17" creationId="{B083AD55-8296-44BD-8E14-DD2DDBC351B0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3028276823" sldId="281"/>
            <ac:picMk id="29" creationId="{CD88FC76-F691-462A-BCF9-0BA4F5DE6D71}"/>
          </ac:picMkLst>
        </pc:picChg>
        <pc:cxnChg chg="add del">
          <ac:chgData name=" " userId="9654ef908b102155" providerId="LiveId" clId="{389B5E52-AE7B-41B9-A6C6-71EDC76A222B}" dt="2020-06-12T09:29:37.499" v="7481"/>
          <ac:cxnSpMkLst>
            <pc:docMk/>
            <pc:sldMk cId="3028276823" sldId="281"/>
            <ac:cxnSpMk id="19" creationId="{2BF46B26-15FC-4C5A-94FA-AE9ED64B5C20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3028276823" sldId="281"/>
            <ac:cxnSpMk id="21" creationId="{BADF1045-FC61-45F9-B214-2286C9675985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3028276823" sldId="281"/>
            <ac:cxnSpMk id="25" creationId="{C545F118-1DF8-46A9-8A77-B3D9422CEA4A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3028276823" sldId="281"/>
            <ac:cxnSpMk id="31" creationId="{33204A7E-B7E9-42D0-9DC4-B82FDC8C4BCC}"/>
          </ac:cxnSpMkLst>
        </pc:cxnChg>
      </pc:sldChg>
      <pc:sldChg chg="addSp delSp modSp add ord modTransition">
        <pc:chgData name=" " userId="9654ef908b102155" providerId="LiveId" clId="{389B5E52-AE7B-41B9-A6C6-71EDC76A222B}" dt="2020-06-14T13:16:54.757" v="8809"/>
        <pc:sldMkLst>
          <pc:docMk/>
          <pc:sldMk cId="1768790257" sldId="282"/>
        </pc:sldMkLst>
        <pc:spChg chg="mod">
          <ac:chgData name=" " userId="9654ef908b102155" providerId="LiveId" clId="{389B5E52-AE7B-41B9-A6C6-71EDC76A222B}" dt="2020-06-12T07:33:54.463" v="5327" actId="20577"/>
          <ac:spMkLst>
            <pc:docMk/>
            <pc:sldMk cId="1768790257" sldId="282"/>
            <ac:spMk id="2" creationId="{62349FB3-55FC-4F7C-B09C-ABA4F7717738}"/>
          </ac:spMkLst>
        </pc:spChg>
        <pc:spChg chg="del">
          <ac:chgData name=" " userId="9654ef908b102155" providerId="LiveId" clId="{389B5E52-AE7B-41B9-A6C6-71EDC76A222B}" dt="2020-06-12T07:31:35.553" v="5322"/>
          <ac:spMkLst>
            <pc:docMk/>
            <pc:sldMk cId="1768790257" sldId="282"/>
            <ac:spMk id="3" creationId="{DBD3FCFF-7E72-48B6-8539-54E1068D3B38}"/>
          </ac:spMkLst>
        </pc:spChg>
        <pc:spChg chg="mod">
          <ac:chgData name=" " userId="9654ef908b102155" providerId="LiveId" clId="{389B5E52-AE7B-41B9-A6C6-71EDC76A222B}" dt="2020-06-12T08:17:20.338" v="6993" actId="113"/>
          <ac:spMkLst>
            <pc:docMk/>
            <pc:sldMk cId="1768790257" sldId="282"/>
            <ac:spMk id="4" creationId="{9F68EA99-89C9-485B-AA4C-91A6133BDDCD}"/>
          </ac:spMkLst>
        </pc:spChg>
        <pc:spChg chg="add mod">
          <ac:chgData name=" " userId="9654ef908b102155" providerId="LiveId" clId="{389B5E52-AE7B-41B9-A6C6-71EDC76A222B}" dt="2020-06-12T07:34:41.160" v="5338" actId="478"/>
          <ac:spMkLst>
            <pc:docMk/>
            <pc:sldMk cId="1768790257" sldId="282"/>
            <ac:spMk id="9" creationId="{E3E263DE-8476-4C08-8F92-3CF83A8F2474}"/>
          </ac:spMkLst>
        </pc:spChg>
        <pc:spChg chg="add mod">
          <ac:chgData name=" " userId="9654ef908b102155" providerId="LiveId" clId="{389B5E52-AE7B-41B9-A6C6-71EDC76A222B}" dt="2020-06-12T08:17:16.889" v="6992" actId="113"/>
          <ac:spMkLst>
            <pc:docMk/>
            <pc:sldMk cId="1768790257" sldId="282"/>
            <ac:spMk id="12" creationId="{FB2215F6-E8BE-4CC1-AF9A-8D8E1352D388}"/>
          </ac:spMkLst>
        </pc:spChg>
        <pc:picChg chg="add del mod">
          <ac:chgData name=" " userId="9654ef908b102155" providerId="LiveId" clId="{389B5E52-AE7B-41B9-A6C6-71EDC76A222B}" dt="2020-06-12T07:34:41.160" v="5338" actId="478"/>
          <ac:picMkLst>
            <pc:docMk/>
            <pc:sldMk cId="1768790257" sldId="282"/>
            <ac:picMk id="5" creationId="{F492828D-B21A-4EFC-90B4-71ED6FA45100}"/>
          </ac:picMkLst>
        </pc:picChg>
        <pc:picChg chg="add mod">
          <ac:chgData name=" " userId="9654ef908b102155" providerId="LiveId" clId="{389B5E52-AE7B-41B9-A6C6-71EDC76A222B}" dt="2020-06-12T07:36:32.414" v="5348" actId="14100"/>
          <ac:picMkLst>
            <pc:docMk/>
            <pc:sldMk cId="1768790257" sldId="282"/>
            <ac:picMk id="7" creationId="{E4474328-C710-4980-AA7F-29EF23D7EC59}"/>
          </ac:picMkLst>
        </pc:picChg>
        <pc:picChg chg="add mod">
          <ac:chgData name=" " userId="9654ef908b102155" providerId="LiveId" clId="{389B5E52-AE7B-41B9-A6C6-71EDC76A222B}" dt="2020-06-12T07:36:01.408" v="5343" actId="1076"/>
          <ac:picMkLst>
            <pc:docMk/>
            <pc:sldMk cId="1768790257" sldId="282"/>
            <ac:picMk id="10" creationId="{E28D3330-5961-4B59-A76A-C80E43B6D86D}"/>
          </ac:picMkLst>
        </pc:picChg>
        <pc:picChg chg="add del">
          <ac:chgData name=" " userId="9654ef908b102155" providerId="LiveId" clId="{389B5E52-AE7B-41B9-A6C6-71EDC76A222B}" dt="2020-06-12T07:36:58.403" v="5350"/>
          <ac:picMkLst>
            <pc:docMk/>
            <pc:sldMk cId="1768790257" sldId="282"/>
            <ac:picMk id="11" creationId="{50FFD090-C507-4D84-9815-A8C6903EE4E0}"/>
          </ac:picMkLst>
        </pc:picChg>
      </pc:sldChg>
      <pc:sldChg chg="addSp delSp modSp add mod ord modTransition setBg delDesignElem">
        <pc:chgData name=" " userId="9654ef908b102155" providerId="LiveId" clId="{389B5E52-AE7B-41B9-A6C6-71EDC76A222B}" dt="2020-06-16T06:28:24.761" v="11615" actId="20577"/>
        <pc:sldMkLst>
          <pc:docMk/>
          <pc:sldMk cId="986911485" sldId="283"/>
        </pc:sldMkLst>
        <pc:spChg chg="mod">
          <ac:chgData name=" " userId="9654ef908b102155" providerId="LiveId" clId="{389B5E52-AE7B-41B9-A6C6-71EDC76A222B}" dt="2020-06-12T08:14:42.049" v="6977" actId="113"/>
          <ac:spMkLst>
            <pc:docMk/>
            <pc:sldMk cId="986911485" sldId="283"/>
            <ac:spMk id="2" creationId="{9AD06CEC-40AC-4630-B9CF-45B45B15B57E}"/>
          </ac:spMkLst>
        </pc:spChg>
        <pc:spChg chg="del">
          <ac:chgData name=" " userId="9654ef908b102155" providerId="LiveId" clId="{389B5E52-AE7B-41B9-A6C6-71EDC76A222B}" dt="2020-06-12T07:40:52.487" v="5635" actId="931"/>
          <ac:spMkLst>
            <pc:docMk/>
            <pc:sldMk cId="986911485" sldId="283"/>
            <ac:spMk id="3" creationId="{2013CC4A-6526-4161-AC1C-990C64521050}"/>
          </ac:spMkLst>
        </pc:spChg>
        <pc:spChg chg="mod">
          <ac:chgData name=" " userId="9654ef908b102155" providerId="LiveId" clId="{389B5E52-AE7B-41B9-A6C6-71EDC76A222B}" dt="2020-06-16T06:28:24.761" v="11615" actId="20577"/>
          <ac:spMkLst>
            <pc:docMk/>
            <pc:sldMk cId="986911485" sldId="283"/>
            <ac:spMk id="4" creationId="{CEC3C73D-9664-43A5-8B5C-4471C0090FF7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986911485" sldId="283"/>
            <ac:spMk id="11" creationId="{0CABCAE3-64FC-4149-819F-2C1812824154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986911485" sldId="283"/>
            <ac:spMk id="19" creationId="{C630F413-44CE-4746-9821-9E0107978E7A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986911485" sldId="283"/>
            <ac:spMk id="21" creationId="{22D671B1-B099-4F9C-B9CC-9D22B4DAF8A8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986911485" sldId="283"/>
            <ac:spMk id="25" creationId="{898488B7-DBD3-40E7-B54B-4DA6C5693EF3}"/>
          </ac:spMkLst>
        </pc:spChg>
        <pc:picChg chg="add mod">
          <ac:chgData name=" " userId="9654ef908b102155" providerId="LiveId" clId="{389B5E52-AE7B-41B9-A6C6-71EDC76A222B}" dt="2020-06-12T07:41:11.295" v="5643" actId="14100"/>
          <ac:picMkLst>
            <pc:docMk/>
            <pc:sldMk cId="986911485" sldId="283"/>
            <ac:picMk id="6" creationId="{1F4DA039-D187-40C8-918B-81A214E5981A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986911485" sldId="283"/>
            <ac:picMk id="13" creationId="{012FDCFE-9AD2-4D8A-8CBF-B3AA37EBF6DD}"/>
          </ac:picMkLst>
        </pc:picChg>
        <pc:cxnChg chg="add del">
          <ac:chgData name=" " userId="9654ef908b102155" providerId="LiveId" clId="{389B5E52-AE7B-41B9-A6C6-71EDC76A222B}" dt="2020-06-12T09:29:37.499" v="7481"/>
          <ac:cxnSpMkLst>
            <pc:docMk/>
            <pc:sldMk cId="986911485" sldId="283"/>
            <ac:cxnSpMk id="15" creationId="{FBD463FC-4CA8-4FF4-85A3-AF9F4B98D210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986911485" sldId="283"/>
            <ac:cxnSpMk id="17" creationId="{A56012FD-74A8-4C91-B318-435CF2B71927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986911485" sldId="283"/>
            <ac:cxnSpMk id="23" creationId="{7552FBEF-FA69-427B-8245-0A518E0513D5}"/>
          </ac:cxnSpMkLst>
        </pc:cxnChg>
      </pc:sldChg>
      <pc:sldChg chg="addSp delSp modSp add mod ord modTransition setBg delDesignElem">
        <pc:chgData name=" " userId="9654ef908b102155" providerId="LiveId" clId="{389B5E52-AE7B-41B9-A6C6-71EDC76A222B}" dt="2020-06-14T13:16:54.757" v="8809"/>
        <pc:sldMkLst>
          <pc:docMk/>
          <pc:sldMk cId="2765589830" sldId="284"/>
        </pc:sldMkLst>
        <pc:spChg chg="mod">
          <ac:chgData name=" " userId="9654ef908b102155" providerId="LiveId" clId="{389B5E52-AE7B-41B9-A6C6-71EDC76A222B}" dt="2020-06-12T08:15:14.196" v="6984" actId="113"/>
          <ac:spMkLst>
            <pc:docMk/>
            <pc:sldMk cId="2765589830" sldId="284"/>
            <ac:spMk id="2" creationId="{CE82DD87-E0A5-4EF2-A815-9954829FA43C}"/>
          </ac:spMkLst>
        </pc:spChg>
        <pc:spChg chg="del">
          <ac:chgData name=" " userId="9654ef908b102155" providerId="LiveId" clId="{389B5E52-AE7B-41B9-A6C6-71EDC76A222B}" dt="2020-06-12T07:40:56.131" v="5637" actId="931"/>
          <ac:spMkLst>
            <pc:docMk/>
            <pc:sldMk cId="2765589830" sldId="284"/>
            <ac:spMk id="3" creationId="{FA3FF930-EBB2-4438-91D2-2EA823532750}"/>
          </ac:spMkLst>
        </pc:spChg>
        <pc:spChg chg="mod">
          <ac:chgData name=" " userId="9654ef908b102155" providerId="LiveId" clId="{389B5E52-AE7B-41B9-A6C6-71EDC76A222B}" dt="2020-06-12T08:15:30.727" v="6989" actId="403"/>
          <ac:spMkLst>
            <pc:docMk/>
            <pc:sldMk cId="2765589830" sldId="284"/>
            <ac:spMk id="4" creationId="{7327AAFF-B1C4-4B6A-AEA2-80BB51E280B3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2765589830" sldId="284"/>
            <ac:spMk id="11" creationId="{0CABCAE3-64FC-4149-819F-2C1812824154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2765589830" sldId="284"/>
            <ac:spMk id="19" creationId="{C630F413-44CE-4746-9821-9E0107978E7A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2765589830" sldId="284"/>
            <ac:spMk id="21" creationId="{22D671B1-B099-4F9C-B9CC-9D22B4DAF8A8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2765589830" sldId="284"/>
            <ac:spMk id="25" creationId="{898488B7-DBD3-40E7-B54B-4DA6C5693EF3}"/>
          </ac:spMkLst>
        </pc:spChg>
        <pc:picChg chg="add mod">
          <ac:chgData name=" " userId="9654ef908b102155" providerId="LiveId" clId="{389B5E52-AE7B-41B9-A6C6-71EDC76A222B}" dt="2020-06-12T07:41:34.645" v="5648" actId="14100"/>
          <ac:picMkLst>
            <pc:docMk/>
            <pc:sldMk cId="2765589830" sldId="284"/>
            <ac:picMk id="6" creationId="{7BC33AE5-7728-4EAC-AD36-04CFACAF49E8}"/>
          </ac:picMkLst>
        </pc:picChg>
        <pc:picChg chg="add del mod">
          <ac:chgData name=" " userId="9654ef908b102155" providerId="LiveId" clId="{389B5E52-AE7B-41B9-A6C6-71EDC76A222B}" dt="2020-06-12T07:56:58.575" v="6568" actId="478"/>
          <ac:picMkLst>
            <pc:docMk/>
            <pc:sldMk cId="2765589830" sldId="284"/>
            <ac:picMk id="8" creationId="{E3DD6496-C3CF-4DF8-8E8F-58DF1E65C723}"/>
          </ac:picMkLst>
        </pc:picChg>
        <pc:picChg chg="add mod">
          <ac:chgData name=" " userId="9654ef908b102155" providerId="LiveId" clId="{389B5E52-AE7B-41B9-A6C6-71EDC76A222B}" dt="2020-06-12T07:57:30.507" v="6577" actId="14100"/>
          <ac:picMkLst>
            <pc:docMk/>
            <pc:sldMk cId="2765589830" sldId="284"/>
            <ac:picMk id="10" creationId="{05D1A2BC-C707-484F-9E1F-91DBD751598C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2765589830" sldId="284"/>
            <ac:picMk id="13" creationId="{012FDCFE-9AD2-4D8A-8CBF-B3AA37EBF6DD}"/>
          </ac:picMkLst>
        </pc:picChg>
        <pc:cxnChg chg="add del">
          <ac:chgData name=" " userId="9654ef908b102155" providerId="LiveId" clId="{389B5E52-AE7B-41B9-A6C6-71EDC76A222B}" dt="2020-06-12T09:29:37.499" v="7481"/>
          <ac:cxnSpMkLst>
            <pc:docMk/>
            <pc:sldMk cId="2765589830" sldId="284"/>
            <ac:cxnSpMk id="15" creationId="{FBD463FC-4CA8-4FF4-85A3-AF9F4B98D210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2765589830" sldId="284"/>
            <ac:cxnSpMk id="17" creationId="{A56012FD-74A8-4C91-B318-435CF2B71927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2765589830" sldId="284"/>
            <ac:cxnSpMk id="23" creationId="{7552FBEF-FA69-427B-8245-0A518E0513D5}"/>
          </ac:cxnSpMkLst>
        </pc:cxnChg>
      </pc:sldChg>
      <pc:sldChg chg="addSp delSp modSp add mod ord modTransition setBg delDesignElem">
        <pc:chgData name=" " userId="9654ef908b102155" providerId="LiveId" clId="{389B5E52-AE7B-41B9-A6C6-71EDC76A222B}" dt="2020-06-15T08:07:48.288" v="11456"/>
        <pc:sldMkLst>
          <pc:docMk/>
          <pc:sldMk cId="190881335" sldId="285"/>
        </pc:sldMkLst>
        <pc:spChg chg="mod">
          <ac:chgData name=" " userId="9654ef908b102155" providerId="LiveId" clId="{389B5E52-AE7B-41B9-A6C6-71EDC76A222B}" dt="2020-06-12T08:23:13.391" v="7054" actId="1076"/>
          <ac:spMkLst>
            <pc:docMk/>
            <pc:sldMk cId="190881335" sldId="285"/>
            <ac:spMk id="2" creationId="{F3413BC2-1B1E-48B7-9EDA-0BF6C73E11A1}"/>
          </ac:spMkLst>
        </pc:spChg>
        <pc:spChg chg="del">
          <ac:chgData name=" " userId="9654ef908b102155" providerId="LiveId" clId="{389B5E52-AE7B-41B9-A6C6-71EDC76A222B}" dt="2020-06-12T08:21:36.508" v="7039" actId="931"/>
          <ac:spMkLst>
            <pc:docMk/>
            <pc:sldMk cId="190881335" sldId="285"/>
            <ac:spMk id="3" creationId="{9FBB3297-5F06-4CFD-B4B7-FA6B1E917796}"/>
          </ac:spMkLst>
        </pc:spChg>
        <pc:spChg chg="mod">
          <ac:chgData name=" " userId="9654ef908b102155" providerId="LiveId" clId="{389B5E52-AE7B-41B9-A6C6-71EDC76A222B}" dt="2020-06-12T08:26:25.661" v="7280" actId="5793"/>
          <ac:spMkLst>
            <pc:docMk/>
            <pc:sldMk cId="190881335" sldId="285"/>
            <ac:spMk id="4" creationId="{F4E63088-981B-4DC8-B44F-DF05CFAFBEAE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190881335" sldId="285"/>
            <ac:spMk id="11" creationId="{0CABCAE3-64FC-4149-819F-2C1812824154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190881335" sldId="285"/>
            <ac:spMk id="19" creationId="{45C76AC0-BB6B-419E-A327-AFA29750080A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190881335" sldId="285"/>
            <ac:spMk id="23" creationId="{8B0E4246-09B8-46D7-A0D2-4D264863AD39}"/>
          </ac:spMkLst>
        </pc:spChg>
        <pc:picChg chg="add mod">
          <ac:chgData name=" " userId="9654ef908b102155" providerId="LiveId" clId="{389B5E52-AE7B-41B9-A6C6-71EDC76A222B}" dt="2020-06-12T08:22:43.253" v="7046" actId="14100"/>
          <ac:picMkLst>
            <pc:docMk/>
            <pc:sldMk cId="190881335" sldId="285"/>
            <ac:picMk id="6" creationId="{A389A9DA-B5B7-47A3-8B12-DDA6D5E2B773}"/>
          </ac:picMkLst>
        </pc:picChg>
        <pc:picChg chg="add del mod">
          <ac:chgData name=" " userId="9654ef908b102155" providerId="LiveId" clId="{389B5E52-AE7B-41B9-A6C6-71EDC76A222B}" dt="2020-06-15T08:07:48.288" v="11456"/>
          <ac:picMkLst>
            <pc:docMk/>
            <pc:sldMk cId="190881335" sldId="285"/>
            <ac:picMk id="8" creationId="{2562A50C-5792-46E1-88A7-DD5376762FA6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190881335" sldId="285"/>
            <ac:picMk id="13" creationId="{012FDCFE-9AD2-4D8A-8CBF-B3AA37EBF6DD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190881335" sldId="285"/>
            <ac:picMk id="25" creationId="{F50C8D8D-B32F-4194-8321-164EC442750E}"/>
          </ac:picMkLst>
        </pc:picChg>
        <pc:cxnChg chg="add del">
          <ac:chgData name=" " userId="9654ef908b102155" providerId="LiveId" clId="{389B5E52-AE7B-41B9-A6C6-71EDC76A222B}" dt="2020-06-12T09:29:37.499" v="7481"/>
          <ac:cxnSpMkLst>
            <pc:docMk/>
            <pc:sldMk cId="190881335" sldId="285"/>
            <ac:cxnSpMk id="15" creationId="{FBD463FC-4CA8-4FF4-85A3-AF9F4B98D210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190881335" sldId="285"/>
            <ac:cxnSpMk id="17" creationId="{A56012FD-74A8-4C91-B318-435CF2B71927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190881335" sldId="285"/>
            <ac:cxnSpMk id="21" creationId="{B3E0B6A3-E197-43D6-82D5-7455DAB1A746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190881335" sldId="285"/>
            <ac:cxnSpMk id="27" creationId="{5BD24D8B-8573-4260-B700-E860AD6D2A8E}"/>
          </ac:cxnSpMkLst>
        </pc:cxnChg>
      </pc:sldChg>
      <pc:sldChg chg="addSp delSp modSp add del modTransition">
        <pc:chgData name=" " userId="9654ef908b102155" providerId="LiveId" clId="{389B5E52-AE7B-41B9-A6C6-71EDC76A222B}" dt="2020-06-15T07:41:42.396" v="10604" actId="2696"/>
        <pc:sldMkLst>
          <pc:docMk/>
          <pc:sldMk cId="3986478314" sldId="286"/>
        </pc:sldMkLst>
        <pc:spChg chg="mod">
          <ac:chgData name=" " userId="9654ef908b102155" providerId="LiveId" clId="{389B5E52-AE7B-41B9-A6C6-71EDC76A222B}" dt="2020-06-15T07:36:58.563" v="10559" actId="207"/>
          <ac:spMkLst>
            <pc:docMk/>
            <pc:sldMk cId="3986478314" sldId="286"/>
            <ac:spMk id="2" creationId="{416EE3E4-BA66-4AA7-9A48-CCBFFE54EAAF}"/>
          </ac:spMkLst>
        </pc:spChg>
        <pc:spChg chg="del">
          <ac:chgData name=" " userId="9654ef908b102155" providerId="LiveId" clId="{389B5E52-AE7B-41B9-A6C6-71EDC76A222B}" dt="2020-06-15T07:16:43.362" v="9952" actId="931"/>
          <ac:spMkLst>
            <pc:docMk/>
            <pc:sldMk cId="3986478314" sldId="286"/>
            <ac:spMk id="3" creationId="{4BC743F8-E333-4644-A364-BD56013173F1}"/>
          </ac:spMkLst>
        </pc:spChg>
        <pc:spChg chg="del">
          <ac:chgData name=" " userId="9654ef908b102155" providerId="LiveId" clId="{389B5E52-AE7B-41B9-A6C6-71EDC76A222B}" dt="2020-06-15T07:21:45.459" v="9958"/>
          <ac:spMkLst>
            <pc:docMk/>
            <pc:sldMk cId="3986478314" sldId="286"/>
            <ac:spMk id="4" creationId="{D5116193-65AB-45B7-AFC8-534594338E23}"/>
          </ac:spMkLst>
        </pc:spChg>
        <pc:spChg chg="add del mod">
          <ac:chgData name=" " userId="9654ef908b102155" providerId="LiveId" clId="{389B5E52-AE7B-41B9-A6C6-71EDC76A222B}" dt="2020-06-15T07:39:57.257" v="10572"/>
          <ac:spMkLst>
            <pc:docMk/>
            <pc:sldMk cId="3986478314" sldId="286"/>
            <ac:spMk id="11" creationId="{733D3E49-518F-465C-901D-3AC61E50D465}"/>
          </ac:spMkLst>
        </pc:spChg>
        <pc:spChg chg="add del mod">
          <ac:chgData name=" " userId="9654ef908b102155" providerId="LiveId" clId="{389B5E52-AE7B-41B9-A6C6-71EDC76A222B}" dt="2020-06-15T07:40:33.909" v="10591"/>
          <ac:spMkLst>
            <pc:docMk/>
            <pc:sldMk cId="3986478314" sldId="286"/>
            <ac:spMk id="12" creationId="{43CD623B-2EFB-4E99-9E03-B392DAD7626D}"/>
          </ac:spMkLst>
        </pc:spChg>
        <pc:spChg chg="add mod">
          <ac:chgData name=" " userId="9654ef908b102155" providerId="LiveId" clId="{389B5E52-AE7B-41B9-A6C6-71EDC76A222B}" dt="2020-06-15T07:41:09.470" v="10596"/>
          <ac:spMkLst>
            <pc:docMk/>
            <pc:sldMk cId="3986478314" sldId="286"/>
            <ac:spMk id="13" creationId="{DDB89048-93F0-4D9C-A83A-B237101C4B7E}"/>
          </ac:spMkLst>
        </pc:spChg>
        <pc:spChg chg="add mod">
          <ac:chgData name=" " userId="9654ef908b102155" providerId="LiveId" clId="{389B5E52-AE7B-41B9-A6C6-71EDC76A222B}" dt="2020-06-15T07:41:20.788" v="10598"/>
          <ac:spMkLst>
            <pc:docMk/>
            <pc:sldMk cId="3986478314" sldId="286"/>
            <ac:spMk id="14" creationId="{1D3D7C8A-9458-4C34-BB67-0AB70F83EB42}"/>
          </ac:spMkLst>
        </pc:spChg>
        <pc:picChg chg="add del mod">
          <ac:chgData name=" " userId="9654ef908b102155" providerId="LiveId" clId="{389B5E52-AE7B-41B9-A6C6-71EDC76A222B}" dt="2020-06-15T07:41:09.470" v="10596"/>
          <ac:picMkLst>
            <pc:docMk/>
            <pc:sldMk cId="3986478314" sldId="286"/>
            <ac:picMk id="6" creationId="{F5DC0F58-2F6C-4B64-A390-9D14FA0BFD3B}"/>
          </ac:picMkLst>
        </pc:picChg>
        <pc:picChg chg="add del mod">
          <ac:chgData name=" " userId="9654ef908b102155" providerId="LiveId" clId="{389B5E52-AE7B-41B9-A6C6-71EDC76A222B}" dt="2020-06-15T07:41:20.788" v="10598"/>
          <ac:picMkLst>
            <pc:docMk/>
            <pc:sldMk cId="3986478314" sldId="286"/>
            <ac:picMk id="8" creationId="{560E0545-F031-431D-BC47-F5904793781B}"/>
          </ac:picMkLst>
        </pc:picChg>
        <pc:picChg chg="add del mod">
          <ac:chgData name=" " userId="9654ef908b102155" providerId="LiveId" clId="{389B5E52-AE7B-41B9-A6C6-71EDC76A222B}" dt="2020-06-15T07:41:29.381" v="10600"/>
          <ac:picMkLst>
            <pc:docMk/>
            <pc:sldMk cId="3986478314" sldId="286"/>
            <ac:picMk id="10" creationId="{2152E459-C87D-460F-92E7-C858DA5FE052}"/>
          </ac:picMkLst>
        </pc:picChg>
      </pc:sldChg>
      <pc:sldChg chg="addSp delSp modSp add modTransition">
        <pc:chgData name=" " userId="9654ef908b102155" providerId="LiveId" clId="{389B5E52-AE7B-41B9-A6C6-71EDC76A222B}" dt="2020-06-15T08:21:52.389" v="11522" actId="20577"/>
        <pc:sldMkLst>
          <pc:docMk/>
          <pc:sldMk cId="1116083391" sldId="287"/>
        </pc:sldMkLst>
        <pc:spChg chg="mod">
          <ac:chgData name=" " userId="9654ef908b102155" providerId="LiveId" clId="{389B5E52-AE7B-41B9-A6C6-71EDC76A222B}" dt="2020-06-15T08:21:52.389" v="11522" actId="20577"/>
          <ac:spMkLst>
            <pc:docMk/>
            <pc:sldMk cId="1116083391" sldId="287"/>
            <ac:spMk id="2" creationId="{43FD154A-0A23-40D9-97E4-0ED0B6A89D7A}"/>
          </ac:spMkLst>
        </pc:spChg>
        <pc:spChg chg="del">
          <ac:chgData name=" " userId="9654ef908b102155" providerId="LiveId" clId="{389B5E52-AE7B-41B9-A6C6-71EDC76A222B}" dt="2020-06-12T09:20:14.932" v="7381" actId="931"/>
          <ac:spMkLst>
            <pc:docMk/>
            <pc:sldMk cId="1116083391" sldId="287"/>
            <ac:spMk id="3" creationId="{D97E7FFD-32E8-4898-AFE8-741A501B1A79}"/>
          </ac:spMkLst>
        </pc:spChg>
        <pc:spChg chg="mod">
          <ac:chgData name=" " userId="9654ef908b102155" providerId="LiveId" clId="{389B5E52-AE7B-41B9-A6C6-71EDC76A222B}" dt="2020-06-12T09:29:38.054" v="7482" actId="1076"/>
          <ac:spMkLst>
            <pc:docMk/>
            <pc:sldMk cId="1116083391" sldId="287"/>
            <ac:spMk id="4" creationId="{9079699E-B3E3-4DE9-A0AC-A0F37D950D05}"/>
          </ac:spMkLst>
        </pc:spChg>
        <pc:spChg chg="add del">
          <ac:chgData name=" " userId="9654ef908b102155" providerId="LiveId" clId="{389B5E52-AE7B-41B9-A6C6-71EDC76A222B}" dt="2020-06-12T09:20:21.025" v="7385"/>
          <ac:spMkLst>
            <pc:docMk/>
            <pc:sldMk cId="1116083391" sldId="287"/>
            <ac:spMk id="7" creationId="{01139C70-0298-4BA9-B716-F726D5DA8DF9}"/>
          </ac:spMkLst>
        </pc:spChg>
        <pc:picChg chg="add mod">
          <ac:chgData name=" " userId="9654ef908b102155" providerId="LiveId" clId="{389B5E52-AE7B-41B9-A6C6-71EDC76A222B}" dt="2020-06-15T08:10:44.284" v="11485" actId="14100"/>
          <ac:picMkLst>
            <pc:docMk/>
            <pc:sldMk cId="1116083391" sldId="287"/>
            <ac:picMk id="5" creationId="{79494280-4194-49BE-96FB-D5DF339CDC82}"/>
          </ac:picMkLst>
        </pc:picChg>
        <pc:picChg chg="add mod">
          <ac:chgData name=" " userId="9654ef908b102155" providerId="LiveId" clId="{389B5E52-AE7B-41B9-A6C6-71EDC76A222B}" dt="2020-06-12T09:20:33.160" v="7388" actId="14100"/>
          <ac:picMkLst>
            <pc:docMk/>
            <pc:sldMk cId="1116083391" sldId="287"/>
            <ac:picMk id="6" creationId="{9EF7B48A-00A7-4252-95E1-B6CE5C4BB41E}"/>
          </ac:picMkLst>
        </pc:picChg>
        <pc:picChg chg="add mod">
          <ac:chgData name=" " userId="9654ef908b102155" providerId="LiveId" clId="{389B5E52-AE7B-41B9-A6C6-71EDC76A222B}" dt="2020-06-12T09:29:55.186" v="7486" actId="14100"/>
          <ac:picMkLst>
            <pc:docMk/>
            <pc:sldMk cId="1116083391" sldId="287"/>
            <ac:picMk id="9" creationId="{80CA7EB6-80AE-4665-827C-E1DC837F036B}"/>
          </ac:picMkLst>
        </pc:picChg>
      </pc:sldChg>
      <pc:sldChg chg="add del">
        <pc:chgData name=" " userId="9654ef908b102155" providerId="LiveId" clId="{389B5E52-AE7B-41B9-A6C6-71EDC76A222B}" dt="2020-06-12T08:07:33.073" v="6785" actId="2696"/>
        <pc:sldMkLst>
          <pc:docMk/>
          <pc:sldMk cId="1440802413" sldId="287"/>
        </pc:sldMkLst>
      </pc:sldChg>
      <pc:sldChg chg="addSp delSp modSp add del mod modTransition setBg delDesignElem">
        <pc:chgData name=" " userId="9654ef908b102155" providerId="LiveId" clId="{389B5E52-AE7B-41B9-A6C6-71EDC76A222B}" dt="2020-06-15T08:12:21.460" v="11509" actId="2696"/>
        <pc:sldMkLst>
          <pc:docMk/>
          <pc:sldMk cId="2123533669" sldId="288"/>
        </pc:sldMkLst>
        <pc:spChg chg="mod">
          <ac:chgData name=" " userId="9654ef908b102155" providerId="LiveId" clId="{389B5E52-AE7B-41B9-A6C6-71EDC76A222B}" dt="2020-06-12T08:28:29.054" v="7311" actId="27636"/>
          <ac:spMkLst>
            <pc:docMk/>
            <pc:sldMk cId="2123533669" sldId="288"/>
            <ac:spMk id="2" creationId="{1AF9EBB8-1721-42AC-AEA0-C4AB91D4046E}"/>
          </ac:spMkLst>
        </pc:spChg>
        <pc:spChg chg="del">
          <ac:chgData name=" " userId="9654ef908b102155" providerId="LiveId" clId="{389B5E52-AE7B-41B9-A6C6-71EDC76A222B}" dt="2020-06-12T08:26:59.349" v="7282" actId="931"/>
          <ac:spMkLst>
            <pc:docMk/>
            <pc:sldMk cId="2123533669" sldId="288"/>
            <ac:spMk id="3" creationId="{30784E51-E914-4E40-BFC8-81A4A99BE8E1}"/>
          </ac:spMkLst>
        </pc:spChg>
        <pc:spChg chg="add mod">
          <ac:chgData name=" " userId="9654ef908b102155" providerId="LiveId" clId="{389B5E52-AE7B-41B9-A6C6-71EDC76A222B}" dt="2020-06-15T08:08:06.508" v="11461"/>
          <ac:spMkLst>
            <pc:docMk/>
            <pc:sldMk cId="2123533669" sldId="288"/>
            <ac:spMk id="3" creationId="{DD8D31A4-E0C3-4999-B0FA-6A588947D786}"/>
          </ac:spMkLst>
        </pc:spChg>
        <pc:spChg chg="mod ord">
          <ac:chgData name=" " userId="9654ef908b102155" providerId="LiveId" clId="{389B5E52-AE7B-41B9-A6C6-71EDC76A222B}" dt="2020-06-15T08:08:04.521" v="11459" actId="27636"/>
          <ac:spMkLst>
            <pc:docMk/>
            <pc:sldMk cId="2123533669" sldId="288"/>
            <ac:spMk id="4" creationId="{43CDE38B-8474-4539-B9A1-BB70F190CF50}"/>
          </ac:spMkLst>
        </pc:spChg>
        <pc:spChg chg="add del">
          <ac:chgData name=" " userId="9654ef908b102155" providerId="LiveId" clId="{389B5E52-AE7B-41B9-A6C6-71EDC76A222B}" dt="2020-06-12T08:27:05.015" v="7288" actId="26606"/>
          <ac:spMkLst>
            <pc:docMk/>
            <pc:sldMk cId="2123533669" sldId="288"/>
            <ac:spMk id="13" creationId="{EEA869E1-F851-4A52-92F5-77E592B76A5B}"/>
          </ac:spMkLst>
        </pc:spChg>
        <pc:spChg chg="add del">
          <ac:chgData name=" " userId="9654ef908b102155" providerId="LiveId" clId="{389B5E52-AE7B-41B9-A6C6-71EDC76A222B}" dt="2020-06-12T08:27:05.015" v="7288" actId="26606"/>
          <ac:spMkLst>
            <pc:docMk/>
            <pc:sldMk cId="2123533669" sldId="288"/>
            <ac:spMk id="21" creationId="{742C14A9-3617-46DD-9FC4-ED828A7D3E6F}"/>
          </ac:spMkLst>
        </pc:spChg>
        <pc:spChg chg="add del">
          <ac:chgData name=" " userId="9654ef908b102155" providerId="LiveId" clId="{389B5E52-AE7B-41B9-A6C6-71EDC76A222B}" dt="2020-06-12T08:27:05.015" v="7288" actId="26606"/>
          <ac:spMkLst>
            <pc:docMk/>
            <pc:sldMk cId="2123533669" sldId="288"/>
            <ac:spMk id="25" creationId="{19E5CB6C-D5A1-44AB-BAD0-E76C67ED2802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2123533669" sldId="288"/>
            <ac:spMk id="31" creationId="{EEA869E1-F851-4A52-92F5-77E592B76A5B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2123533669" sldId="288"/>
            <ac:spMk id="35" creationId="{EED2B910-B28F-4A54-B17C-8B7E5893AABB}"/>
          </ac:spMkLst>
        </pc:spChg>
        <pc:spChg chg="add del">
          <ac:chgData name=" " userId="9654ef908b102155" providerId="LiveId" clId="{389B5E52-AE7B-41B9-A6C6-71EDC76A222B}" dt="2020-06-12T09:29:37.499" v="7481"/>
          <ac:spMkLst>
            <pc:docMk/>
            <pc:sldMk cId="2123533669" sldId="288"/>
            <ac:spMk id="37" creationId="{7CAB7D27-148D-4082-B160-72FAD580D663}"/>
          </ac:spMkLst>
        </pc:spChg>
        <pc:picChg chg="add del mod">
          <ac:chgData name=" " userId="9654ef908b102155" providerId="LiveId" clId="{389B5E52-AE7B-41B9-A6C6-71EDC76A222B}" dt="2020-06-15T08:08:19.699" v="11463"/>
          <ac:picMkLst>
            <pc:docMk/>
            <pc:sldMk cId="2123533669" sldId="288"/>
            <ac:picMk id="5" creationId="{02FB69E9-68AC-4A26-A78D-9C1DF8BFA09F}"/>
          </ac:picMkLst>
        </pc:picChg>
        <pc:picChg chg="add del mod ord">
          <ac:chgData name=" " userId="9654ef908b102155" providerId="LiveId" clId="{389B5E52-AE7B-41B9-A6C6-71EDC76A222B}" dt="2020-06-15T08:08:06.508" v="11461"/>
          <ac:picMkLst>
            <pc:docMk/>
            <pc:sldMk cId="2123533669" sldId="288"/>
            <ac:picMk id="6" creationId="{D291EB12-6DC3-49C8-B895-5D704DABE6EA}"/>
          </ac:picMkLst>
        </pc:picChg>
        <pc:picChg chg="add del mod">
          <ac:chgData name=" " userId="9654ef908b102155" providerId="LiveId" clId="{389B5E52-AE7B-41B9-A6C6-71EDC76A222B}" dt="2020-06-15T08:12:11.039" v="11508" actId="478"/>
          <ac:picMkLst>
            <pc:docMk/>
            <pc:sldMk cId="2123533669" sldId="288"/>
            <ac:picMk id="8" creationId="{25768779-5DB3-4B94-A486-4A49C7BBDC84}"/>
          </ac:picMkLst>
        </pc:picChg>
        <pc:picChg chg="add del">
          <ac:chgData name=" " userId="9654ef908b102155" providerId="LiveId" clId="{389B5E52-AE7B-41B9-A6C6-71EDC76A222B}" dt="2020-06-12T08:27:05.015" v="7288" actId="26606"/>
          <ac:picMkLst>
            <pc:docMk/>
            <pc:sldMk cId="2123533669" sldId="288"/>
            <ac:picMk id="15" creationId="{B083AD55-8296-44BD-8E14-DD2DDBC351B0}"/>
          </ac:picMkLst>
        </pc:picChg>
        <pc:picChg chg="add del">
          <ac:chgData name=" " userId="9654ef908b102155" providerId="LiveId" clId="{389B5E52-AE7B-41B9-A6C6-71EDC76A222B}" dt="2020-06-12T08:27:05.015" v="7288" actId="26606"/>
          <ac:picMkLst>
            <pc:docMk/>
            <pc:sldMk cId="2123533669" sldId="288"/>
            <ac:picMk id="27" creationId="{D5A16967-5C32-4A48-9F02-4F0228AC8DBA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2123533669" sldId="288"/>
            <ac:picMk id="32" creationId="{B083AD55-8296-44BD-8E14-DD2DDBC351B0}"/>
          </ac:picMkLst>
        </pc:picChg>
        <pc:picChg chg="add del">
          <ac:chgData name=" " userId="9654ef908b102155" providerId="LiveId" clId="{389B5E52-AE7B-41B9-A6C6-71EDC76A222B}" dt="2020-06-12T09:29:37.499" v="7481"/>
          <ac:picMkLst>
            <pc:docMk/>
            <pc:sldMk cId="2123533669" sldId="288"/>
            <ac:picMk id="38" creationId="{CD88FC76-F691-462A-BCF9-0BA4F5DE6D71}"/>
          </ac:picMkLst>
        </pc:picChg>
        <pc:inkChg chg="add del">
          <ac:chgData name=" " userId="9654ef908b102155" providerId="LiveId" clId="{389B5E52-AE7B-41B9-A6C6-71EDC76A222B}" dt="2020-06-12T08:52:13.632" v="7373"/>
          <ac:inkMkLst>
            <pc:docMk/>
            <pc:sldMk cId="2123533669" sldId="288"/>
            <ac:inkMk id="7" creationId="{AF4A99F5-EBBE-4F0E-80D4-5E1767D870A5}"/>
          </ac:inkMkLst>
        </pc:inkChg>
        <pc:inkChg chg="add">
          <ac:chgData name=" " userId="9654ef908b102155" providerId="LiveId" clId="{389B5E52-AE7B-41B9-A6C6-71EDC76A222B}" dt="2020-06-12T08:52:41.312" v="7374" actId="9405"/>
          <ac:inkMkLst>
            <pc:docMk/>
            <pc:sldMk cId="2123533669" sldId="288"/>
            <ac:inkMk id="9" creationId="{17AB918C-3883-4F17-9519-1A4A87CF318C}"/>
          </ac:inkMkLst>
        </pc:inkChg>
        <pc:inkChg chg="add">
          <ac:chgData name=" " userId="9654ef908b102155" providerId="LiveId" clId="{389B5E52-AE7B-41B9-A6C6-71EDC76A222B}" dt="2020-06-12T08:53:07.500" v="7375" actId="9405"/>
          <ac:inkMkLst>
            <pc:docMk/>
            <pc:sldMk cId="2123533669" sldId="288"/>
            <ac:inkMk id="10" creationId="{C1CD01AD-FF62-4FE1-8B38-19A16CE0DD49}"/>
          </ac:inkMkLst>
        </pc:inkChg>
        <pc:cxnChg chg="add del">
          <ac:chgData name=" " userId="9654ef908b102155" providerId="LiveId" clId="{389B5E52-AE7B-41B9-A6C6-71EDC76A222B}" dt="2020-06-12T08:27:05.015" v="7288" actId="26606"/>
          <ac:cxnSpMkLst>
            <pc:docMk/>
            <pc:sldMk cId="2123533669" sldId="288"/>
            <ac:cxnSpMk id="17" creationId="{2BF46B26-15FC-4C5A-94FA-AE9ED64B5C20}"/>
          </ac:cxnSpMkLst>
        </pc:cxnChg>
        <pc:cxnChg chg="add del">
          <ac:chgData name=" " userId="9654ef908b102155" providerId="LiveId" clId="{389B5E52-AE7B-41B9-A6C6-71EDC76A222B}" dt="2020-06-12T08:27:05.015" v="7288" actId="26606"/>
          <ac:cxnSpMkLst>
            <pc:docMk/>
            <pc:sldMk cId="2123533669" sldId="288"/>
            <ac:cxnSpMk id="19" creationId="{BADF1045-FC61-45F9-B214-2286C9675985}"/>
          </ac:cxnSpMkLst>
        </pc:cxnChg>
        <pc:cxnChg chg="add del">
          <ac:chgData name=" " userId="9654ef908b102155" providerId="LiveId" clId="{389B5E52-AE7B-41B9-A6C6-71EDC76A222B}" dt="2020-06-12T08:27:05.015" v="7288" actId="26606"/>
          <ac:cxnSpMkLst>
            <pc:docMk/>
            <pc:sldMk cId="2123533669" sldId="288"/>
            <ac:cxnSpMk id="23" creationId="{19AB0109-1C89-41F0-9EDF-3DE017BE3F27}"/>
          </ac:cxnSpMkLst>
        </pc:cxnChg>
        <pc:cxnChg chg="add del">
          <ac:chgData name=" " userId="9654ef908b102155" providerId="LiveId" clId="{389B5E52-AE7B-41B9-A6C6-71EDC76A222B}" dt="2020-06-12T08:27:05.015" v="7288" actId="26606"/>
          <ac:cxnSpMkLst>
            <pc:docMk/>
            <pc:sldMk cId="2123533669" sldId="288"/>
            <ac:cxnSpMk id="29" creationId="{942D078B-EF20-4DB1-AA1B-87F212C56A9A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2123533669" sldId="288"/>
            <ac:cxnSpMk id="33" creationId="{2BF46B26-15FC-4C5A-94FA-AE9ED64B5C20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2123533669" sldId="288"/>
            <ac:cxnSpMk id="34" creationId="{BADF1045-FC61-45F9-B214-2286C9675985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2123533669" sldId="288"/>
            <ac:cxnSpMk id="36" creationId="{C545F118-1DF8-46A9-8A77-B3D9422CEA4A}"/>
          </ac:cxnSpMkLst>
        </pc:cxnChg>
        <pc:cxnChg chg="add del">
          <ac:chgData name=" " userId="9654ef908b102155" providerId="LiveId" clId="{389B5E52-AE7B-41B9-A6C6-71EDC76A222B}" dt="2020-06-12T09:29:37.499" v="7481"/>
          <ac:cxnSpMkLst>
            <pc:docMk/>
            <pc:sldMk cId="2123533669" sldId="288"/>
            <ac:cxnSpMk id="39" creationId="{33204A7E-B7E9-42D0-9DC4-B82FDC8C4BCC}"/>
          </ac:cxnSpMkLst>
        </pc:cxnChg>
      </pc:sldChg>
      <pc:sldChg chg="addSp delSp modSp add del mod setBg">
        <pc:chgData name=" " userId="9654ef908b102155" providerId="LiveId" clId="{389B5E52-AE7B-41B9-A6C6-71EDC76A222B}" dt="2020-06-12T08:50:35.710" v="7365" actId="2696"/>
        <pc:sldMkLst>
          <pc:docMk/>
          <pc:sldMk cId="1732773141" sldId="289"/>
        </pc:sldMkLst>
        <pc:spChg chg="mod">
          <ac:chgData name=" " userId="9654ef908b102155" providerId="LiveId" clId="{389B5E52-AE7B-41B9-A6C6-71EDC76A222B}" dt="2020-06-12T08:50:31.842" v="7364" actId="5793"/>
          <ac:spMkLst>
            <pc:docMk/>
            <pc:sldMk cId="1732773141" sldId="289"/>
            <ac:spMk id="2" creationId="{23A2D760-0380-444F-A0CF-1DE1609EF5EA}"/>
          </ac:spMkLst>
        </pc:spChg>
        <pc:spChg chg="del">
          <ac:chgData name=" " userId="9654ef908b102155" providerId="LiveId" clId="{389B5E52-AE7B-41B9-A6C6-71EDC76A222B}" dt="2020-06-12T08:50:09.251" v="7352" actId="931"/>
          <ac:spMkLst>
            <pc:docMk/>
            <pc:sldMk cId="1732773141" sldId="289"/>
            <ac:spMk id="3" creationId="{9D782DED-3DA7-4730-94CE-578AD17FC439}"/>
          </ac:spMkLst>
        </pc:spChg>
        <pc:spChg chg="add">
          <ac:chgData name=" " userId="9654ef908b102155" providerId="LiveId" clId="{389B5E52-AE7B-41B9-A6C6-71EDC76A222B}" dt="2020-06-12T08:50:13.765" v="7355" actId="26606"/>
          <ac:spMkLst>
            <pc:docMk/>
            <pc:sldMk cId="1732773141" sldId="289"/>
            <ac:spMk id="9" creationId="{A589802F-A911-4311-9F4D-4B41C0AD3F8E}"/>
          </ac:spMkLst>
        </pc:spChg>
        <pc:spChg chg="add">
          <ac:chgData name=" " userId="9654ef908b102155" providerId="LiveId" clId="{389B5E52-AE7B-41B9-A6C6-71EDC76A222B}" dt="2020-06-12T08:50:13.765" v="7355" actId="26606"/>
          <ac:spMkLst>
            <pc:docMk/>
            <pc:sldMk cId="1732773141" sldId="289"/>
            <ac:spMk id="12" creationId="{C630F413-44CE-4746-9821-9E0107978E7A}"/>
          </ac:spMkLst>
        </pc:spChg>
        <pc:spChg chg="add">
          <ac:chgData name=" " userId="9654ef908b102155" providerId="LiveId" clId="{389B5E52-AE7B-41B9-A6C6-71EDC76A222B}" dt="2020-06-12T08:50:13.765" v="7355" actId="26606"/>
          <ac:spMkLst>
            <pc:docMk/>
            <pc:sldMk cId="1732773141" sldId="289"/>
            <ac:spMk id="14" creationId="{22D671B1-B099-4F9C-B9CC-9D22B4DAF8A8}"/>
          </ac:spMkLst>
        </pc:spChg>
        <pc:spChg chg="add">
          <ac:chgData name=" " userId="9654ef908b102155" providerId="LiveId" clId="{389B5E52-AE7B-41B9-A6C6-71EDC76A222B}" dt="2020-06-12T08:50:13.765" v="7355" actId="26606"/>
          <ac:spMkLst>
            <pc:docMk/>
            <pc:sldMk cId="1732773141" sldId="289"/>
            <ac:spMk id="18" creationId="{898488B7-DBD3-40E7-B54B-4DA6C5693EF3}"/>
          </ac:spMkLst>
        </pc:spChg>
        <pc:picChg chg="add mod">
          <ac:chgData name=" " userId="9654ef908b102155" providerId="LiveId" clId="{389B5E52-AE7B-41B9-A6C6-71EDC76A222B}" dt="2020-06-12T08:50:28.307" v="7359" actId="14100"/>
          <ac:picMkLst>
            <pc:docMk/>
            <pc:sldMk cId="1732773141" sldId="289"/>
            <ac:picMk id="5" creationId="{0F2D33AB-E16F-4DFA-9E65-D32C37652304}"/>
          </ac:picMkLst>
        </pc:picChg>
        <pc:cxnChg chg="add">
          <ac:chgData name=" " userId="9654ef908b102155" providerId="LiveId" clId="{389B5E52-AE7B-41B9-A6C6-71EDC76A222B}" dt="2020-06-12T08:50:13.765" v="7355" actId="26606"/>
          <ac:cxnSpMkLst>
            <pc:docMk/>
            <pc:sldMk cId="1732773141" sldId="289"/>
            <ac:cxnSpMk id="16" creationId="{7552FBEF-FA69-427B-8245-0A518E0513D5}"/>
          </ac:cxnSpMkLst>
        </pc:cxnChg>
      </pc:sldChg>
      <pc:sldChg chg="addSp delSp modSp add modTransition">
        <pc:chgData name=" " userId="9654ef908b102155" providerId="LiveId" clId="{389B5E52-AE7B-41B9-A6C6-71EDC76A222B}" dt="2020-06-15T08:21:56.882" v="11524" actId="20577"/>
        <pc:sldMkLst>
          <pc:docMk/>
          <pc:sldMk cId="3162872870" sldId="289"/>
        </pc:sldMkLst>
        <pc:spChg chg="mod">
          <ac:chgData name=" " userId="9654ef908b102155" providerId="LiveId" clId="{389B5E52-AE7B-41B9-A6C6-71EDC76A222B}" dt="2020-06-15T08:21:56.882" v="11524" actId="20577"/>
          <ac:spMkLst>
            <pc:docMk/>
            <pc:sldMk cId="3162872870" sldId="289"/>
            <ac:spMk id="2" creationId="{43FD154A-0A23-40D9-97E4-0ED0B6A89D7A}"/>
          </ac:spMkLst>
        </pc:spChg>
        <pc:spChg chg="del">
          <ac:chgData name=" " userId="9654ef908b102155" providerId="LiveId" clId="{389B5E52-AE7B-41B9-A6C6-71EDC76A222B}" dt="2020-06-12T09:19:31.268" v="7379" actId="931"/>
          <ac:spMkLst>
            <pc:docMk/>
            <pc:sldMk cId="3162872870" sldId="289"/>
            <ac:spMk id="3" creationId="{D97E7FFD-32E8-4898-AFE8-741A501B1A79}"/>
          </ac:spMkLst>
        </pc:spChg>
        <pc:spChg chg="mod">
          <ac:chgData name=" " userId="9654ef908b102155" providerId="LiveId" clId="{389B5E52-AE7B-41B9-A6C6-71EDC76A222B}" dt="2020-06-12T09:25:00.005" v="7411" actId="113"/>
          <ac:spMkLst>
            <pc:docMk/>
            <pc:sldMk cId="3162872870" sldId="289"/>
            <ac:spMk id="4" creationId="{9079699E-B3E3-4DE9-A0AC-A0F37D950D05}"/>
          </ac:spMkLst>
        </pc:spChg>
        <pc:picChg chg="add mod">
          <ac:chgData name=" " userId="9654ef908b102155" providerId="LiveId" clId="{389B5E52-AE7B-41B9-A6C6-71EDC76A222B}" dt="2020-06-15T08:11:11.418" v="11492" actId="14100"/>
          <ac:picMkLst>
            <pc:docMk/>
            <pc:sldMk cId="3162872870" sldId="289"/>
            <ac:picMk id="5" creationId="{94D94D2A-6C00-45F1-8E6B-ADC787CC325D}"/>
          </ac:picMkLst>
        </pc:picChg>
        <pc:picChg chg="add mod">
          <ac:chgData name=" " userId="9654ef908b102155" providerId="LiveId" clId="{389B5E52-AE7B-41B9-A6C6-71EDC76A222B}" dt="2020-06-12T09:24:31.956" v="7402" actId="14100"/>
          <ac:picMkLst>
            <pc:docMk/>
            <pc:sldMk cId="3162872870" sldId="289"/>
            <ac:picMk id="6" creationId="{E0F54361-86AE-4FD3-AC99-C60C65281B63}"/>
          </ac:picMkLst>
        </pc:picChg>
        <pc:picChg chg="add mod">
          <ac:chgData name=" " userId="9654ef908b102155" providerId="LiveId" clId="{389B5E52-AE7B-41B9-A6C6-71EDC76A222B}" dt="2020-06-12T09:25:05.646" v="7414" actId="1076"/>
          <ac:picMkLst>
            <pc:docMk/>
            <pc:sldMk cId="3162872870" sldId="289"/>
            <ac:picMk id="8" creationId="{8F9D8268-3C42-422D-A23B-B464BB8BF7E4}"/>
          </ac:picMkLst>
        </pc:picChg>
      </pc:sldChg>
      <pc:sldChg chg="addSp delSp modSp add del setBg delDesignElem">
        <pc:chgData name=" " userId="9654ef908b102155" providerId="LiveId" clId="{389B5E52-AE7B-41B9-A6C6-71EDC76A222B}" dt="2020-06-14T10:19:11.466" v="7498" actId="2696"/>
        <pc:sldMkLst>
          <pc:docMk/>
          <pc:sldMk cId="2834025473" sldId="290"/>
        </pc:sldMkLst>
        <pc:spChg chg="mod">
          <ac:chgData name=" " userId="9654ef908b102155" providerId="LiveId" clId="{389B5E52-AE7B-41B9-A6C6-71EDC76A222B}" dt="2020-06-14T10:19:06.316" v="7496" actId="6549"/>
          <ac:spMkLst>
            <pc:docMk/>
            <pc:sldMk cId="2834025473" sldId="290"/>
            <ac:spMk id="2" creationId="{1AF9EBB8-1721-42AC-AEA0-C4AB91D4046E}"/>
          </ac:spMkLst>
        </pc:spChg>
        <pc:spChg chg="mod">
          <ac:chgData name=" " userId="9654ef908b102155" providerId="LiveId" clId="{389B5E52-AE7B-41B9-A6C6-71EDC76A222B}" dt="2020-06-14T10:19:02.686" v="7494" actId="6549"/>
          <ac:spMkLst>
            <pc:docMk/>
            <pc:sldMk cId="2834025473" sldId="290"/>
            <ac:spMk id="4" creationId="{43CDE38B-8474-4539-B9A1-BB70F190CF50}"/>
          </ac:spMkLst>
        </pc:spChg>
        <pc:spChg chg="add mod">
          <ac:chgData name=" " userId="9654ef908b102155" providerId="LiveId" clId="{389B5E52-AE7B-41B9-A6C6-71EDC76A222B}" dt="2020-06-14T10:18:59.139" v="7493" actId="478"/>
          <ac:spMkLst>
            <pc:docMk/>
            <pc:sldMk cId="2834025473" sldId="290"/>
            <ac:spMk id="7" creationId="{D7C6F43B-1DF9-4FA5-BE08-EFF6D22010F1}"/>
          </ac:spMkLst>
        </pc:spChg>
        <pc:spChg chg="del">
          <ac:chgData name=" " userId="9654ef908b102155" providerId="LiveId" clId="{389B5E52-AE7B-41B9-A6C6-71EDC76A222B}" dt="2020-06-14T10:18:44.617" v="7488"/>
          <ac:spMkLst>
            <pc:docMk/>
            <pc:sldMk cId="2834025473" sldId="290"/>
            <ac:spMk id="31" creationId="{EEA869E1-F851-4A52-92F5-77E592B76A5B}"/>
          </ac:spMkLst>
        </pc:spChg>
        <pc:spChg chg="del">
          <ac:chgData name=" " userId="9654ef908b102155" providerId="LiveId" clId="{389B5E52-AE7B-41B9-A6C6-71EDC76A222B}" dt="2020-06-14T10:18:44.617" v="7488"/>
          <ac:spMkLst>
            <pc:docMk/>
            <pc:sldMk cId="2834025473" sldId="290"/>
            <ac:spMk id="35" creationId="{EED2B910-B28F-4A54-B17C-8B7E5893AABB}"/>
          </ac:spMkLst>
        </pc:spChg>
        <pc:spChg chg="del">
          <ac:chgData name=" " userId="9654ef908b102155" providerId="LiveId" clId="{389B5E52-AE7B-41B9-A6C6-71EDC76A222B}" dt="2020-06-14T10:18:44.617" v="7488"/>
          <ac:spMkLst>
            <pc:docMk/>
            <pc:sldMk cId="2834025473" sldId="290"/>
            <ac:spMk id="37" creationId="{7CAB7D27-148D-4082-B160-72FAD580D663}"/>
          </ac:spMkLst>
        </pc:spChg>
        <pc:picChg chg="del">
          <ac:chgData name=" " userId="9654ef908b102155" providerId="LiveId" clId="{389B5E52-AE7B-41B9-A6C6-71EDC76A222B}" dt="2020-06-14T10:18:50.011" v="7490" actId="478"/>
          <ac:picMkLst>
            <pc:docMk/>
            <pc:sldMk cId="2834025473" sldId="290"/>
            <ac:picMk id="5" creationId="{02FB69E9-68AC-4A26-A78D-9C1DF8BFA09F}"/>
          </ac:picMkLst>
        </pc:picChg>
        <pc:picChg chg="del">
          <ac:chgData name=" " userId="9654ef908b102155" providerId="LiveId" clId="{389B5E52-AE7B-41B9-A6C6-71EDC76A222B}" dt="2020-06-14T10:18:59.139" v="7493" actId="478"/>
          <ac:picMkLst>
            <pc:docMk/>
            <pc:sldMk cId="2834025473" sldId="290"/>
            <ac:picMk id="6" creationId="{D291EB12-6DC3-49C8-B895-5D704DABE6EA}"/>
          </ac:picMkLst>
        </pc:picChg>
        <pc:picChg chg="del">
          <ac:chgData name=" " userId="9654ef908b102155" providerId="LiveId" clId="{389B5E52-AE7B-41B9-A6C6-71EDC76A222B}" dt="2020-06-14T10:18:48.291" v="7489" actId="478"/>
          <ac:picMkLst>
            <pc:docMk/>
            <pc:sldMk cId="2834025473" sldId="290"/>
            <ac:picMk id="8" creationId="{25768779-5DB3-4B94-A486-4A49C7BBDC84}"/>
          </ac:picMkLst>
        </pc:picChg>
        <pc:picChg chg="del">
          <ac:chgData name=" " userId="9654ef908b102155" providerId="LiveId" clId="{389B5E52-AE7B-41B9-A6C6-71EDC76A222B}" dt="2020-06-14T10:18:44.617" v="7488"/>
          <ac:picMkLst>
            <pc:docMk/>
            <pc:sldMk cId="2834025473" sldId="290"/>
            <ac:picMk id="32" creationId="{B083AD55-8296-44BD-8E14-DD2DDBC351B0}"/>
          </ac:picMkLst>
        </pc:picChg>
        <pc:picChg chg="del">
          <ac:chgData name=" " userId="9654ef908b102155" providerId="LiveId" clId="{389B5E52-AE7B-41B9-A6C6-71EDC76A222B}" dt="2020-06-14T10:18:44.617" v="7488"/>
          <ac:picMkLst>
            <pc:docMk/>
            <pc:sldMk cId="2834025473" sldId="290"/>
            <ac:picMk id="38" creationId="{CD88FC76-F691-462A-BCF9-0BA4F5DE6D71}"/>
          </ac:picMkLst>
        </pc:picChg>
        <pc:inkChg chg="del">
          <ac:chgData name=" " userId="9654ef908b102155" providerId="LiveId" clId="{389B5E52-AE7B-41B9-A6C6-71EDC76A222B}" dt="2020-06-14T10:18:54.715" v="7492" actId="478"/>
          <ac:inkMkLst>
            <pc:docMk/>
            <pc:sldMk cId="2834025473" sldId="290"/>
            <ac:inkMk id="9" creationId="{17AB918C-3883-4F17-9519-1A4A87CF318C}"/>
          </ac:inkMkLst>
        </pc:inkChg>
        <pc:inkChg chg="del">
          <ac:chgData name=" " userId="9654ef908b102155" providerId="LiveId" clId="{389B5E52-AE7B-41B9-A6C6-71EDC76A222B}" dt="2020-06-14T10:18:52.125" v="7491" actId="478"/>
          <ac:inkMkLst>
            <pc:docMk/>
            <pc:sldMk cId="2834025473" sldId="290"/>
            <ac:inkMk id="10" creationId="{C1CD01AD-FF62-4FE1-8B38-19A16CE0DD49}"/>
          </ac:inkMkLst>
        </pc:inkChg>
        <pc:cxnChg chg="del">
          <ac:chgData name=" " userId="9654ef908b102155" providerId="LiveId" clId="{389B5E52-AE7B-41B9-A6C6-71EDC76A222B}" dt="2020-06-14T10:18:44.617" v="7488"/>
          <ac:cxnSpMkLst>
            <pc:docMk/>
            <pc:sldMk cId="2834025473" sldId="290"/>
            <ac:cxnSpMk id="33" creationId="{2BF46B26-15FC-4C5A-94FA-AE9ED64B5C20}"/>
          </ac:cxnSpMkLst>
        </pc:cxnChg>
        <pc:cxnChg chg="del">
          <ac:chgData name=" " userId="9654ef908b102155" providerId="LiveId" clId="{389B5E52-AE7B-41B9-A6C6-71EDC76A222B}" dt="2020-06-14T10:18:44.617" v="7488"/>
          <ac:cxnSpMkLst>
            <pc:docMk/>
            <pc:sldMk cId="2834025473" sldId="290"/>
            <ac:cxnSpMk id="34" creationId="{BADF1045-FC61-45F9-B214-2286C9675985}"/>
          </ac:cxnSpMkLst>
        </pc:cxnChg>
        <pc:cxnChg chg="del">
          <ac:chgData name=" " userId="9654ef908b102155" providerId="LiveId" clId="{389B5E52-AE7B-41B9-A6C6-71EDC76A222B}" dt="2020-06-14T10:18:44.617" v="7488"/>
          <ac:cxnSpMkLst>
            <pc:docMk/>
            <pc:sldMk cId="2834025473" sldId="290"/>
            <ac:cxnSpMk id="36" creationId="{C545F118-1DF8-46A9-8A77-B3D9422CEA4A}"/>
          </ac:cxnSpMkLst>
        </pc:cxnChg>
        <pc:cxnChg chg="del">
          <ac:chgData name=" " userId="9654ef908b102155" providerId="LiveId" clId="{389B5E52-AE7B-41B9-A6C6-71EDC76A222B}" dt="2020-06-14T10:18:44.617" v="7488"/>
          <ac:cxnSpMkLst>
            <pc:docMk/>
            <pc:sldMk cId="2834025473" sldId="290"/>
            <ac:cxnSpMk id="39" creationId="{33204A7E-B7E9-42D0-9DC4-B82FDC8C4BCC}"/>
          </ac:cxnSpMkLst>
        </pc:cxnChg>
      </pc:sldChg>
      <pc:sldChg chg="addSp delSp modSp add modTransition">
        <pc:chgData name=" " userId="9654ef908b102155" providerId="LiveId" clId="{389B5E52-AE7B-41B9-A6C6-71EDC76A222B}" dt="2020-06-15T08:25:35.018" v="11600" actId="207"/>
        <pc:sldMkLst>
          <pc:docMk/>
          <pc:sldMk cId="2940101604" sldId="291"/>
        </pc:sldMkLst>
        <pc:spChg chg="mod">
          <ac:chgData name=" " userId="9654ef908b102155" providerId="LiveId" clId="{389B5E52-AE7B-41B9-A6C6-71EDC76A222B}" dt="2020-06-15T08:25:35.018" v="11600" actId="207"/>
          <ac:spMkLst>
            <pc:docMk/>
            <pc:sldMk cId="2940101604" sldId="291"/>
            <ac:spMk id="2" creationId="{2BAD61D2-6094-45ED-A836-8D21DD8A9403}"/>
          </ac:spMkLst>
        </pc:spChg>
        <pc:spChg chg="del">
          <ac:chgData name=" " userId="9654ef908b102155" providerId="LiveId" clId="{389B5E52-AE7B-41B9-A6C6-71EDC76A222B}" dt="2020-06-15T07:58:52.115" v="11123" actId="931"/>
          <ac:spMkLst>
            <pc:docMk/>
            <pc:sldMk cId="2940101604" sldId="291"/>
            <ac:spMk id="3" creationId="{14593B69-A346-4897-A679-4E70A7998692}"/>
          </ac:spMkLst>
        </pc:spChg>
        <pc:spChg chg="mod">
          <ac:chgData name=" " userId="9654ef908b102155" providerId="LiveId" clId="{389B5E52-AE7B-41B9-A6C6-71EDC76A222B}" dt="2020-06-15T08:12:51.283" v="11510" actId="20577"/>
          <ac:spMkLst>
            <pc:docMk/>
            <pc:sldMk cId="2940101604" sldId="291"/>
            <ac:spMk id="4" creationId="{82A263AE-C6BC-49DF-8826-72CB4C6A7991}"/>
          </ac:spMkLst>
        </pc:spChg>
        <pc:picChg chg="add mod">
          <ac:chgData name=" " userId="9654ef908b102155" providerId="LiveId" clId="{389B5E52-AE7B-41B9-A6C6-71EDC76A222B}" dt="2020-06-15T08:01:56.236" v="11146" actId="14100"/>
          <ac:picMkLst>
            <pc:docMk/>
            <pc:sldMk cId="2940101604" sldId="291"/>
            <ac:picMk id="6" creationId="{74720379-E142-42D7-9CD0-86B92EDE4A75}"/>
          </ac:picMkLst>
        </pc:picChg>
      </pc:sldChg>
      <pc:sldChg chg="addSp delSp modSp add modTransition">
        <pc:chgData name=" " userId="9654ef908b102155" providerId="LiveId" clId="{389B5E52-AE7B-41B9-A6C6-71EDC76A222B}" dt="2020-06-14T13:16:54.757" v="8809"/>
        <pc:sldMkLst>
          <pc:docMk/>
          <pc:sldMk cId="1771181019" sldId="292"/>
        </pc:sldMkLst>
        <pc:spChg chg="mod">
          <ac:chgData name=" " userId="9654ef908b102155" providerId="LiveId" clId="{389B5E52-AE7B-41B9-A6C6-71EDC76A222B}" dt="2020-06-14T11:25:20.136" v="8229" actId="113"/>
          <ac:spMkLst>
            <pc:docMk/>
            <pc:sldMk cId="1771181019" sldId="292"/>
            <ac:spMk id="2" creationId="{D09C68D4-6CEC-4235-B9F6-0BA3C92AD90B}"/>
          </ac:spMkLst>
        </pc:spChg>
        <pc:spChg chg="del">
          <ac:chgData name=" " userId="9654ef908b102155" providerId="LiveId" clId="{389B5E52-AE7B-41B9-A6C6-71EDC76A222B}" dt="2020-06-14T11:08:41.648" v="8074" actId="931"/>
          <ac:spMkLst>
            <pc:docMk/>
            <pc:sldMk cId="1771181019" sldId="292"/>
            <ac:spMk id="3" creationId="{373A4996-07FB-47CA-B8A7-4802A559CABD}"/>
          </ac:spMkLst>
        </pc:spChg>
        <pc:spChg chg="add del mod">
          <ac:chgData name=" " userId="9654ef908b102155" providerId="LiveId" clId="{389B5E52-AE7B-41B9-A6C6-71EDC76A222B}" dt="2020-06-14T11:09:02.248" v="8084" actId="478"/>
          <ac:spMkLst>
            <pc:docMk/>
            <pc:sldMk cId="1771181019" sldId="292"/>
            <ac:spMk id="13" creationId="{E36B16BE-FAA4-4DFF-A9FF-C78B3E3F3BAD}"/>
          </ac:spMkLst>
        </pc:spChg>
        <pc:picChg chg="add del mod">
          <ac:chgData name=" " userId="9654ef908b102155" providerId="LiveId" clId="{389B5E52-AE7B-41B9-A6C6-71EDC76A222B}" dt="2020-06-14T11:12:48.317" v="8090" actId="1076"/>
          <ac:picMkLst>
            <pc:docMk/>
            <pc:sldMk cId="1771181019" sldId="292"/>
            <ac:picMk id="5" creationId="{FC8051E9-515E-47B7-8C7E-A95B08D74170}"/>
          </ac:picMkLst>
        </pc:picChg>
        <pc:picChg chg="add del mod">
          <ac:chgData name=" " userId="9654ef908b102155" providerId="LiveId" clId="{389B5E52-AE7B-41B9-A6C6-71EDC76A222B}" dt="2020-06-14T11:12:50.365" v="8091" actId="1076"/>
          <ac:picMkLst>
            <pc:docMk/>
            <pc:sldMk cId="1771181019" sldId="292"/>
            <ac:picMk id="7" creationId="{B2C74AFA-5D7C-4DC2-AD97-677C32A84D3A}"/>
          </ac:picMkLst>
        </pc:picChg>
        <pc:picChg chg="add del mod">
          <ac:chgData name=" " userId="9654ef908b102155" providerId="LiveId" clId="{389B5E52-AE7B-41B9-A6C6-71EDC76A222B}" dt="2020-06-14T11:09:05.957" v="8085" actId="478"/>
          <ac:picMkLst>
            <pc:docMk/>
            <pc:sldMk cId="1771181019" sldId="292"/>
            <ac:picMk id="9" creationId="{E91119FD-48A9-43FB-95AF-66B43DD71D53}"/>
          </ac:picMkLst>
        </pc:picChg>
        <pc:picChg chg="add del mod">
          <ac:chgData name=" " userId="9654ef908b102155" providerId="LiveId" clId="{389B5E52-AE7B-41B9-A6C6-71EDC76A222B}" dt="2020-06-14T11:12:37.762" v="8086" actId="478"/>
          <ac:picMkLst>
            <pc:docMk/>
            <pc:sldMk cId="1771181019" sldId="292"/>
            <ac:picMk id="11" creationId="{E8482904-8BDD-42DC-942E-B5B80D7997B4}"/>
          </ac:picMkLst>
        </pc:picChg>
        <pc:picChg chg="add mod">
          <ac:chgData name=" " userId="9654ef908b102155" providerId="LiveId" clId="{389B5E52-AE7B-41B9-A6C6-71EDC76A222B}" dt="2020-06-14T11:13:47.500" v="8098" actId="1076"/>
          <ac:picMkLst>
            <pc:docMk/>
            <pc:sldMk cId="1771181019" sldId="292"/>
            <ac:picMk id="15" creationId="{B155C336-B538-444E-BEBD-C01F2E26F1A9}"/>
          </ac:picMkLst>
        </pc:picChg>
        <pc:inkChg chg="add">
          <ac:chgData name=" " userId="9654ef908b102155" providerId="LiveId" clId="{389B5E52-AE7B-41B9-A6C6-71EDC76A222B}" dt="2020-06-14T11:13:52.931" v="8099" actId="9405"/>
          <ac:inkMkLst>
            <pc:docMk/>
            <pc:sldMk cId="1771181019" sldId="292"/>
            <ac:inkMk id="16" creationId="{E42E8351-25C2-4495-8C45-2957027FAAEA}"/>
          </ac:inkMkLst>
        </pc:inkChg>
        <pc:inkChg chg="add">
          <ac:chgData name=" " userId="9654ef908b102155" providerId="LiveId" clId="{389B5E52-AE7B-41B9-A6C6-71EDC76A222B}" dt="2020-06-14T11:14:04.535" v="8100" actId="9405"/>
          <ac:inkMkLst>
            <pc:docMk/>
            <pc:sldMk cId="1771181019" sldId="292"/>
            <ac:inkMk id="17" creationId="{2002CFA0-C072-4B0D-A3DC-C6B17B75ED8D}"/>
          </ac:inkMkLst>
        </pc:inkChg>
        <pc:inkChg chg="add">
          <ac:chgData name=" " userId="9654ef908b102155" providerId="LiveId" clId="{389B5E52-AE7B-41B9-A6C6-71EDC76A222B}" dt="2020-06-14T11:14:12.209" v="8101" actId="9405"/>
          <ac:inkMkLst>
            <pc:docMk/>
            <pc:sldMk cId="1771181019" sldId="292"/>
            <ac:inkMk id="18" creationId="{0A5E30DB-D4E5-43A5-8ED0-403CAAA22E24}"/>
          </ac:inkMkLst>
        </pc:inkChg>
        <pc:inkChg chg="add">
          <ac:chgData name=" " userId="9654ef908b102155" providerId="LiveId" clId="{389B5E52-AE7B-41B9-A6C6-71EDC76A222B}" dt="2020-06-14T11:14:20.544" v="8102" actId="9405"/>
          <ac:inkMkLst>
            <pc:docMk/>
            <pc:sldMk cId="1771181019" sldId="292"/>
            <ac:inkMk id="19" creationId="{6160E3A9-3C7D-420A-8098-E4418822D9D2}"/>
          </ac:inkMkLst>
        </pc:inkChg>
        <pc:inkChg chg="add">
          <ac:chgData name=" " userId="9654ef908b102155" providerId="LiveId" clId="{389B5E52-AE7B-41B9-A6C6-71EDC76A222B}" dt="2020-06-14T11:14:34.691" v="8103" actId="9405"/>
          <ac:inkMkLst>
            <pc:docMk/>
            <pc:sldMk cId="1771181019" sldId="292"/>
            <ac:inkMk id="20" creationId="{1B491EA4-B422-4347-8E11-46C530FF73E6}"/>
          </ac:inkMkLst>
        </pc:inkChg>
        <pc:inkChg chg="add">
          <ac:chgData name=" " userId="9654ef908b102155" providerId="LiveId" clId="{389B5E52-AE7B-41B9-A6C6-71EDC76A222B}" dt="2020-06-14T11:15:05.184" v="8104" actId="9405"/>
          <ac:inkMkLst>
            <pc:docMk/>
            <pc:sldMk cId="1771181019" sldId="292"/>
            <ac:inkMk id="21" creationId="{5731E87F-B0C3-4B8A-9733-892315B34958}"/>
          </ac:inkMkLst>
        </pc:inkChg>
        <pc:inkChg chg="add">
          <ac:chgData name=" " userId="9654ef908b102155" providerId="LiveId" clId="{389B5E52-AE7B-41B9-A6C6-71EDC76A222B}" dt="2020-06-14T11:15:14.175" v="8105" actId="9405"/>
          <ac:inkMkLst>
            <pc:docMk/>
            <pc:sldMk cId="1771181019" sldId="292"/>
            <ac:inkMk id="22" creationId="{5B16EEAB-2465-4DA3-908A-77D45AEE8D7E}"/>
          </ac:inkMkLst>
        </pc:inkChg>
        <pc:inkChg chg="add">
          <ac:chgData name=" " userId="9654ef908b102155" providerId="LiveId" clId="{389B5E52-AE7B-41B9-A6C6-71EDC76A222B}" dt="2020-06-14T11:15:23.750" v="8106" actId="9405"/>
          <ac:inkMkLst>
            <pc:docMk/>
            <pc:sldMk cId="1771181019" sldId="292"/>
            <ac:inkMk id="23" creationId="{FF3BC73C-AD23-4BA7-B87E-5C0F9A1DED9F}"/>
          </ac:inkMkLst>
        </pc:inkChg>
      </pc:sldChg>
      <pc:sldChg chg="addSp delSp modSp add modTransition">
        <pc:chgData name=" " userId="9654ef908b102155" providerId="LiveId" clId="{389B5E52-AE7B-41B9-A6C6-71EDC76A222B}" dt="2020-06-16T11:30:11.422" v="11642" actId="9405"/>
        <pc:sldMkLst>
          <pc:docMk/>
          <pc:sldMk cId="856586279" sldId="293"/>
        </pc:sldMkLst>
        <pc:spChg chg="mod">
          <ac:chgData name=" " userId="9654ef908b102155" providerId="LiveId" clId="{389B5E52-AE7B-41B9-A6C6-71EDC76A222B}" dt="2020-06-14T12:54:22.092" v="8533" actId="113"/>
          <ac:spMkLst>
            <pc:docMk/>
            <pc:sldMk cId="856586279" sldId="293"/>
            <ac:spMk id="2" creationId="{845325E9-CF1E-4761-A87B-A4FCAEFD4C53}"/>
          </ac:spMkLst>
        </pc:spChg>
        <pc:spChg chg="del">
          <ac:chgData name=" " userId="9654ef908b102155" providerId="LiveId" clId="{389B5E52-AE7B-41B9-A6C6-71EDC76A222B}" dt="2020-06-14T11:56:49.568" v="8290"/>
          <ac:spMkLst>
            <pc:docMk/>
            <pc:sldMk cId="856586279" sldId="293"/>
            <ac:spMk id="3" creationId="{2DC55B43-94B8-4CE4-80D6-C3D93A1E9ECA}"/>
          </ac:spMkLst>
        </pc:spChg>
        <pc:spChg chg="add del mod">
          <ac:chgData name=" " userId="9654ef908b102155" providerId="LiveId" clId="{389B5E52-AE7B-41B9-A6C6-71EDC76A222B}" dt="2020-06-16T11:25:56.763" v="11630" actId="931"/>
          <ac:spMkLst>
            <pc:docMk/>
            <pc:sldMk cId="856586279" sldId="293"/>
            <ac:spMk id="4" creationId="{6465B799-BB3A-48F6-B171-55A171675199}"/>
          </ac:spMkLst>
        </pc:spChg>
        <pc:spChg chg="add del mod">
          <ac:chgData name=" " userId="9654ef908b102155" providerId="LiveId" clId="{389B5E52-AE7B-41B9-A6C6-71EDC76A222B}" dt="2020-06-16T11:26:58.995" v="11636" actId="931"/>
          <ac:spMkLst>
            <pc:docMk/>
            <pc:sldMk cId="856586279" sldId="293"/>
            <ac:spMk id="10" creationId="{63077A07-6866-405C-9364-430BE19900E3}"/>
          </ac:spMkLst>
        </pc:spChg>
        <pc:picChg chg="add del mod">
          <ac:chgData name=" " userId="9654ef908b102155" providerId="LiveId" clId="{389B5E52-AE7B-41B9-A6C6-71EDC76A222B}" dt="2020-06-16T11:25:50.493" v="11629" actId="478"/>
          <ac:picMkLst>
            <pc:docMk/>
            <pc:sldMk cId="856586279" sldId="293"/>
            <ac:picMk id="5" creationId="{10007A83-DB08-4AF3-8167-B1990E69AF1E}"/>
          </ac:picMkLst>
        </pc:picChg>
        <pc:picChg chg="add mod">
          <ac:chgData name=" " userId="9654ef908b102155" providerId="LiveId" clId="{389B5E52-AE7B-41B9-A6C6-71EDC76A222B}" dt="2020-06-14T11:59:41.861" v="8334" actId="1076"/>
          <ac:picMkLst>
            <pc:docMk/>
            <pc:sldMk cId="856586279" sldId="293"/>
            <ac:picMk id="7" creationId="{CF1EE46C-23C8-41C8-B829-3BFDDDD1A124}"/>
          </ac:picMkLst>
        </pc:picChg>
        <pc:picChg chg="add del mod">
          <ac:chgData name=" " userId="9654ef908b102155" providerId="LiveId" clId="{389B5E52-AE7B-41B9-A6C6-71EDC76A222B}" dt="2020-06-16T11:26:52.595" v="11635" actId="478"/>
          <ac:picMkLst>
            <pc:docMk/>
            <pc:sldMk cId="856586279" sldId="293"/>
            <ac:picMk id="8" creationId="{996E0EA0-006F-4779-B815-B659671019B5}"/>
          </ac:picMkLst>
        </pc:picChg>
        <pc:picChg chg="add del mod">
          <ac:chgData name=" " userId="9654ef908b102155" providerId="LiveId" clId="{389B5E52-AE7B-41B9-A6C6-71EDC76A222B}" dt="2020-06-14T11:57:06.772" v="8308" actId="478"/>
          <ac:picMkLst>
            <pc:docMk/>
            <pc:sldMk cId="856586279" sldId="293"/>
            <ac:picMk id="9" creationId="{21C32C6C-4F8C-4DFF-8E2F-E8517F1BC7B2}"/>
          </ac:picMkLst>
        </pc:picChg>
        <pc:picChg chg="add mod">
          <ac:chgData name=" " userId="9654ef908b102155" providerId="LiveId" clId="{389B5E52-AE7B-41B9-A6C6-71EDC76A222B}" dt="2020-06-14T11:59:43.709" v="8335" actId="1076"/>
          <ac:picMkLst>
            <pc:docMk/>
            <pc:sldMk cId="856586279" sldId="293"/>
            <ac:picMk id="11" creationId="{164D8A86-821D-4AF4-8D4B-B868866D6B98}"/>
          </ac:picMkLst>
        </pc:picChg>
        <pc:picChg chg="add del mod">
          <ac:chgData name=" " userId="9654ef908b102155" providerId="LiveId" clId="{389B5E52-AE7B-41B9-A6C6-71EDC76A222B}" dt="2020-06-14T11:57:01.744" v="8305" actId="478"/>
          <ac:picMkLst>
            <pc:docMk/>
            <pc:sldMk cId="856586279" sldId="293"/>
            <ac:picMk id="13" creationId="{5762C2CA-1660-4DFC-95DF-16F169D5AB49}"/>
          </ac:picMkLst>
        </pc:picChg>
        <pc:picChg chg="add mod">
          <ac:chgData name=" " userId="9654ef908b102155" providerId="LiveId" clId="{389B5E52-AE7B-41B9-A6C6-71EDC76A222B}" dt="2020-06-16T11:27:02.469" v="11639" actId="1076"/>
          <ac:picMkLst>
            <pc:docMk/>
            <pc:sldMk cId="856586279" sldId="293"/>
            <ac:picMk id="13" creationId="{980943C1-CCA7-4E32-8276-D89A26E12618}"/>
          </ac:picMkLst>
        </pc:picChg>
        <pc:picChg chg="add mod">
          <ac:chgData name=" " userId="9654ef908b102155" providerId="LiveId" clId="{389B5E52-AE7B-41B9-A6C6-71EDC76A222B}" dt="2020-06-14T11:58:42.418" v="8330" actId="14100"/>
          <ac:picMkLst>
            <pc:docMk/>
            <pc:sldMk cId="856586279" sldId="293"/>
            <ac:picMk id="15" creationId="{FE69AAED-2FCE-4B47-860B-4594722FD161}"/>
          </ac:picMkLst>
        </pc:picChg>
        <pc:inkChg chg="add del">
          <ac:chgData name=" " userId="9654ef908b102155" providerId="LiveId" clId="{389B5E52-AE7B-41B9-A6C6-71EDC76A222B}" dt="2020-06-16T11:30:03.984" v="11641"/>
          <ac:inkMkLst>
            <pc:docMk/>
            <pc:sldMk cId="856586279" sldId="293"/>
            <ac:inkMk id="14" creationId="{4D6B7AD5-2855-48B0-9428-2EAA8818A8B3}"/>
          </ac:inkMkLst>
        </pc:inkChg>
        <pc:inkChg chg="add del">
          <ac:chgData name=" " userId="9654ef908b102155" providerId="LiveId" clId="{389B5E52-AE7B-41B9-A6C6-71EDC76A222B}" dt="2020-06-16T11:26:00.742" v="11632"/>
          <ac:inkMkLst>
            <pc:docMk/>
            <pc:sldMk cId="856586279" sldId="293"/>
            <ac:inkMk id="16" creationId="{BA94A077-5FA9-450F-AB61-710FC5E672E3}"/>
          </ac:inkMkLst>
        </pc:inkChg>
        <pc:inkChg chg="add">
          <ac:chgData name=" " userId="9654ef908b102155" providerId="LiveId" clId="{389B5E52-AE7B-41B9-A6C6-71EDC76A222B}" dt="2020-06-14T12:03:00.621" v="8336" actId="9405"/>
          <ac:inkMkLst>
            <pc:docMk/>
            <pc:sldMk cId="856586279" sldId="293"/>
            <ac:inkMk id="17" creationId="{99F07D13-0B1C-4822-A924-5FCC9A5599A7}"/>
          </ac:inkMkLst>
        </pc:inkChg>
        <pc:inkChg chg="add">
          <ac:chgData name=" " userId="9654ef908b102155" providerId="LiveId" clId="{389B5E52-AE7B-41B9-A6C6-71EDC76A222B}" dt="2020-06-14T12:03:02.756" v="8337" actId="9405"/>
          <ac:inkMkLst>
            <pc:docMk/>
            <pc:sldMk cId="856586279" sldId="293"/>
            <ac:inkMk id="18" creationId="{1D21CC09-CD06-4868-9E42-F5AC2800BCCC}"/>
          </ac:inkMkLst>
        </pc:inkChg>
        <pc:inkChg chg="add">
          <ac:chgData name=" " userId="9654ef908b102155" providerId="LiveId" clId="{389B5E52-AE7B-41B9-A6C6-71EDC76A222B}" dt="2020-06-14T12:03:04.784" v="8338" actId="9405"/>
          <ac:inkMkLst>
            <pc:docMk/>
            <pc:sldMk cId="856586279" sldId="293"/>
            <ac:inkMk id="19" creationId="{BA2A5921-82AB-4156-9AE7-D673BA33DCF0}"/>
          </ac:inkMkLst>
        </pc:inkChg>
        <pc:inkChg chg="add">
          <ac:chgData name=" " userId="9654ef908b102155" providerId="LiveId" clId="{389B5E52-AE7B-41B9-A6C6-71EDC76A222B}" dt="2020-06-16T11:30:11.422" v="11642" actId="9405"/>
          <ac:inkMkLst>
            <pc:docMk/>
            <pc:sldMk cId="856586279" sldId="293"/>
            <ac:inkMk id="20" creationId="{04620595-9BB1-4FD5-945F-568214BD05E3}"/>
          </ac:inkMkLst>
        </pc:inkChg>
        <pc:inkChg chg="add del">
          <ac:chgData name=" " userId="9654ef908b102155" providerId="LiveId" clId="{389B5E52-AE7B-41B9-A6C6-71EDC76A222B}" dt="2020-06-14T12:03:07.337" v="8341"/>
          <ac:inkMkLst>
            <pc:docMk/>
            <pc:sldMk cId="856586279" sldId="293"/>
            <ac:inkMk id="20" creationId="{8131DBC2-0CF3-422E-A8DE-46393D1D6AA8}"/>
          </ac:inkMkLst>
        </pc:inkChg>
        <pc:inkChg chg="add del">
          <ac:chgData name=" " userId="9654ef908b102155" providerId="LiveId" clId="{389B5E52-AE7B-41B9-A6C6-71EDC76A222B}" dt="2020-06-14T12:03:07.337" v="8341"/>
          <ac:inkMkLst>
            <pc:docMk/>
            <pc:sldMk cId="856586279" sldId="293"/>
            <ac:inkMk id="21" creationId="{C3D9D378-C271-455B-B848-9D6802AEA4C5}"/>
          </ac:inkMkLst>
        </pc:inkChg>
        <pc:inkChg chg="add del">
          <ac:chgData name=" " userId="9654ef908b102155" providerId="LiveId" clId="{389B5E52-AE7B-41B9-A6C6-71EDC76A222B}" dt="2020-06-14T12:03:08.501" v="8343"/>
          <ac:inkMkLst>
            <pc:docMk/>
            <pc:sldMk cId="856586279" sldId="293"/>
            <ac:inkMk id="22" creationId="{CBC476C9-7D81-4984-8838-8FB1F28C4E0A}"/>
          </ac:inkMkLst>
        </pc:inkChg>
        <pc:inkChg chg="add del">
          <ac:chgData name=" " userId="9654ef908b102155" providerId="LiveId" clId="{389B5E52-AE7B-41B9-A6C6-71EDC76A222B}" dt="2020-06-14T12:03:08.501" v="8343"/>
          <ac:inkMkLst>
            <pc:docMk/>
            <pc:sldMk cId="856586279" sldId="293"/>
            <ac:inkMk id="23" creationId="{5B0DEAB0-E891-4593-AED9-0580BC61A293}"/>
          </ac:inkMkLst>
        </pc:inkChg>
        <pc:inkChg chg="add">
          <ac:chgData name=" " userId="9654ef908b102155" providerId="LiveId" clId="{389B5E52-AE7B-41B9-A6C6-71EDC76A222B}" dt="2020-06-14T12:03:08.501" v="8343"/>
          <ac:inkMkLst>
            <pc:docMk/>
            <pc:sldMk cId="856586279" sldId="293"/>
            <ac:inkMk id="24" creationId="{197CDA87-454F-4A27-A813-A2DCAEDBD428}"/>
          </ac:inkMkLst>
        </pc:inkChg>
        <pc:inkChg chg="add">
          <ac:chgData name=" " userId="9654ef908b102155" providerId="LiveId" clId="{389B5E52-AE7B-41B9-A6C6-71EDC76A222B}" dt="2020-06-14T12:03:09.154" v="8344" actId="9405"/>
          <ac:inkMkLst>
            <pc:docMk/>
            <pc:sldMk cId="856586279" sldId="293"/>
            <ac:inkMk id="25" creationId="{599AB2C0-9092-4AA8-9CFF-CBD278EAE4CA}"/>
          </ac:inkMkLst>
        </pc:inkChg>
        <pc:inkChg chg="add">
          <ac:chgData name=" " userId="9654ef908b102155" providerId="LiveId" clId="{389B5E52-AE7B-41B9-A6C6-71EDC76A222B}" dt="2020-06-14T12:03:10.508" v="8345" actId="9405"/>
          <ac:inkMkLst>
            <pc:docMk/>
            <pc:sldMk cId="856586279" sldId="293"/>
            <ac:inkMk id="26" creationId="{0CA67911-5350-44EE-96E4-AEF88CDE721E}"/>
          </ac:inkMkLst>
        </pc:inkChg>
        <pc:inkChg chg="add">
          <ac:chgData name=" " userId="9654ef908b102155" providerId="LiveId" clId="{389B5E52-AE7B-41B9-A6C6-71EDC76A222B}" dt="2020-06-14T12:03:11.638" v="8346" actId="9405"/>
          <ac:inkMkLst>
            <pc:docMk/>
            <pc:sldMk cId="856586279" sldId="293"/>
            <ac:inkMk id="27" creationId="{89F1B8BD-0EB9-4599-91C9-ADF3F864633D}"/>
          </ac:inkMkLst>
        </pc:inkChg>
      </pc:sldChg>
      <pc:sldChg chg="addSp delSp modSp add ord modTransition">
        <pc:chgData name=" " userId="9654ef908b102155" providerId="LiveId" clId="{389B5E52-AE7B-41B9-A6C6-71EDC76A222B}" dt="2020-06-14T13:16:54.757" v="8809"/>
        <pc:sldMkLst>
          <pc:docMk/>
          <pc:sldMk cId="335891592" sldId="294"/>
        </pc:sldMkLst>
        <pc:spChg chg="mod">
          <ac:chgData name=" " userId="9654ef908b102155" providerId="LiveId" clId="{389B5E52-AE7B-41B9-A6C6-71EDC76A222B}" dt="2020-06-14T12:53:59.223" v="8529" actId="113"/>
          <ac:spMkLst>
            <pc:docMk/>
            <pc:sldMk cId="335891592" sldId="294"/>
            <ac:spMk id="2" creationId="{C58AC2EA-F5C1-4DE9-BC4A-37ACF41EF06C}"/>
          </ac:spMkLst>
        </pc:spChg>
        <pc:spChg chg="del">
          <ac:chgData name=" " userId="9654ef908b102155" providerId="LiveId" clId="{389B5E52-AE7B-41B9-A6C6-71EDC76A222B}" dt="2020-06-14T12:14:52.807" v="8353" actId="931"/>
          <ac:spMkLst>
            <pc:docMk/>
            <pc:sldMk cId="335891592" sldId="294"/>
            <ac:spMk id="3" creationId="{1885051E-AB17-461D-AD09-A69DCD9DB618}"/>
          </ac:spMkLst>
        </pc:spChg>
        <pc:spChg chg="add del mod">
          <ac:chgData name=" " userId="9654ef908b102155" providerId="LiveId" clId="{389B5E52-AE7B-41B9-A6C6-71EDC76A222B}" dt="2020-06-14T12:09:49.483" v="8349" actId="478"/>
          <ac:spMkLst>
            <pc:docMk/>
            <pc:sldMk cId="335891592" sldId="294"/>
            <ac:spMk id="4" creationId="{FC8510CF-E8F1-4D5C-B494-F90EA489EBAD}"/>
          </ac:spMkLst>
        </pc:spChg>
        <pc:spChg chg="add del">
          <ac:chgData name=" " userId="9654ef908b102155" providerId="LiveId" clId="{389B5E52-AE7B-41B9-A6C6-71EDC76A222B}" dt="2020-06-14T12:14:43.175" v="8352" actId="478"/>
          <ac:spMkLst>
            <pc:docMk/>
            <pc:sldMk cId="335891592" sldId="294"/>
            <ac:spMk id="5" creationId="{68D9665E-17FF-4600-AC9A-6D3FE7BABF38}"/>
          </ac:spMkLst>
        </pc:spChg>
        <pc:picChg chg="add mod">
          <ac:chgData name=" " userId="9654ef908b102155" providerId="LiveId" clId="{389B5E52-AE7B-41B9-A6C6-71EDC76A222B}" dt="2020-06-14T12:37:36.435" v="8460" actId="14100"/>
          <ac:picMkLst>
            <pc:docMk/>
            <pc:sldMk cId="335891592" sldId="294"/>
            <ac:picMk id="7" creationId="{C77DB7FC-2770-455F-8DBF-CB0C97063CC7}"/>
          </ac:picMkLst>
        </pc:picChg>
        <pc:picChg chg="add mod">
          <ac:chgData name=" " userId="9654ef908b102155" providerId="LiveId" clId="{389B5E52-AE7B-41B9-A6C6-71EDC76A222B}" dt="2020-06-14T12:37:30.033" v="8458" actId="14100"/>
          <ac:picMkLst>
            <pc:docMk/>
            <pc:sldMk cId="335891592" sldId="294"/>
            <ac:picMk id="9" creationId="{F2679BF2-467F-4410-9AE1-252965A89DD9}"/>
          </ac:picMkLst>
        </pc:picChg>
        <pc:inkChg chg="add">
          <ac:chgData name=" " userId="9654ef908b102155" providerId="LiveId" clId="{389B5E52-AE7B-41B9-A6C6-71EDC76A222B}" dt="2020-06-14T12:38:58.127" v="8464" actId="9405"/>
          <ac:inkMkLst>
            <pc:docMk/>
            <pc:sldMk cId="335891592" sldId="294"/>
            <ac:inkMk id="10" creationId="{7DBC0B03-4C34-4176-9BB1-54BE7B3AAC58}"/>
          </ac:inkMkLst>
        </pc:inkChg>
      </pc:sldChg>
      <pc:sldChg chg="addSp delSp modSp add modTransition">
        <pc:chgData name=" " userId="9654ef908b102155" providerId="LiveId" clId="{389B5E52-AE7B-41B9-A6C6-71EDC76A222B}" dt="2020-06-14T13:16:54.757" v="8809"/>
        <pc:sldMkLst>
          <pc:docMk/>
          <pc:sldMk cId="4016765569" sldId="295"/>
        </pc:sldMkLst>
        <pc:spChg chg="mod">
          <ac:chgData name=" " userId="9654ef908b102155" providerId="LiveId" clId="{389B5E52-AE7B-41B9-A6C6-71EDC76A222B}" dt="2020-06-14T10:31:20.908" v="7805" actId="113"/>
          <ac:spMkLst>
            <pc:docMk/>
            <pc:sldMk cId="4016765569" sldId="295"/>
            <ac:spMk id="2" creationId="{65E21B74-CE27-4702-BDED-047D4789D825}"/>
          </ac:spMkLst>
        </pc:spChg>
        <pc:spChg chg="del">
          <ac:chgData name=" " userId="9654ef908b102155" providerId="LiveId" clId="{389B5E52-AE7B-41B9-A6C6-71EDC76A222B}" dt="2020-06-14T13:04:59.500" v="8577"/>
          <ac:spMkLst>
            <pc:docMk/>
            <pc:sldMk cId="4016765569" sldId="295"/>
            <ac:spMk id="3" creationId="{96DDCC28-98AD-4EC1-B69A-A349371E13A2}"/>
          </ac:spMkLst>
        </pc:spChg>
        <pc:spChg chg="del">
          <ac:chgData name=" " userId="9654ef908b102155" providerId="LiveId" clId="{389B5E52-AE7B-41B9-A6C6-71EDC76A222B}" dt="2020-06-14T13:04:59.500" v="8577"/>
          <ac:spMkLst>
            <pc:docMk/>
            <pc:sldMk cId="4016765569" sldId="295"/>
            <ac:spMk id="4" creationId="{B1C98114-C3FF-4228-9F9A-6C89B3D71AFD}"/>
          </ac:spMkLst>
        </pc:spChg>
        <pc:spChg chg="add del mod">
          <ac:chgData name=" " userId="9654ef908b102155" providerId="LiveId" clId="{389B5E52-AE7B-41B9-A6C6-71EDC76A222B}" dt="2020-06-14T13:05:31.005" v="8597" actId="478"/>
          <ac:spMkLst>
            <pc:docMk/>
            <pc:sldMk cId="4016765569" sldId="295"/>
            <ac:spMk id="16" creationId="{2C088019-4253-4ABF-92C0-08FAE7B816B0}"/>
          </ac:spMkLst>
        </pc:spChg>
        <pc:spChg chg="add del mod">
          <ac:chgData name=" " userId="9654ef908b102155" providerId="LiveId" clId="{389B5E52-AE7B-41B9-A6C6-71EDC76A222B}" dt="2020-06-14T13:05:37.279" v="8598" actId="478"/>
          <ac:spMkLst>
            <pc:docMk/>
            <pc:sldMk cId="4016765569" sldId="295"/>
            <ac:spMk id="18" creationId="{1B409E4C-54E9-41ED-949B-49B0BD4D1F51}"/>
          </ac:spMkLst>
        </pc:spChg>
        <pc:picChg chg="add del mod">
          <ac:chgData name=" " userId="9654ef908b102155" providerId="LiveId" clId="{389B5E52-AE7B-41B9-A6C6-71EDC76A222B}" dt="2020-06-14T13:05:11.715" v="8591" actId="478"/>
          <ac:picMkLst>
            <pc:docMk/>
            <pc:sldMk cId="4016765569" sldId="295"/>
            <ac:picMk id="6" creationId="{CF126172-FCCC-43D4-ADF0-85F86BDFFF98}"/>
          </ac:picMkLst>
        </pc:picChg>
        <pc:picChg chg="add del mod">
          <ac:chgData name=" " userId="9654ef908b102155" providerId="LiveId" clId="{389B5E52-AE7B-41B9-A6C6-71EDC76A222B}" dt="2020-06-14T13:05:15.765" v="8593" actId="478"/>
          <ac:picMkLst>
            <pc:docMk/>
            <pc:sldMk cId="4016765569" sldId="295"/>
            <ac:picMk id="8" creationId="{31B3FE86-D7D3-4DFA-BA7D-6E4C6144BC09}"/>
          </ac:picMkLst>
        </pc:picChg>
        <pc:picChg chg="add mod">
          <ac:chgData name=" " userId="9654ef908b102155" providerId="LiveId" clId="{389B5E52-AE7B-41B9-A6C6-71EDC76A222B}" dt="2020-06-14T13:06:05.920" v="8607" actId="14100"/>
          <ac:picMkLst>
            <pc:docMk/>
            <pc:sldMk cId="4016765569" sldId="295"/>
            <ac:picMk id="10" creationId="{14D1650B-7D28-4F61-AE90-C3C0A10E1433}"/>
          </ac:picMkLst>
        </pc:picChg>
        <pc:picChg chg="add mod">
          <ac:chgData name=" " userId="9654ef908b102155" providerId="LiveId" clId="{389B5E52-AE7B-41B9-A6C6-71EDC76A222B}" dt="2020-06-14T13:05:54.604" v="8602" actId="14100"/>
          <ac:picMkLst>
            <pc:docMk/>
            <pc:sldMk cId="4016765569" sldId="295"/>
            <ac:picMk id="12" creationId="{2EB50FC4-C957-44C4-8D67-4812649C86C6}"/>
          </ac:picMkLst>
        </pc:picChg>
        <pc:picChg chg="add mod">
          <ac:chgData name=" " userId="9654ef908b102155" providerId="LiveId" clId="{389B5E52-AE7B-41B9-A6C6-71EDC76A222B}" dt="2020-06-14T13:05:58.686" v="8604" actId="1076"/>
          <ac:picMkLst>
            <pc:docMk/>
            <pc:sldMk cId="4016765569" sldId="295"/>
            <ac:picMk id="14" creationId="{01DB2EEA-C502-411B-8B1A-03FEBC5F64FC}"/>
          </ac:picMkLst>
        </pc:picChg>
      </pc:sldChg>
      <pc:sldChg chg="modSp add del ord">
        <pc:chgData name=" " userId="9654ef908b102155" providerId="LiveId" clId="{389B5E52-AE7B-41B9-A6C6-71EDC76A222B}" dt="2020-06-14T10:39:31.929" v="7998" actId="2696"/>
        <pc:sldMkLst>
          <pc:docMk/>
          <pc:sldMk cId="1392152006" sldId="296"/>
        </pc:sldMkLst>
        <pc:spChg chg="mod">
          <ac:chgData name=" " userId="9654ef908b102155" providerId="LiveId" clId="{389B5E52-AE7B-41B9-A6C6-71EDC76A222B}" dt="2020-06-14T10:32:34.971" v="7995" actId="20577"/>
          <ac:spMkLst>
            <pc:docMk/>
            <pc:sldMk cId="1392152006" sldId="296"/>
            <ac:spMk id="2" creationId="{8D8CB695-8AC8-4152-A8FA-73AEE9A53813}"/>
          </ac:spMkLst>
        </pc:spChg>
      </pc:sldChg>
      <pc:sldChg chg="addSp delSp modSp add modTransition">
        <pc:chgData name=" " userId="9654ef908b102155" providerId="LiveId" clId="{389B5E52-AE7B-41B9-A6C6-71EDC76A222B}" dt="2020-06-16T11:30:42.894" v="11646" actId="1076"/>
        <pc:sldMkLst>
          <pc:docMk/>
          <pc:sldMk cId="623301947" sldId="297"/>
        </pc:sldMkLst>
        <pc:spChg chg="mod">
          <ac:chgData name=" " userId="9654ef908b102155" providerId="LiveId" clId="{389B5E52-AE7B-41B9-A6C6-71EDC76A222B}" dt="2020-06-14T11:25:25.381" v="8230" actId="113"/>
          <ac:spMkLst>
            <pc:docMk/>
            <pc:sldMk cId="623301947" sldId="297"/>
            <ac:spMk id="2" creationId="{B24F04DD-568F-401A-85B2-2417991BAEAD}"/>
          </ac:spMkLst>
        </pc:spChg>
        <pc:spChg chg="del">
          <ac:chgData name=" " userId="9654ef908b102155" providerId="LiveId" clId="{389B5E52-AE7B-41B9-A6C6-71EDC76A222B}" dt="2020-06-14T10:44:41.076" v="8013" actId="931"/>
          <ac:spMkLst>
            <pc:docMk/>
            <pc:sldMk cId="623301947" sldId="297"/>
            <ac:spMk id="3" creationId="{DD83911A-A595-45B2-AB34-8F0C9BD82A48}"/>
          </ac:spMkLst>
        </pc:spChg>
        <pc:picChg chg="add mod">
          <ac:chgData name=" " userId="9654ef908b102155" providerId="LiveId" clId="{389B5E52-AE7B-41B9-A6C6-71EDC76A222B}" dt="2020-06-16T11:30:42.894" v="11646" actId="1076"/>
          <ac:picMkLst>
            <pc:docMk/>
            <pc:sldMk cId="623301947" sldId="297"/>
            <ac:picMk id="5" creationId="{1F733C7C-CF5A-4D02-8918-61C1089DCAA9}"/>
          </ac:picMkLst>
        </pc:picChg>
        <pc:picChg chg="add mod">
          <ac:chgData name=" " userId="9654ef908b102155" providerId="LiveId" clId="{389B5E52-AE7B-41B9-A6C6-71EDC76A222B}" dt="2020-06-16T11:30:28.797" v="11643" actId="14826"/>
          <ac:picMkLst>
            <pc:docMk/>
            <pc:sldMk cId="623301947" sldId="297"/>
            <ac:picMk id="7" creationId="{416508CE-20D2-44BD-B109-70BC297CFAF8}"/>
          </ac:picMkLst>
        </pc:picChg>
      </pc:sldChg>
      <pc:sldChg chg="addSp delSp modSp add ord modTransition">
        <pc:chgData name=" " userId="9654ef908b102155" providerId="LiveId" clId="{389B5E52-AE7B-41B9-A6C6-71EDC76A222B}" dt="2020-06-14T13:16:54.757" v="8809"/>
        <pc:sldMkLst>
          <pc:docMk/>
          <pc:sldMk cId="1963806551" sldId="298"/>
        </pc:sldMkLst>
        <pc:spChg chg="mod">
          <ac:chgData name=" " userId="9654ef908b102155" providerId="LiveId" clId="{389B5E52-AE7B-41B9-A6C6-71EDC76A222B}" dt="2020-06-14T12:54:16.441" v="8532" actId="113"/>
          <ac:spMkLst>
            <pc:docMk/>
            <pc:sldMk cId="1963806551" sldId="298"/>
            <ac:spMk id="2" creationId="{2FC2559D-AB07-4BD4-98F2-C02EC7C30166}"/>
          </ac:spMkLst>
        </pc:spChg>
        <pc:spChg chg="del">
          <ac:chgData name=" " userId="9654ef908b102155" providerId="LiveId" clId="{389B5E52-AE7B-41B9-A6C6-71EDC76A222B}" dt="2020-06-14T10:52:16.166" v="8028" actId="931"/>
          <ac:spMkLst>
            <pc:docMk/>
            <pc:sldMk cId="1963806551" sldId="298"/>
            <ac:spMk id="3" creationId="{B04D8908-7BD3-4896-9FAD-A40DDE6643CA}"/>
          </ac:spMkLst>
        </pc:spChg>
        <pc:spChg chg="add del mod">
          <ac:chgData name=" " userId="9654ef908b102155" providerId="LiveId" clId="{389B5E52-AE7B-41B9-A6C6-71EDC76A222B}" dt="2020-06-14T10:52:57.226" v="8037"/>
          <ac:spMkLst>
            <pc:docMk/>
            <pc:sldMk cId="1963806551" sldId="298"/>
            <ac:spMk id="9" creationId="{119A289F-3277-4B34-9215-6F417CAFC4BB}"/>
          </ac:spMkLst>
        </pc:spChg>
        <pc:picChg chg="add del mod">
          <ac:chgData name=" " userId="9654ef908b102155" providerId="LiveId" clId="{389B5E52-AE7B-41B9-A6C6-71EDC76A222B}" dt="2020-06-14T10:52:34.489" v="8036" actId="478"/>
          <ac:picMkLst>
            <pc:docMk/>
            <pc:sldMk cId="1963806551" sldId="298"/>
            <ac:picMk id="5" creationId="{855A47BF-8CD1-4A6C-8252-A76E9897C624}"/>
          </ac:picMkLst>
        </pc:picChg>
        <pc:picChg chg="add mod">
          <ac:chgData name=" " userId="9654ef908b102155" providerId="LiveId" clId="{389B5E52-AE7B-41B9-A6C6-71EDC76A222B}" dt="2020-06-14T10:53:05.163" v="8042" actId="14100"/>
          <ac:picMkLst>
            <pc:docMk/>
            <pc:sldMk cId="1963806551" sldId="298"/>
            <ac:picMk id="7" creationId="{1AEC9E50-135F-48F4-AC56-1387795791B9}"/>
          </ac:picMkLst>
        </pc:picChg>
        <pc:picChg chg="add mod">
          <ac:chgData name=" " userId="9654ef908b102155" providerId="LiveId" clId="{389B5E52-AE7B-41B9-A6C6-71EDC76A222B}" dt="2020-06-14T10:53:00.260" v="8040" actId="1076"/>
          <ac:picMkLst>
            <pc:docMk/>
            <pc:sldMk cId="1963806551" sldId="298"/>
            <ac:picMk id="11" creationId="{2A45B896-BF1D-4377-B7D0-663853D4A5F4}"/>
          </ac:picMkLst>
        </pc:picChg>
      </pc:sldChg>
      <pc:sldChg chg="addSp delSp modSp add modTransition">
        <pc:chgData name=" " userId="9654ef908b102155" providerId="LiveId" clId="{389B5E52-AE7B-41B9-A6C6-71EDC76A222B}" dt="2020-06-14T13:16:54.757" v="8809"/>
        <pc:sldMkLst>
          <pc:docMk/>
          <pc:sldMk cId="862545118" sldId="299"/>
        </pc:sldMkLst>
        <pc:spChg chg="mod">
          <ac:chgData name=" " userId="9654ef908b102155" providerId="LiveId" clId="{389B5E52-AE7B-41B9-A6C6-71EDC76A222B}" dt="2020-06-14T11:25:30.042" v="8231" actId="113"/>
          <ac:spMkLst>
            <pc:docMk/>
            <pc:sldMk cId="862545118" sldId="299"/>
            <ac:spMk id="2" creationId="{465B0854-918D-472C-8CB7-91F7D1E3F078}"/>
          </ac:spMkLst>
        </pc:spChg>
        <pc:spChg chg="del">
          <ac:chgData name=" " userId="9654ef908b102155" providerId="LiveId" clId="{389B5E52-AE7B-41B9-A6C6-71EDC76A222B}" dt="2020-06-14T10:39:41.305" v="7999" actId="931"/>
          <ac:spMkLst>
            <pc:docMk/>
            <pc:sldMk cId="862545118" sldId="299"/>
            <ac:spMk id="3" creationId="{562D58DD-7D98-475F-86E3-65174EFE624F}"/>
          </ac:spMkLst>
        </pc:spChg>
        <pc:spChg chg="del">
          <ac:chgData name=" " userId="9654ef908b102155" providerId="LiveId" clId="{389B5E52-AE7B-41B9-A6C6-71EDC76A222B}" dt="2020-06-14T10:39:45.855" v="8002" actId="931"/>
          <ac:spMkLst>
            <pc:docMk/>
            <pc:sldMk cId="862545118" sldId="299"/>
            <ac:spMk id="4" creationId="{73E8899E-93EA-4FDC-9468-59B9D14D7334}"/>
          </ac:spMkLst>
        </pc:spChg>
        <pc:picChg chg="add mod">
          <ac:chgData name=" " userId="9654ef908b102155" providerId="LiveId" clId="{389B5E52-AE7B-41B9-A6C6-71EDC76A222B}" dt="2020-06-14T10:40:06.785" v="8008" actId="14100"/>
          <ac:picMkLst>
            <pc:docMk/>
            <pc:sldMk cId="862545118" sldId="299"/>
            <ac:picMk id="6" creationId="{DDC6A402-BD58-4D09-ADCB-D1094FD5959B}"/>
          </ac:picMkLst>
        </pc:picChg>
        <pc:picChg chg="add mod">
          <ac:chgData name=" " userId="9654ef908b102155" providerId="LiveId" clId="{389B5E52-AE7B-41B9-A6C6-71EDC76A222B}" dt="2020-06-14T10:40:16.349" v="8012" actId="14100"/>
          <ac:picMkLst>
            <pc:docMk/>
            <pc:sldMk cId="862545118" sldId="299"/>
            <ac:picMk id="8" creationId="{7B26C7BA-834F-43BE-91CD-E835E4D011B5}"/>
          </ac:picMkLst>
        </pc:picChg>
      </pc:sldChg>
      <pc:sldChg chg="modSp add modTransition">
        <pc:chgData name=" " userId="9654ef908b102155" providerId="LiveId" clId="{389B5E52-AE7B-41B9-A6C6-71EDC76A222B}" dt="2020-06-15T08:23:49.968" v="11590" actId="113"/>
        <pc:sldMkLst>
          <pc:docMk/>
          <pc:sldMk cId="863451858" sldId="300"/>
        </pc:sldMkLst>
        <pc:spChg chg="mod">
          <ac:chgData name=" " userId="9654ef908b102155" providerId="LiveId" clId="{389B5E52-AE7B-41B9-A6C6-71EDC76A222B}" dt="2020-06-14T10:53:40.876" v="8073" actId="403"/>
          <ac:spMkLst>
            <pc:docMk/>
            <pc:sldMk cId="863451858" sldId="300"/>
            <ac:spMk id="2" creationId="{9F7C7727-5F71-47F8-A671-95CC8488E24C}"/>
          </ac:spMkLst>
        </pc:spChg>
        <pc:spChg chg="mod">
          <ac:chgData name=" " userId="9654ef908b102155" providerId="LiveId" clId="{389B5E52-AE7B-41B9-A6C6-71EDC76A222B}" dt="2020-06-15T08:23:49.968" v="11590" actId="113"/>
          <ac:spMkLst>
            <pc:docMk/>
            <pc:sldMk cId="863451858" sldId="300"/>
            <ac:spMk id="3" creationId="{803B59DA-598B-4FC1-A112-55A9BEA2E5B2}"/>
          </ac:spMkLst>
        </pc:spChg>
      </pc:sldChg>
      <pc:sldChg chg="addSp delSp modSp add mod ord modTransition setBg">
        <pc:chgData name=" " userId="9654ef908b102155" providerId="LiveId" clId="{389B5E52-AE7B-41B9-A6C6-71EDC76A222B}" dt="2020-06-14T13:16:54.757" v="8809"/>
        <pc:sldMkLst>
          <pc:docMk/>
          <pc:sldMk cId="1025793286" sldId="301"/>
        </pc:sldMkLst>
        <pc:spChg chg="mod">
          <ac:chgData name=" " userId="9654ef908b102155" providerId="LiveId" clId="{389B5E52-AE7B-41B9-A6C6-71EDC76A222B}" dt="2020-06-14T11:25:10.755" v="8228" actId="113"/>
          <ac:spMkLst>
            <pc:docMk/>
            <pc:sldMk cId="1025793286" sldId="301"/>
            <ac:spMk id="2" creationId="{CB4CD31F-4266-4AA4-9B06-D610DD948A4F}"/>
          </ac:spMkLst>
        </pc:spChg>
        <pc:spChg chg="del">
          <ac:chgData name=" " userId="9654ef908b102155" providerId="LiveId" clId="{389B5E52-AE7B-41B9-A6C6-71EDC76A222B}" dt="2020-06-14T11:16:37.469" v="8118" actId="931"/>
          <ac:spMkLst>
            <pc:docMk/>
            <pc:sldMk cId="1025793286" sldId="301"/>
            <ac:spMk id="3" creationId="{B7C6CE47-1823-46CF-A5E0-47EB9135783B}"/>
          </ac:spMkLst>
        </pc:spChg>
        <pc:spChg chg="add del">
          <ac:chgData name=" " userId="9654ef908b102155" providerId="LiveId" clId="{389B5E52-AE7B-41B9-A6C6-71EDC76A222B}" dt="2020-06-14T11:18:42.779" v="8137" actId="931"/>
          <ac:spMkLst>
            <pc:docMk/>
            <pc:sldMk cId="1025793286" sldId="301"/>
            <ac:spMk id="11" creationId="{234810C1-AF92-4CB4-B529-10D3531A18B7}"/>
          </ac:spMkLst>
        </pc:spChg>
        <pc:spChg chg="add del">
          <ac:chgData name=" " userId="9654ef908b102155" providerId="LiveId" clId="{389B5E52-AE7B-41B9-A6C6-71EDC76A222B}" dt="2020-06-14T11:17:32.278" v="8130" actId="26606"/>
          <ac:spMkLst>
            <pc:docMk/>
            <pc:sldMk cId="1025793286" sldId="301"/>
            <ac:spMk id="14" creationId="{01E8EC89-86BC-4558-B010-53DF36A5AB2E}"/>
          </ac:spMkLst>
        </pc:spChg>
        <pc:spChg chg="add del">
          <ac:chgData name=" " userId="9654ef908b102155" providerId="LiveId" clId="{389B5E52-AE7B-41B9-A6C6-71EDC76A222B}" dt="2020-06-14T11:17:32.278" v="8130" actId="26606"/>
          <ac:spMkLst>
            <pc:docMk/>
            <pc:sldMk cId="1025793286" sldId="301"/>
            <ac:spMk id="18" creationId="{54977EF3-E0BF-4719-9C15-8564B7D68F83}"/>
          </ac:spMkLst>
        </pc:spChg>
        <pc:spChg chg="add">
          <ac:chgData name=" " userId="9654ef908b102155" providerId="LiveId" clId="{389B5E52-AE7B-41B9-A6C6-71EDC76A222B}" dt="2020-06-14T11:17:32.278" v="8130" actId="26606"/>
          <ac:spMkLst>
            <pc:docMk/>
            <pc:sldMk cId="1025793286" sldId="301"/>
            <ac:spMk id="27" creationId="{01E8EC89-86BC-4558-B010-53DF36A5AB2E}"/>
          </ac:spMkLst>
        </pc:spChg>
        <pc:spChg chg="add">
          <ac:chgData name=" " userId="9654ef908b102155" providerId="LiveId" clId="{389B5E52-AE7B-41B9-A6C6-71EDC76A222B}" dt="2020-06-14T11:17:32.278" v="8130" actId="26606"/>
          <ac:spMkLst>
            <pc:docMk/>
            <pc:sldMk cId="1025793286" sldId="301"/>
            <ac:spMk id="31" creationId="{54977EF3-E0BF-4719-9C15-8564B7D68F83}"/>
          </ac:spMkLst>
        </pc:spChg>
        <pc:picChg chg="add mod ord">
          <ac:chgData name=" " userId="9654ef908b102155" providerId="LiveId" clId="{389B5E52-AE7B-41B9-A6C6-71EDC76A222B}" dt="2020-06-14T11:19:04.116" v="8146" actId="1076"/>
          <ac:picMkLst>
            <pc:docMk/>
            <pc:sldMk cId="1025793286" sldId="301"/>
            <ac:picMk id="5" creationId="{5ADD7270-D5AE-4FFA-8234-E7D096CD4FAF}"/>
          </ac:picMkLst>
        </pc:picChg>
        <pc:picChg chg="add mod">
          <ac:chgData name=" " userId="9654ef908b102155" providerId="LiveId" clId="{389B5E52-AE7B-41B9-A6C6-71EDC76A222B}" dt="2020-06-14T11:18:51.843" v="8143" actId="1076"/>
          <ac:picMkLst>
            <pc:docMk/>
            <pc:sldMk cId="1025793286" sldId="301"/>
            <ac:picMk id="7" creationId="{BEDA3168-847E-424A-836F-BF374B0B03C1}"/>
          </ac:picMkLst>
        </pc:picChg>
        <pc:picChg chg="add mod">
          <ac:chgData name=" " userId="9654ef908b102155" providerId="LiveId" clId="{389B5E52-AE7B-41B9-A6C6-71EDC76A222B}" dt="2020-06-14T11:18:58.525" v="8145" actId="1076"/>
          <ac:picMkLst>
            <pc:docMk/>
            <pc:sldMk cId="1025793286" sldId="301"/>
            <ac:picMk id="9" creationId="{8DCA3330-4838-4E66-AA8D-A9087BBCA623}"/>
          </ac:picMkLst>
        </pc:picChg>
        <pc:picChg chg="add del">
          <ac:chgData name=" " userId="9654ef908b102155" providerId="LiveId" clId="{389B5E52-AE7B-41B9-A6C6-71EDC76A222B}" dt="2020-06-14T11:17:32.278" v="8130" actId="26606"/>
          <ac:picMkLst>
            <pc:docMk/>
            <pc:sldMk cId="1025793286" sldId="301"/>
            <ac:picMk id="20" creationId="{A5DC397C-2B77-4200-B02F-47CA26CA2AC4}"/>
          </ac:picMkLst>
        </pc:picChg>
        <pc:picChg chg="add">
          <ac:chgData name=" " userId="9654ef908b102155" providerId="LiveId" clId="{389B5E52-AE7B-41B9-A6C6-71EDC76A222B}" dt="2020-06-14T11:17:32.278" v="8130" actId="26606"/>
          <ac:picMkLst>
            <pc:docMk/>
            <pc:sldMk cId="1025793286" sldId="301"/>
            <ac:picMk id="33" creationId="{A5DC397C-2B77-4200-B02F-47CA26CA2AC4}"/>
          </ac:picMkLst>
        </pc:picChg>
        <pc:cxnChg chg="add del">
          <ac:chgData name=" " userId="9654ef908b102155" providerId="LiveId" clId="{389B5E52-AE7B-41B9-A6C6-71EDC76A222B}" dt="2020-06-14T11:17:32.278" v="8130" actId="26606"/>
          <ac:cxnSpMkLst>
            <pc:docMk/>
            <pc:sldMk cId="1025793286" sldId="301"/>
            <ac:cxnSpMk id="16" creationId="{4CCCDDFF-B9CC-494C-8BEE-2451CD79A093}"/>
          </ac:cxnSpMkLst>
        </pc:cxnChg>
        <pc:cxnChg chg="add del">
          <ac:chgData name=" " userId="9654ef908b102155" providerId="LiveId" clId="{389B5E52-AE7B-41B9-A6C6-71EDC76A222B}" dt="2020-06-14T11:17:32.278" v="8130" actId="26606"/>
          <ac:cxnSpMkLst>
            <pc:docMk/>
            <pc:sldMk cId="1025793286" sldId="301"/>
            <ac:cxnSpMk id="22" creationId="{13AFA304-05B8-441F-BA73-B92E08BD6E04}"/>
          </ac:cxnSpMkLst>
        </pc:cxnChg>
        <pc:cxnChg chg="add">
          <ac:chgData name=" " userId="9654ef908b102155" providerId="LiveId" clId="{389B5E52-AE7B-41B9-A6C6-71EDC76A222B}" dt="2020-06-14T11:17:32.278" v="8130" actId="26606"/>
          <ac:cxnSpMkLst>
            <pc:docMk/>
            <pc:sldMk cId="1025793286" sldId="301"/>
            <ac:cxnSpMk id="29" creationId="{4CCCDDFF-B9CC-494C-8BEE-2451CD79A093}"/>
          </ac:cxnSpMkLst>
        </pc:cxnChg>
        <pc:cxnChg chg="add">
          <ac:chgData name=" " userId="9654ef908b102155" providerId="LiveId" clId="{389B5E52-AE7B-41B9-A6C6-71EDC76A222B}" dt="2020-06-14T11:17:32.278" v="8130" actId="26606"/>
          <ac:cxnSpMkLst>
            <pc:docMk/>
            <pc:sldMk cId="1025793286" sldId="301"/>
            <ac:cxnSpMk id="35" creationId="{13AFA304-05B8-441F-BA73-B92E08BD6E04}"/>
          </ac:cxnSpMkLst>
        </pc:cxnChg>
      </pc:sldChg>
      <pc:sldChg chg="addSp delSp modSp add del">
        <pc:chgData name=" " userId="9654ef908b102155" providerId="LiveId" clId="{389B5E52-AE7B-41B9-A6C6-71EDC76A222B}" dt="2020-06-14T11:16:11.378" v="8110" actId="2696"/>
        <pc:sldMkLst>
          <pc:docMk/>
          <pc:sldMk cId="1417466383" sldId="301"/>
        </pc:sldMkLst>
        <pc:spChg chg="add mod">
          <ac:chgData name=" " userId="9654ef908b102155" providerId="LiveId" clId="{389B5E52-AE7B-41B9-A6C6-71EDC76A222B}" dt="2020-06-14T11:15:42.070" v="8108" actId="478"/>
          <ac:spMkLst>
            <pc:docMk/>
            <pc:sldMk cId="1417466383" sldId="301"/>
            <ac:spMk id="4" creationId="{F4736CEE-6A7E-48BB-B220-B2C362E0B870}"/>
          </ac:spMkLst>
        </pc:spChg>
        <pc:picChg chg="del">
          <ac:chgData name=" " userId="9654ef908b102155" providerId="LiveId" clId="{389B5E52-AE7B-41B9-A6C6-71EDC76A222B}" dt="2020-06-14T11:15:42.070" v="8108" actId="478"/>
          <ac:picMkLst>
            <pc:docMk/>
            <pc:sldMk cId="1417466383" sldId="301"/>
            <ac:picMk id="5" creationId="{FC8051E9-515E-47B7-8C7E-A95B08D74170}"/>
          </ac:picMkLst>
        </pc:picChg>
        <pc:picChg chg="del">
          <ac:chgData name=" " userId="9654ef908b102155" providerId="LiveId" clId="{389B5E52-AE7B-41B9-A6C6-71EDC76A222B}" dt="2020-06-14T11:15:44.044" v="8109" actId="478"/>
          <ac:picMkLst>
            <pc:docMk/>
            <pc:sldMk cId="1417466383" sldId="301"/>
            <ac:picMk id="7" creationId="{B2C74AFA-5D7C-4DC2-AD97-677C32A84D3A}"/>
          </ac:picMkLst>
        </pc:picChg>
      </pc:sldChg>
      <pc:sldChg chg="addSp delSp modSp add modTransition setBg delDesignElem">
        <pc:chgData name=" " userId="9654ef908b102155" providerId="LiveId" clId="{389B5E52-AE7B-41B9-A6C6-71EDC76A222B}" dt="2020-06-14T13:16:54.757" v="8809"/>
        <pc:sldMkLst>
          <pc:docMk/>
          <pc:sldMk cId="2394318128" sldId="302"/>
        </pc:sldMkLst>
        <pc:spChg chg="mod">
          <ac:chgData name=" " userId="9654ef908b102155" providerId="LiveId" clId="{389B5E52-AE7B-41B9-A6C6-71EDC76A222B}" dt="2020-06-14T11:30:59.885" v="8267" actId="1076"/>
          <ac:spMkLst>
            <pc:docMk/>
            <pc:sldMk cId="2394318128" sldId="302"/>
            <ac:spMk id="2" creationId="{CB4CD31F-4266-4AA4-9B06-D610DD948A4F}"/>
          </ac:spMkLst>
        </pc:spChg>
        <pc:spChg chg="add del mod">
          <ac:chgData name=" " userId="9654ef908b102155" providerId="LiveId" clId="{389B5E52-AE7B-41B9-A6C6-71EDC76A222B}" dt="2020-06-14T11:28:03.336" v="8239" actId="931"/>
          <ac:spMkLst>
            <pc:docMk/>
            <pc:sldMk cId="2394318128" sldId="302"/>
            <ac:spMk id="4" creationId="{F3292D85-093B-4F7E-B8CD-30E506C6EC2B}"/>
          </ac:spMkLst>
        </pc:spChg>
        <pc:spChg chg="del">
          <ac:chgData name=" " userId="9654ef908b102155" providerId="LiveId" clId="{389B5E52-AE7B-41B9-A6C6-71EDC76A222B}" dt="2020-06-14T11:25:44.489" v="8233"/>
          <ac:spMkLst>
            <pc:docMk/>
            <pc:sldMk cId="2394318128" sldId="302"/>
            <ac:spMk id="27" creationId="{01E8EC89-86BC-4558-B010-53DF36A5AB2E}"/>
          </ac:spMkLst>
        </pc:spChg>
        <pc:spChg chg="del">
          <ac:chgData name=" " userId="9654ef908b102155" providerId="LiveId" clId="{389B5E52-AE7B-41B9-A6C6-71EDC76A222B}" dt="2020-06-14T11:25:44.489" v="8233"/>
          <ac:spMkLst>
            <pc:docMk/>
            <pc:sldMk cId="2394318128" sldId="302"/>
            <ac:spMk id="31" creationId="{54977EF3-E0BF-4719-9C15-8564B7D68F83}"/>
          </ac:spMkLst>
        </pc:spChg>
        <pc:picChg chg="del">
          <ac:chgData name=" " userId="9654ef908b102155" providerId="LiveId" clId="{389B5E52-AE7B-41B9-A6C6-71EDC76A222B}" dt="2020-06-14T11:25:57.038" v="8238" actId="478"/>
          <ac:picMkLst>
            <pc:docMk/>
            <pc:sldMk cId="2394318128" sldId="302"/>
            <ac:picMk id="5" creationId="{5ADD7270-D5AE-4FFA-8234-E7D096CD4FAF}"/>
          </ac:picMkLst>
        </pc:picChg>
        <pc:picChg chg="del">
          <ac:chgData name=" " userId="9654ef908b102155" providerId="LiveId" clId="{389B5E52-AE7B-41B9-A6C6-71EDC76A222B}" dt="2020-06-14T11:25:56.003" v="8237" actId="478"/>
          <ac:picMkLst>
            <pc:docMk/>
            <pc:sldMk cId="2394318128" sldId="302"/>
            <ac:picMk id="7" creationId="{BEDA3168-847E-424A-836F-BF374B0B03C1}"/>
          </ac:picMkLst>
        </pc:picChg>
        <pc:picChg chg="add mod">
          <ac:chgData name=" " userId="9654ef908b102155" providerId="LiveId" clId="{389B5E52-AE7B-41B9-A6C6-71EDC76A222B}" dt="2020-06-14T11:29:07.484" v="8253" actId="1076"/>
          <ac:picMkLst>
            <pc:docMk/>
            <pc:sldMk cId="2394318128" sldId="302"/>
            <ac:picMk id="8" creationId="{2C032289-4439-4E22-8E16-86327AFF7747}"/>
          </ac:picMkLst>
        </pc:picChg>
        <pc:picChg chg="del">
          <ac:chgData name=" " userId="9654ef908b102155" providerId="LiveId" clId="{389B5E52-AE7B-41B9-A6C6-71EDC76A222B}" dt="2020-06-14T11:25:54.432" v="8236" actId="478"/>
          <ac:picMkLst>
            <pc:docMk/>
            <pc:sldMk cId="2394318128" sldId="302"/>
            <ac:picMk id="9" creationId="{8DCA3330-4838-4E66-AA8D-A9087BBCA623}"/>
          </ac:picMkLst>
        </pc:picChg>
        <pc:picChg chg="add mod">
          <ac:chgData name=" " userId="9654ef908b102155" providerId="LiveId" clId="{389B5E52-AE7B-41B9-A6C6-71EDC76A222B}" dt="2020-06-14T11:28:55.588" v="8249" actId="14100"/>
          <ac:picMkLst>
            <pc:docMk/>
            <pc:sldMk cId="2394318128" sldId="302"/>
            <ac:picMk id="11" creationId="{191FB234-BDCB-47DA-AED4-31F3569E5CDD}"/>
          </ac:picMkLst>
        </pc:picChg>
        <pc:picChg chg="add mod">
          <ac:chgData name=" " userId="9654ef908b102155" providerId="LiveId" clId="{389B5E52-AE7B-41B9-A6C6-71EDC76A222B}" dt="2020-06-14T11:29:03.060" v="8252" actId="14100"/>
          <ac:picMkLst>
            <pc:docMk/>
            <pc:sldMk cId="2394318128" sldId="302"/>
            <ac:picMk id="13" creationId="{3305BCF7-DD85-4189-A21C-14668F5967F1}"/>
          </ac:picMkLst>
        </pc:picChg>
        <pc:picChg chg="add mod">
          <ac:chgData name=" " userId="9654ef908b102155" providerId="LiveId" clId="{389B5E52-AE7B-41B9-A6C6-71EDC76A222B}" dt="2020-06-14T11:31:22.184" v="8272" actId="14100"/>
          <ac:picMkLst>
            <pc:docMk/>
            <pc:sldMk cId="2394318128" sldId="302"/>
            <ac:picMk id="15" creationId="{0A699DDF-B3B3-4CD3-883E-2EB56BEAE95E}"/>
          </ac:picMkLst>
        </pc:picChg>
        <pc:picChg chg="add mod">
          <ac:chgData name=" " userId="9654ef908b102155" providerId="LiveId" clId="{389B5E52-AE7B-41B9-A6C6-71EDC76A222B}" dt="2020-06-14T11:31:30.640" v="8275" actId="14100"/>
          <ac:picMkLst>
            <pc:docMk/>
            <pc:sldMk cId="2394318128" sldId="302"/>
            <ac:picMk id="17" creationId="{422467D1-A2E1-4BB9-B00C-EC6EE8C76B58}"/>
          </ac:picMkLst>
        </pc:picChg>
        <pc:picChg chg="add mod">
          <ac:chgData name=" " userId="9654ef908b102155" providerId="LiveId" clId="{389B5E52-AE7B-41B9-A6C6-71EDC76A222B}" dt="2020-06-14T11:31:37.417" v="8278" actId="14100"/>
          <ac:picMkLst>
            <pc:docMk/>
            <pc:sldMk cId="2394318128" sldId="302"/>
            <ac:picMk id="19" creationId="{7426DFBE-8733-41C0-853C-4D141DA4B84F}"/>
          </ac:picMkLst>
        </pc:picChg>
        <pc:picChg chg="del">
          <ac:chgData name=" " userId="9654ef908b102155" providerId="LiveId" clId="{389B5E52-AE7B-41B9-A6C6-71EDC76A222B}" dt="2020-06-14T11:25:44.489" v="8233"/>
          <ac:picMkLst>
            <pc:docMk/>
            <pc:sldMk cId="2394318128" sldId="302"/>
            <ac:picMk id="33" creationId="{A5DC397C-2B77-4200-B02F-47CA26CA2AC4}"/>
          </ac:picMkLst>
        </pc:picChg>
        <pc:inkChg chg="add">
          <ac:chgData name=" " userId="9654ef908b102155" providerId="LiveId" clId="{389B5E52-AE7B-41B9-A6C6-71EDC76A222B}" dt="2020-06-14T11:32:06.736" v="8279" actId="9405"/>
          <ac:inkMkLst>
            <pc:docMk/>
            <pc:sldMk cId="2394318128" sldId="302"/>
            <ac:inkMk id="20" creationId="{D81AA76A-B6C2-447E-A65E-714EA58C39CD}"/>
          </ac:inkMkLst>
        </pc:inkChg>
        <pc:inkChg chg="add del">
          <ac:chgData name=" " userId="9654ef908b102155" providerId="LiveId" clId="{389B5E52-AE7B-41B9-A6C6-71EDC76A222B}" dt="2020-06-14T11:32:32.715" v="8282"/>
          <ac:inkMkLst>
            <pc:docMk/>
            <pc:sldMk cId="2394318128" sldId="302"/>
            <ac:inkMk id="21" creationId="{D09FCB3E-7705-4574-A29E-DA302D18A7E8}"/>
          </ac:inkMkLst>
        </pc:inkChg>
        <pc:inkChg chg="add del">
          <ac:chgData name=" " userId="9654ef908b102155" providerId="LiveId" clId="{389B5E52-AE7B-41B9-A6C6-71EDC76A222B}" dt="2020-06-14T11:32:32.715" v="8282"/>
          <ac:inkMkLst>
            <pc:docMk/>
            <pc:sldMk cId="2394318128" sldId="302"/>
            <ac:inkMk id="22" creationId="{A25677D8-97DF-4A71-9913-E0EE51EE65DD}"/>
          </ac:inkMkLst>
        </pc:inkChg>
        <pc:inkChg chg="add del">
          <ac:chgData name=" " userId="9654ef908b102155" providerId="LiveId" clId="{389B5E52-AE7B-41B9-A6C6-71EDC76A222B}" dt="2020-06-14T11:32:37.540" v="8285"/>
          <ac:inkMkLst>
            <pc:docMk/>
            <pc:sldMk cId="2394318128" sldId="302"/>
            <ac:inkMk id="23" creationId="{5BA7DEA2-9B6C-4599-8706-71C35BD85685}"/>
          </ac:inkMkLst>
        </pc:inkChg>
        <pc:inkChg chg="add del">
          <ac:chgData name=" " userId="9654ef908b102155" providerId="LiveId" clId="{389B5E52-AE7B-41B9-A6C6-71EDC76A222B}" dt="2020-06-14T11:32:37.540" v="8285"/>
          <ac:inkMkLst>
            <pc:docMk/>
            <pc:sldMk cId="2394318128" sldId="302"/>
            <ac:inkMk id="24" creationId="{7F0463D7-93E8-49A7-8F33-02418E7AEBDA}"/>
          </ac:inkMkLst>
        </pc:inkChg>
        <pc:inkChg chg="add del">
          <ac:chgData name=" " userId="9654ef908b102155" providerId="LiveId" clId="{389B5E52-AE7B-41B9-A6C6-71EDC76A222B}" dt="2020-06-14T11:32:37.540" v="8285"/>
          <ac:inkMkLst>
            <pc:docMk/>
            <pc:sldMk cId="2394318128" sldId="302"/>
            <ac:inkMk id="25" creationId="{6F35CB37-35DF-4568-B4FB-ACEF80442AD3}"/>
          </ac:inkMkLst>
        </pc:inkChg>
        <pc:inkChg chg="add del">
          <ac:chgData name=" " userId="9654ef908b102155" providerId="LiveId" clId="{389B5E52-AE7B-41B9-A6C6-71EDC76A222B}" dt="2020-06-14T11:32:39.874" v="8289"/>
          <ac:inkMkLst>
            <pc:docMk/>
            <pc:sldMk cId="2394318128" sldId="302"/>
            <ac:inkMk id="26" creationId="{31B5AD61-539A-496C-A4CA-1ECD5400C93F}"/>
          </ac:inkMkLst>
        </pc:inkChg>
        <pc:inkChg chg="add del">
          <ac:chgData name=" " userId="9654ef908b102155" providerId="LiveId" clId="{389B5E52-AE7B-41B9-A6C6-71EDC76A222B}" dt="2020-06-14T11:32:39.874" v="8289"/>
          <ac:inkMkLst>
            <pc:docMk/>
            <pc:sldMk cId="2394318128" sldId="302"/>
            <ac:inkMk id="28" creationId="{3F245797-8827-4AFD-AF4C-27EE847D40D9}"/>
          </ac:inkMkLst>
        </pc:inkChg>
        <pc:inkChg chg="add del">
          <ac:chgData name=" " userId="9654ef908b102155" providerId="LiveId" clId="{389B5E52-AE7B-41B9-A6C6-71EDC76A222B}" dt="2020-06-14T11:32:39.874" v="8289"/>
          <ac:inkMkLst>
            <pc:docMk/>
            <pc:sldMk cId="2394318128" sldId="302"/>
            <ac:inkMk id="30" creationId="{46CAF021-8725-46F6-B419-CA50CB9F8AB7}"/>
          </ac:inkMkLst>
        </pc:inkChg>
        <pc:inkChg chg="add del">
          <ac:chgData name=" " userId="9654ef908b102155" providerId="LiveId" clId="{389B5E52-AE7B-41B9-A6C6-71EDC76A222B}" dt="2020-06-14T11:32:39.874" v="8289"/>
          <ac:inkMkLst>
            <pc:docMk/>
            <pc:sldMk cId="2394318128" sldId="302"/>
            <ac:inkMk id="32" creationId="{B03A57A1-4CFD-477E-AFFC-E08807D3F10C}"/>
          </ac:inkMkLst>
        </pc:inkChg>
        <pc:inkChg chg="add">
          <ac:chgData name=" " userId="9654ef908b102155" providerId="LiveId" clId="{389B5E52-AE7B-41B9-A6C6-71EDC76A222B}" dt="2020-06-14T11:32:39.874" v="8289"/>
          <ac:inkMkLst>
            <pc:docMk/>
            <pc:sldMk cId="2394318128" sldId="302"/>
            <ac:inkMk id="34" creationId="{0C6112E6-21A8-4DC4-B4B8-5A31E5AC7957}"/>
          </ac:inkMkLst>
        </pc:inkChg>
        <pc:cxnChg chg="del">
          <ac:chgData name=" " userId="9654ef908b102155" providerId="LiveId" clId="{389B5E52-AE7B-41B9-A6C6-71EDC76A222B}" dt="2020-06-14T11:25:44.489" v="8233"/>
          <ac:cxnSpMkLst>
            <pc:docMk/>
            <pc:sldMk cId="2394318128" sldId="302"/>
            <ac:cxnSpMk id="29" creationId="{4CCCDDFF-B9CC-494C-8BEE-2451CD79A093}"/>
          </ac:cxnSpMkLst>
        </pc:cxnChg>
        <pc:cxnChg chg="del">
          <ac:chgData name=" " userId="9654ef908b102155" providerId="LiveId" clId="{389B5E52-AE7B-41B9-A6C6-71EDC76A222B}" dt="2020-06-14T11:25:44.489" v="8233"/>
          <ac:cxnSpMkLst>
            <pc:docMk/>
            <pc:sldMk cId="2394318128" sldId="302"/>
            <ac:cxnSpMk id="35" creationId="{13AFA304-05B8-441F-BA73-B92E08BD6E04}"/>
          </ac:cxnSpMkLst>
        </pc:cxnChg>
      </pc:sldChg>
      <pc:sldChg chg="addSp delSp modSp add mod modTransition setBg">
        <pc:chgData name=" " userId="9654ef908b102155" providerId="LiveId" clId="{389B5E52-AE7B-41B9-A6C6-71EDC76A222B}" dt="2020-06-14T13:16:54.757" v="8809"/>
        <pc:sldMkLst>
          <pc:docMk/>
          <pc:sldMk cId="106535694" sldId="303"/>
        </pc:sldMkLst>
        <pc:spChg chg="mod">
          <ac:chgData name=" " userId="9654ef908b102155" providerId="LiveId" clId="{389B5E52-AE7B-41B9-A6C6-71EDC76A222B}" dt="2020-06-14T12:54:03.761" v="8530" actId="113"/>
          <ac:spMkLst>
            <pc:docMk/>
            <pc:sldMk cId="106535694" sldId="303"/>
            <ac:spMk id="2" creationId="{C58AC2EA-F5C1-4DE9-BC4A-37ACF41EF06C}"/>
          </ac:spMkLst>
        </pc:spChg>
        <pc:spChg chg="del">
          <ac:chgData name=" " userId="9654ef908b102155" providerId="LiveId" clId="{389B5E52-AE7B-41B9-A6C6-71EDC76A222B}" dt="2020-06-14T12:32:01.227" v="8377" actId="931"/>
          <ac:spMkLst>
            <pc:docMk/>
            <pc:sldMk cId="106535694" sldId="303"/>
            <ac:spMk id="3" creationId="{1885051E-AB17-461D-AD09-A69DCD9DB618}"/>
          </ac:spMkLst>
        </pc:spChg>
        <pc:spChg chg="del mod">
          <ac:chgData name=" " userId="9654ef908b102155" providerId="LiveId" clId="{389B5E52-AE7B-41B9-A6C6-71EDC76A222B}" dt="2020-06-14T12:28:47.450" v="8376" actId="478"/>
          <ac:spMkLst>
            <pc:docMk/>
            <pc:sldMk cId="106535694" sldId="303"/>
            <ac:spMk id="5" creationId="{68D9665E-17FF-4600-AC9A-6D3FE7BABF38}"/>
          </ac:spMkLst>
        </pc:spChg>
        <pc:spChg chg="add del">
          <ac:chgData name=" " userId="9654ef908b102155" providerId="LiveId" clId="{389B5E52-AE7B-41B9-A6C6-71EDC76A222B}" dt="2020-06-14T12:35:54.650" v="8437" actId="26606"/>
          <ac:spMkLst>
            <pc:docMk/>
            <pc:sldMk cId="106535694" sldId="303"/>
            <ac:spMk id="15" creationId="{E724B9E8-02C8-4B2E-8770-A00A67760DF0}"/>
          </ac:spMkLst>
        </pc:spChg>
        <pc:spChg chg="add del">
          <ac:chgData name=" " userId="9654ef908b102155" providerId="LiveId" clId="{389B5E52-AE7B-41B9-A6C6-71EDC76A222B}" dt="2020-06-14T12:35:54.650" v="8437" actId="26606"/>
          <ac:spMkLst>
            <pc:docMk/>
            <pc:sldMk cId="106535694" sldId="303"/>
            <ac:spMk id="23" creationId="{0F28EA84-13B4-4494-A4D3-8DE462FF0E6B}"/>
          </ac:spMkLst>
        </pc:spChg>
        <pc:spChg chg="add del">
          <ac:chgData name=" " userId="9654ef908b102155" providerId="LiveId" clId="{389B5E52-AE7B-41B9-A6C6-71EDC76A222B}" dt="2020-06-14T12:35:54.650" v="8437" actId="26606"/>
          <ac:spMkLst>
            <pc:docMk/>
            <pc:sldMk cId="106535694" sldId="303"/>
            <ac:spMk id="25" creationId="{6BEB1B24-66CE-4D63-A39D-2D1B481DF95E}"/>
          </ac:spMkLst>
        </pc:spChg>
        <pc:spChg chg="add del">
          <ac:chgData name=" " userId="9654ef908b102155" providerId="LiveId" clId="{389B5E52-AE7B-41B9-A6C6-71EDC76A222B}" dt="2020-06-14T12:35:59.726" v="8438" actId="478"/>
          <ac:spMkLst>
            <pc:docMk/>
            <pc:sldMk cId="106535694" sldId="303"/>
            <ac:spMk id="35" creationId="{5D2E7348-9E27-431D-ACDC-423D13D363B3}"/>
          </ac:spMkLst>
        </pc:spChg>
        <pc:picChg chg="add mod ord">
          <ac:chgData name=" " userId="9654ef908b102155" providerId="LiveId" clId="{389B5E52-AE7B-41B9-A6C6-71EDC76A222B}" dt="2020-06-14T12:36:13.536" v="8443" actId="1076"/>
          <ac:picMkLst>
            <pc:docMk/>
            <pc:sldMk cId="106535694" sldId="303"/>
            <ac:picMk id="6" creationId="{70D7A9E1-0A8A-4B39-B3C0-0829A60E39B8}"/>
          </ac:picMkLst>
        </pc:picChg>
        <pc:picChg chg="add del mod">
          <ac:chgData name=" " userId="9654ef908b102155" providerId="LiveId" clId="{389B5E52-AE7B-41B9-A6C6-71EDC76A222B}" dt="2020-06-14T12:35:20.242" v="8424"/>
          <ac:picMkLst>
            <pc:docMk/>
            <pc:sldMk cId="106535694" sldId="303"/>
            <ac:picMk id="8" creationId="{7D992A61-D9E3-4ADD-8B7B-6468CF777F88}"/>
          </ac:picMkLst>
        </pc:picChg>
        <pc:picChg chg="add del mod">
          <ac:chgData name=" " userId="9654ef908b102155" providerId="LiveId" clId="{389B5E52-AE7B-41B9-A6C6-71EDC76A222B}" dt="2020-06-14T12:35:13.812" v="8421"/>
          <ac:picMkLst>
            <pc:docMk/>
            <pc:sldMk cId="106535694" sldId="303"/>
            <ac:picMk id="10" creationId="{2F4617AE-8CD1-4A1D-954D-68885DC2A549}"/>
          </ac:picMkLst>
        </pc:picChg>
        <pc:picChg chg="add mod">
          <ac:chgData name=" " userId="9654ef908b102155" providerId="LiveId" clId="{389B5E52-AE7B-41B9-A6C6-71EDC76A222B}" dt="2020-06-14T12:37:43.854" v="8461" actId="14100"/>
          <ac:picMkLst>
            <pc:docMk/>
            <pc:sldMk cId="106535694" sldId="303"/>
            <ac:picMk id="12" creationId="{80A7E441-BB2C-4ED8-96F3-E8123A7D4CFA}"/>
          </ac:picMkLst>
        </pc:picChg>
        <pc:picChg chg="add del">
          <ac:chgData name=" " userId="9654ef908b102155" providerId="LiveId" clId="{389B5E52-AE7B-41B9-A6C6-71EDC76A222B}" dt="2020-06-14T12:35:54.650" v="8437" actId="26606"/>
          <ac:picMkLst>
            <pc:docMk/>
            <pc:sldMk cId="106535694" sldId="303"/>
            <ac:picMk id="17" creationId="{7B8AE548-0BFA-4792-9962-3375923C7635}"/>
          </ac:picMkLst>
        </pc:picChg>
        <pc:picChg chg="add del">
          <ac:chgData name=" " userId="9654ef908b102155" providerId="LiveId" clId="{389B5E52-AE7B-41B9-A6C6-71EDC76A222B}" dt="2020-06-14T12:35:54.650" v="8437" actId="26606"/>
          <ac:picMkLst>
            <pc:docMk/>
            <pc:sldMk cId="106535694" sldId="303"/>
            <ac:picMk id="29" creationId="{E7233926-059A-41AD-A9F2-56552CF4FF6B}"/>
          </ac:picMkLst>
        </pc:picChg>
        <pc:cxnChg chg="add del">
          <ac:chgData name=" " userId="9654ef908b102155" providerId="LiveId" clId="{389B5E52-AE7B-41B9-A6C6-71EDC76A222B}" dt="2020-06-14T12:35:54.650" v="8437" actId="26606"/>
          <ac:cxnSpMkLst>
            <pc:docMk/>
            <pc:sldMk cId="106535694" sldId="303"/>
            <ac:cxnSpMk id="19" creationId="{67639EF4-FA83-4D85-90FE-B831AF283896}"/>
          </ac:cxnSpMkLst>
        </pc:cxnChg>
        <pc:cxnChg chg="add del">
          <ac:chgData name=" " userId="9654ef908b102155" providerId="LiveId" clId="{389B5E52-AE7B-41B9-A6C6-71EDC76A222B}" dt="2020-06-14T12:35:54.650" v="8437" actId="26606"/>
          <ac:cxnSpMkLst>
            <pc:docMk/>
            <pc:sldMk cId="106535694" sldId="303"/>
            <ac:cxnSpMk id="21" creationId="{CC87E76A-8F50-413D-9BFC-C5A1525BD9BC}"/>
          </ac:cxnSpMkLst>
        </pc:cxnChg>
        <pc:cxnChg chg="add del">
          <ac:chgData name=" " userId="9654ef908b102155" providerId="LiveId" clId="{389B5E52-AE7B-41B9-A6C6-71EDC76A222B}" dt="2020-06-14T12:35:54.650" v="8437" actId="26606"/>
          <ac:cxnSpMkLst>
            <pc:docMk/>
            <pc:sldMk cId="106535694" sldId="303"/>
            <ac:cxnSpMk id="27" creationId="{78DE337D-1DBA-4536-8145-B43EE65C747D}"/>
          </ac:cxnSpMkLst>
        </pc:cxnChg>
        <pc:cxnChg chg="add del">
          <ac:chgData name=" " userId="9654ef908b102155" providerId="LiveId" clId="{389B5E52-AE7B-41B9-A6C6-71EDC76A222B}" dt="2020-06-14T12:35:54.650" v="8437" actId="26606"/>
          <ac:cxnSpMkLst>
            <pc:docMk/>
            <pc:sldMk cId="106535694" sldId="303"/>
            <ac:cxnSpMk id="31" creationId="{C13C145E-93D4-481E-92DC-736D9EBA37FC}"/>
          </ac:cxnSpMkLst>
        </pc:cxnChg>
      </pc:sldChg>
      <pc:sldChg chg="addSp delSp modSp add mod ord modTransition setBg">
        <pc:chgData name=" " userId="9654ef908b102155" providerId="LiveId" clId="{389B5E52-AE7B-41B9-A6C6-71EDC76A222B}" dt="2020-06-14T13:16:54.757" v="8809"/>
        <pc:sldMkLst>
          <pc:docMk/>
          <pc:sldMk cId="2871587475" sldId="304"/>
        </pc:sldMkLst>
        <pc:spChg chg="mod">
          <ac:chgData name=" " userId="9654ef908b102155" providerId="LiveId" clId="{389B5E52-AE7B-41B9-A6C6-71EDC76A222B}" dt="2020-06-14T12:54:08.501" v="8531" actId="113"/>
          <ac:spMkLst>
            <pc:docMk/>
            <pc:sldMk cId="2871587475" sldId="304"/>
            <ac:spMk id="2" creationId="{C58AC2EA-F5C1-4DE9-BC4A-37ACF41EF06C}"/>
          </ac:spMkLst>
        </pc:spChg>
        <pc:spChg chg="add del mod">
          <ac:chgData name=" " userId="9654ef908b102155" providerId="LiveId" clId="{389B5E52-AE7B-41B9-A6C6-71EDC76A222B}" dt="2020-06-14T12:35:16.870" v="8422"/>
          <ac:spMkLst>
            <pc:docMk/>
            <pc:sldMk cId="2871587475" sldId="304"/>
            <ac:spMk id="4" creationId="{CFC7B9DB-5B8F-468A-99FE-61AC62DF1789}"/>
          </ac:spMkLst>
        </pc:spChg>
        <pc:spChg chg="add del">
          <ac:chgData name=" " userId="9654ef908b102155" providerId="LiveId" clId="{389B5E52-AE7B-41B9-A6C6-71EDC76A222B}" dt="2020-06-14T12:36:32.447" v="8445" actId="478"/>
          <ac:spMkLst>
            <pc:docMk/>
            <pc:sldMk cId="2871587475" sldId="304"/>
            <ac:spMk id="14" creationId="{FCF15A9E-BFF5-4DAB-BB19-295CAA2BEC50}"/>
          </ac:spMkLst>
        </pc:spChg>
        <pc:picChg chg="del">
          <ac:chgData name=" " userId="9654ef908b102155" providerId="LiveId" clId="{389B5E52-AE7B-41B9-A6C6-71EDC76A222B}" dt="2020-06-14T12:35:10.702" v="8420" actId="478"/>
          <ac:picMkLst>
            <pc:docMk/>
            <pc:sldMk cId="2871587475" sldId="304"/>
            <ac:picMk id="7" creationId="{C77DB7FC-2770-455F-8DBF-CB0C97063CC7}"/>
          </ac:picMkLst>
        </pc:picChg>
        <pc:picChg chg="add mod">
          <ac:chgData name=" " userId="9654ef908b102155" providerId="LiveId" clId="{389B5E52-AE7B-41B9-A6C6-71EDC76A222B}" dt="2020-06-14T12:37:20.845" v="8457" actId="14100"/>
          <ac:picMkLst>
            <pc:docMk/>
            <pc:sldMk cId="2871587475" sldId="304"/>
            <ac:picMk id="8" creationId="{829D3E86-3E66-456E-9E4E-37FE340E6803}"/>
          </ac:picMkLst>
        </pc:picChg>
        <pc:picChg chg="del">
          <ac:chgData name=" " userId="9654ef908b102155" providerId="LiveId" clId="{389B5E52-AE7B-41B9-A6C6-71EDC76A222B}" dt="2020-06-14T12:35:09.760" v="8419" actId="478"/>
          <ac:picMkLst>
            <pc:docMk/>
            <pc:sldMk cId="2871587475" sldId="304"/>
            <ac:picMk id="9" creationId="{F2679BF2-467F-4410-9AE1-252965A89DD9}"/>
          </ac:picMkLst>
        </pc:picChg>
        <pc:picChg chg="add mod">
          <ac:chgData name=" " userId="9654ef908b102155" providerId="LiveId" clId="{389B5E52-AE7B-41B9-A6C6-71EDC76A222B}" dt="2020-06-14T12:37:17.404" v="8456" actId="14100"/>
          <ac:picMkLst>
            <pc:docMk/>
            <pc:sldMk cId="2871587475" sldId="304"/>
            <ac:picMk id="10" creationId="{7F148BCF-04AC-46ED-B70A-39C86F219C48}"/>
          </ac:picMkLst>
        </pc:picChg>
        <pc:inkChg chg="add">
          <ac:chgData name=" " userId="9654ef908b102155" providerId="LiveId" clId="{389B5E52-AE7B-41B9-A6C6-71EDC76A222B}" dt="2020-06-14T12:38:05.820" v="8462" actId="9405"/>
          <ac:inkMkLst>
            <pc:docMk/>
            <pc:sldMk cId="2871587475" sldId="304"/>
            <ac:inkMk id="5" creationId="{B78A3685-85EB-4070-9991-5DE5C67624D2}"/>
          </ac:inkMkLst>
        </pc:inkChg>
        <pc:inkChg chg="add">
          <ac:chgData name=" " userId="9654ef908b102155" providerId="LiveId" clId="{389B5E52-AE7B-41B9-A6C6-71EDC76A222B}" dt="2020-06-14T12:38:25.561" v="8463" actId="9405"/>
          <ac:inkMkLst>
            <pc:docMk/>
            <pc:sldMk cId="2871587475" sldId="304"/>
            <ac:inkMk id="6" creationId="{573CE1ED-7828-455E-ABDA-6A56CFAF6E59}"/>
          </ac:inkMkLst>
        </pc:inkChg>
      </pc:sldChg>
      <pc:sldChg chg="addSp delSp modSp add ord modTransition">
        <pc:chgData name=" " userId="9654ef908b102155" providerId="LiveId" clId="{389B5E52-AE7B-41B9-A6C6-71EDC76A222B}" dt="2020-06-16T07:42:09.631" v="11624" actId="1076"/>
        <pc:sldMkLst>
          <pc:docMk/>
          <pc:sldMk cId="167686331" sldId="305"/>
        </pc:sldMkLst>
        <pc:spChg chg="mod">
          <ac:chgData name=" " userId="9654ef908b102155" providerId="LiveId" clId="{389B5E52-AE7B-41B9-A6C6-71EDC76A222B}" dt="2020-06-14T12:54:29.522" v="8534" actId="113"/>
          <ac:spMkLst>
            <pc:docMk/>
            <pc:sldMk cId="167686331" sldId="305"/>
            <ac:spMk id="2" creationId="{845325E9-CF1E-4761-A87B-A4FCAEFD4C53}"/>
          </ac:spMkLst>
        </pc:spChg>
        <pc:spChg chg="add del mod">
          <ac:chgData name=" " userId="9654ef908b102155" providerId="LiveId" clId="{389B5E52-AE7B-41B9-A6C6-71EDC76A222B}" dt="2020-06-14T12:41:07.861" v="8484"/>
          <ac:spMkLst>
            <pc:docMk/>
            <pc:sldMk cId="167686331" sldId="305"/>
            <ac:spMk id="4" creationId="{D4FC46B4-F952-41D4-8552-861B6839F2CD}"/>
          </ac:spMkLst>
        </pc:spChg>
        <pc:spChg chg="add del mod">
          <ac:chgData name=" " userId="9654ef908b102155" providerId="LiveId" clId="{389B5E52-AE7B-41B9-A6C6-71EDC76A222B}" dt="2020-06-14T12:42:30.264" v="8490" actId="931"/>
          <ac:spMkLst>
            <pc:docMk/>
            <pc:sldMk cId="167686331" sldId="305"/>
            <ac:spMk id="9" creationId="{28EC3D19-C4B8-4D79-918E-E6663756E612}"/>
          </ac:spMkLst>
        </pc:spChg>
        <pc:picChg chg="del">
          <ac:chgData name=" " userId="9654ef908b102155" providerId="LiveId" clId="{389B5E52-AE7B-41B9-A6C6-71EDC76A222B}" dt="2020-06-14T12:40:38.149" v="8480" actId="478"/>
          <ac:picMkLst>
            <pc:docMk/>
            <pc:sldMk cId="167686331" sldId="305"/>
            <ac:picMk id="5" creationId="{10007A83-DB08-4AF3-8167-B1990E69AF1E}"/>
          </ac:picMkLst>
        </pc:picChg>
        <pc:picChg chg="add del mod">
          <ac:chgData name=" " userId="9654ef908b102155" providerId="LiveId" clId="{389B5E52-AE7B-41B9-A6C6-71EDC76A222B}" dt="2020-06-14T12:41:09.604" v="8485" actId="478"/>
          <ac:picMkLst>
            <pc:docMk/>
            <pc:sldMk cId="167686331" sldId="305"/>
            <ac:picMk id="6" creationId="{0F9F2685-B92F-44B0-B355-9FB9D75A2AEF}"/>
          </ac:picMkLst>
        </pc:picChg>
        <pc:picChg chg="del">
          <ac:chgData name=" " userId="9654ef908b102155" providerId="LiveId" clId="{389B5E52-AE7B-41B9-A6C6-71EDC76A222B}" dt="2020-06-14T12:40:36.698" v="8478" actId="478"/>
          <ac:picMkLst>
            <pc:docMk/>
            <pc:sldMk cId="167686331" sldId="305"/>
            <ac:picMk id="7" creationId="{CF1EE46C-23C8-41C8-B829-3BFDDDD1A124}"/>
          </ac:picMkLst>
        </pc:picChg>
        <pc:picChg chg="del">
          <ac:chgData name=" " userId="9654ef908b102155" providerId="LiveId" clId="{389B5E52-AE7B-41B9-A6C6-71EDC76A222B}" dt="2020-06-14T12:40:35.908" v="8477" actId="478"/>
          <ac:picMkLst>
            <pc:docMk/>
            <pc:sldMk cId="167686331" sldId="305"/>
            <ac:picMk id="11" creationId="{164D8A86-821D-4AF4-8D4B-B868866D6B98}"/>
          </ac:picMkLst>
        </pc:picChg>
        <pc:picChg chg="add mod">
          <ac:chgData name=" " userId="9654ef908b102155" providerId="LiveId" clId="{389B5E52-AE7B-41B9-A6C6-71EDC76A222B}" dt="2020-06-16T07:42:08.212" v="11623" actId="1076"/>
          <ac:picMkLst>
            <pc:docMk/>
            <pc:sldMk cId="167686331" sldId="305"/>
            <ac:picMk id="14" creationId="{C9A9336D-9A8A-496A-B1E6-57F2F4CBC4F7}"/>
          </ac:picMkLst>
        </pc:picChg>
        <pc:picChg chg="del">
          <ac:chgData name=" " userId="9654ef908b102155" providerId="LiveId" clId="{389B5E52-AE7B-41B9-A6C6-71EDC76A222B}" dt="2020-06-14T12:40:37.548" v="8479" actId="478"/>
          <ac:picMkLst>
            <pc:docMk/>
            <pc:sldMk cId="167686331" sldId="305"/>
            <ac:picMk id="15" creationId="{FE69AAED-2FCE-4B47-860B-4594722FD161}"/>
          </ac:picMkLst>
        </pc:picChg>
        <pc:picChg chg="add mod">
          <ac:chgData name=" " userId="9654ef908b102155" providerId="LiveId" clId="{389B5E52-AE7B-41B9-A6C6-71EDC76A222B}" dt="2020-06-16T07:42:09.631" v="11624" actId="1076"/>
          <ac:picMkLst>
            <pc:docMk/>
            <pc:sldMk cId="167686331" sldId="305"/>
            <ac:picMk id="21" creationId="{A2582BB6-5718-46A6-BCCD-E55FA7C7D17D}"/>
          </ac:picMkLst>
        </pc:picChg>
        <pc:picChg chg="add mod">
          <ac:chgData name=" " userId="9654ef908b102155" providerId="LiveId" clId="{389B5E52-AE7B-41B9-A6C6-71EDC76A222B}" dt="2020-06-14T12:49:56.105" v="8517" actId="14100"/>
          <ac:picMkLst>
            <pc:docMk/>
            <pc:sldMk cId="167686331" sldId="305"/>
            <ac:picMk id="23" creationId="{8BD18BBA-DD50-4C11-ACA2-56A887CF63E8}"/>
          </ac:picMkLst>
        </pc:picChg>
        <pc:inkChg chg="add del">
          <ac:chgData name=" " userId="9654ef908b102155" providerId="LiveId" clId="{389B5E52-AE7B-41B9-A6C6-71EDC76A222B}" dt="2020-06-14T12:41:20.159" v="8489"/>
          <ac:inkMkLst>
            <pc:docMk/>
            <pc:sldMk cId="167686331" sldId="305"/>
            <ac:inkMk id="10" creationId="{8B0F1E49-96D0-4DB4-B3CB-73F3F6AC836F}"/>
          </ac:inkMkLst>
        </pc:inkChg>
        <pc:inkChg chg="add del">
          <ac:chgData name=" " userId="9654ef908b102155" providerId="LiveId" clId="{389B5E52-AE7B-41B9-A6C6-71EDC76A222B}" dt="2020-06-14T12:41:20.158" v="8488"/>
          <ac:inkMkLst>
            <pc:docMk/>
            <pc:sldMk cId="167686331" sldId="305"/>
            <ac:inkMk id="12" creationId="{DE2E6767-5C10-4AFE-8D0D-50F1F2B57F41}"/>
          </ac:inkMkLst>
        </pc:inkChg>
        <pc:inkChg chg="del">
          <ac:chgData name=" " userId="9654ef908b102155" providerId="LiveId" clId="{389B5E52-AE7B-41B9-A6C6-71EDC76A222B}" dt="2020-06-16T07:41:54.499" v="11618"/>
          <ac:inkMkLst>
            <pc:docMk/>
            <pc:sldMk cId="167686331" sldId="305"/>
            <ac:inkMk id="17" creationId="{99F07D13-0B1C-4822-A924-5FCC9A5599A7}"/>
          </ac:inkMkLst>
        </pc:inkChg>
        <pc:inkChg chg="del">
          <ac:chgData name=" " userId="9654ef908b102155" providerId="LiveId" clId="{389B5E52-AE7B-41B9-A6C6-71EDC76A222B}" dt="2020-06-14T12:40:56.318" v="8482"/>
          <ac:inkMkLst>
            <pc:docMk/>
            <pc:sldMk cId="167686331" sldId="305"/>
            <ac:inkMk id="18" creationId="{1D21CC09-CD06-4868-9E42-F5AC2800BCCC}"/>
          </ac:inkMkLst>
        </pc:inkChg>
        <pc:inkChg chg="del">
          <ac:chgData name=" " userId="9654ef908b102155" providerId="LiveId" clId="{389B5E52-AE7B-41B9-A6C6-71EDC76A222B}" dt="2020-06-16T07:42:00.929" v="11621"/>
          <ac:inkMkLst>
            <pc:docMk/>
            <pc:sldMk cId="167686331" sldId="305"/>
            <ac:inkMk id="19" creationId="{BA2A5921-82AB-4156-9AE7-D673BA33DCF0}"/>
          </ac:inkMkLst>
        </pc:inkChg>
        <pc:inkChg chg="del">
          <ac:chgData name=" " userId="9654ef908b102155" providerId="LiveId" clId="{389B5E52-AE7B-41B9-A6C6-71EDC76A222B}" dt="2020-06-14T12:40:59.640" v="8483"/>
          <ac:inkMkLst>
            <pc:docMk/>
            <pc:sldMk cId="167686331" sldId="305"/>
            <ac:inkMk id="24" creationId="{197CDA87-454F-4A27-A813-A2DCAEDBD428}"/>
          </ac:inkMkLst>
        </pc:inkChg>
        <pc:inkChg chg="del">
          <ac:chgData name=" " userId="9654ef908b102155" providerId="LiveId" clId="{389B5E52-AE7B-41B9-A6C6-71EDC76A222B}" dt="2020-06-16T07:42:00.928" v="11620"/>
          <ac:inkMkLst>
            <pc:docMk/>
            <pc:sldMk cId="167686331" sldId="305"/>
            <ac:inkMk id="25" creationId="{599AB2C0-9092-4AA8-9CFF-CBD278EAE4CA}"/>
          </ac:inkMkLst>
        </pc:inkChg>
        <pc:inkChg chg="del">
          <ac:chgData name=" " userId="9654ef908b102155" providerId="LiveId" clId="{389B5E52-AE7B-41B9-A6C6-71EDC76A222B}" dt="2020-06-14T12:40:56.315" v="8481"/>
          <ac:inkMkLst>
            <pc:docMk/>
            <pc:sldMk cId="167686331" sldId="305"/>
            <ac:inkMk id="26" creationId="{0CA67911-5350-44EE-96E4-AEF88CDE721E}"/>
          </ac:inkMkLst>
        </pc:inkChg>
        <pc:inkChg chg="del">
          <ac:chgData name=" " userId="9654ef908b102155" providerId="LiveId" clId="{389B5E52-AE7B-41B9-A6C6-71EDC76A222B}" dt="2020-06-16T07:41:54.499" v="11617"/>
          <ac:inkMkLst>
            <pc:docMk/>
            <pc:sldMk cId="167686331" sldId="305"/>
            <ac:inkMk id="27" creationId="{89F1B8BD-0EB9-4599-91C9-ADF3F864633D}"/>
          </ac:inkMkLst>
        </pc:inkChg>
      </pc:sldChg>
      <pc:sldChg chg="addSp delSp modSp add modTransition">
        <pc:chgData name=" " userId="9654ef908b102155" providerId="LiveId" clId="{389B5E52-AE7B-41B9-A6C6-71EDC76A222B}" dt="2020-06-14T13:16:54.757" v="8809"/>
        <pc:sldMkLst>
          <pc:docMk/>
          <pc:sldMk cId="3143768219" sldId="306"/>
        </pc:sldMkLst>
        <pc:spChg chg="mod">
          <ac:chgData name=" " userId="9654ef908b102155" providerId="LiveId" clId="{389B5E52-AE7B-41B9-A6C6-71EDC76A222B}" dt="2020-06-14T12:56:31.422" v="8537" actId="20577"/>
          <ac:spMkLst>
            <pc:docMk/>
            <pc:sldMk cId="3143768219" sldId="306"/>
            <ac:spMk id="2" creationId="{65E21B74-CE27-4702-BDED-047D4789D825}"/>
          </ac:spMkLst>
        </pc:spChg>
        <pc:spChg chg="del">
          <ac:chgData name=" " userId="9654ef908b102155" providerId="LiveId" clId="{389B5E52-AE7B-41B9-A6C6-71EDC76A222B}" dt="2020-06-14T13:01:41.421" v="8538" actId="931"/>
          <ac:spMkLst>
            <pc:docMk/>
            <pc:sldMk cId="3143768219" sldId="306"/>
            <ac:spMk id="3" creationId="{96DDCC28-98AD-4EC1-B69A-A349371E13A2}"/>
          </ac:spMkLst>
        </pc:spChg>
        <pc:spChg chg="del">
          <ac:chgData name=" " userId="9654ef908b102155" providerId="LiveId" clId="{389B5E52-AE7B-41B9-A6C6-71EDC76A222B}" dt="2020-06-14T13:01:41.421" v="8538" actId="931"/>
          <ac:spMkLst>
            <pc:docMk/>
            <pc:sldMk cId="3143768219" sldId="306"/>
            <ac:spMk id="4" creationId="{B1C98114-C3FF-4228-9F9A-6C89B3D71AFD}"/>
          </ac:spMkLst>
        </pc:spChg>
        <pc:picChg chg="add mod">
          <ac:chgData name=" " userId="9654ef908b102155" providerId="LiveId" clId="{389B5E52-AE7B-41B9-A6C6-71EDC76A222B}" dt="2020-06-14T13:02:48.019" v="8557" actId="14100"/>
          <ac:picMkLst>
            <pc:docMk/>
            <pc:sldMk cId="3143768219" sldId="306"/>
            <ac:picMk id="6" creationId="{1DC432F4-D056-44D0-A38D-C529A8E2487C}"/>
          </ac:picMkLst>
        </pc:picChg>
        <pc:picChg chg="add mod">
          <ac:chgData name=" " userId="9654ef908b102155" providerId="LiveId" clId="{389B5E52-AE7B-41B9-A6C6-71EDC76A222B}" dt="2020-06-14T13:03:21.754" v="8569" actId="14100"/>
          <ac:picMkLst>
            <pc:docMk/>
            <pc:sldMk cId="3143768219" sldId="306"/>
            <ac:picMk id="8" creationId="{773E2578-3F83-44CE-82B8-6B3D94745526}"/>
          </ac:picMkLst>
        </pc:picChg>
        <pc:picChg chg="add mod">
          <ac:chgData name=" " userId="9654ef908b102155" providerId="LiveId" clId="{389B5E52-AE7B-41B9-A6C6-71EDC76A222B}" dt="2020-06-14T13:02:43.575" v="8555" actId="14100"/>
          <ac:picMkLst>
            <pc:docMk/>
            <pc:sldMk cId="3143768219" sldId="306"/>
            <ac:picMk id="10" creationId="{46F3BC24-5A9B-4942-A425-5C0EC366E89E}"/>
          </ac:picMkLst>
        </pc:picChg>
        <pc:picChg chg="add mod">
          <ac:chgData name=" " userId="9654ef908b102155" providerId="LiveId" clId="{389B5E52-AE7B-41B9-A6C6-71EDC76A222B}" dt="2020-06-14T13:03:18.946" v="8568" actId="14100"/>
          <ac:picMkLst>
            <pc:docMk/>
            <pc:sldMk cId="3143768219" sldId="306"/>
            <ac:picMk id="12" creationId="{F7202453-0451-42D0-A12A-66E67E8AB4D6}"/>
          </ac:picMkLst>
        </pc:picChg>
        <pc:inkChg chg="add">
          <ac:chgData name=" " userId="9654ef908b102155" providerId="LiveId" clId="{389B5E52-AE7B-41B9-A6C6-71EDC76A222B}" dt="2020-06-14T13:03:33.418" v="8570" actId="9405"/>
          <ac:inkMkLst>
            <pc:docMk/>
            <pc:sldMk cId="3143768219" sldId="306"/>
            <ac:inkMk id="13" creationId="{CD750F50-6796-41B9-B53B-081FFF47529D}"/>
          </ac:inkMkLst>
        </pc:inkChg>
        <pc:inkChg chg="add">
          <ac:chgData name=" " userId="9654ef908b102155" providerId="LiveId" clId="{389B5E52-AE7B-41B9-A6C6-71EDC76A222B}" dt="2020-06-14T13:03:39.295" v="8571" actId="9405"/>
          <ac:inkMkLst>
            <pc:docMk/>
            <pc:sldMk cId="3143768219" sldId="306"/>
            <ac:inkMk id="14" creationId="{FDB9ABC1-E945-47AF-A998-BB24F4725A7F}"/>
          </ac:inkMkLst>
        </pc:inkChg>
        <pc:inkChg chg="add">
          <ac:chgData name=" " userId="9654ef908b102155" providerId="LiveId" clId="{389B5E52-AE7B-41B9-A6C6-71EDC76A222B}" dt="2020-06-14T13:03:42.962" v="8572" actId="9405"/>
          <ac:inkMkLst>
            <pc:docMk/>
            <pc:sldMk cId="3143768219" sldId="306"/>
            <ac:inkMk id="15" creationId="{14C9793D-8F6E-493A-8783-6C1D252EB9AA}"/>
          </ac:inkMkLst>
        </pc:inkChg>
        <pc:inkChg chg="add">
          <ac:chgData name=" " userId="9654ef908b102155" providerId="LiveId" clId="{389B5E52-AE7B-41B9-A6C6-71EDC76A222B}" dt="2020-06-14T13:03:52.214" v="8573" actId="9405"/>
          <ac:inkMkLst>
            <pc:docMk/>
            <pc:sldMk cId="3143768219" sldId="306"/>
            <ac:inkMk id="16" creationId="{44001454-059A-4939-8F68-D663937378B2}"/>
          </ac:inkMkLst>
        </pc:inkChg>
        <pc:inkChg chg="add del">
          <ac:chgData name=" " userId="9654ef908b102155" providerId="LiveId" clId="{389B5E52-AE7B-41B9-A6C6-71EDC76A222B}" dt="2020-06-14T13:03:57.278" v="8576"/>
          <ac:inkMkLst>
            <pc:docMk/>
            <pc:sldMk cId="3143768219" sldId="306"/>
            <ac:inkMk id="17" creationId="{B561B78C-E59E-470E-A85D-CAFD57DB2A78}"/>
          </ac:inkMkLst>
        </pc:inkChg>
        <pc:inkChg chg="add del">
          <ac:chgData name=" " userId="9654ef908b102155" providerId="LiveId" clId="{389B5E52-AE7B-41B9-A6C6-71EDC76A222B}" dt="2020-06-14T13:03:57.278" v="8576"/>
          <ac:inkMkLst>
            <pc:docMk/>
            <pc:sldMk cId="3143768219" sldId="306"/>
            <ac:inkMk id="18" creationId="{D12D3F97-B947-4F93-A04A-CD87243B4E61}"/>
          </ac:inkMkLst>
        </pc:inkChg>
        <pc:inkChg chg="add">
          <ac:chgData name=" " userId="9654ef908b102155" providerId="LiveId" clId="{389B5E52-AE7B-41B9-A6C6-71EDC76A222B}" dt="2020-06-14T13:03:57.278" v="8576"/>
          <ac:inkMkLst>
            <pc:docMk/>
            <pc:sldMk cId="3143768219" sldId="306"/>
            <ac:inkMk id="19" creationId="{540799CE-6382-44A2-A640-F9A00DF51992}"/>
          </ac:inkMkLst>
        </pc:inkChg>
      </pc:sldChg>
      <pc:sldChg chg="modSp add ord">
        <pc:chgData name=" " userId="9654ef908b102155" providerId="LiveId" clId="{389B5E52-AE7B-41B9-A6C6-71EDC76A222B}" dt="2020-06-15T08:23:17.285" v="11589" actId="20577"/>
        <pc:sldMkLst>
          <pc:docMk/>
          <pc:sldMk cId="665454745" sldId="307"/>
        </pc:sldMkLst>
        <pc:spChg chg="mod">
          <ac:chgData name=" " userId="9654ef908b102155" providerId="LiveId" clId="{389B5E52-AE7B-41B9-A6C6-71EDC76A222B}" dt="2020-06-15T05:33:45.897" v="9649" actId="20577"/>
          <ac:spMkLst>
            <pc:docMk/>
            <pc:sldMk cId="665454745" sldId="307"/>
            <ac:spMk id="2" creationId="{9E2161EE-062D-4E46-9888-DD342DD8E03D}"/>
          </ac:spMkLst>
        </pc:spChg>
        <pc:spChg chg="mod">
          <ac:chgData name=" " userId="9654ef908b102155" providerId="LiveId" clId="{389B5E52-AE7B-41B9-A6C6-71EDC76A222B}" dt="2020-06-15T08:23:17.285" v="11589" actId="20577"/>
          <ac:spMkLst>
            <pc:docMk/>
            <pc:sldMk cId="665454745" sldId="307"/>
            <ac:spMk id="3" creationId="{5279BB45-E6CB-4B5A-A101-2457B4609A6F}"/>
          </ac:spMkLst>
        </pc:spChg>
      </pc:sldChg>
      <pc:sldChg chg="addSp delSp modSp add">
        <pc:chgData name=" " userId="9654ef908b102155" providerId="LiveId" clId="{389B5E52-AE7B-41B9-A6C6-71EDC76A222B}" dt="2020-06-15T05:48:23.374" v="9951" actId="9405"/>
        <pc:sldMkLst>
          <pc:docMk/>
          <pc:sldMk cId="3302516421" sldId="308"/>
        </pc:sldMkLst>
        <pc:spChg chg="mod">
          <ac:chgData name=" " userId="9654ef908b102155" providerId="LiveId" clId="{389B5E52-AE7B-41B9-A6C6-71EDC76A222B}" dt="2020-06-15T05:45:15.185" v="9916" actId="1076"/>
          <ac:spMkLst>
            <pc:docMk/>
            <pc:sldMk cId="3302516421" sldId="308"/>
            <ac:spMk id="2" creationId="{9E2161EE-062D-4E46-9888-DD342DD8E03D}"/>
          </ac:spMkLst>
        </pc:spChg>
        <pc:spChg chg="mod">
          <ac:chgData name=" " userId="9654ef908b102155" providerId="LiveId" clId="{389B5E52-AE7B-41B9-A6C6-71EDC76A222B}" dt="2020-06-15T05:46:37.626" v="9934"/>
          <ac:spMkLst>
            <pc:docMk/>
            <pc:sldMk cId="3302516421" sldId="308"/>
            <ac:spMk id="3" creationId="{5279BB45-E6CB-4B5A-A101-2457B4609A6F}"/>
          </ac:spMkLst>
        </pc:spChg>
        <pc:picChg chg="add mod">
          <ac:chgData name=" " userId="9654ef908b102155" providerId="LiveId" clId="{389B5E52-AE7B-41B9-A6C6-71EDC76A222B}" dt="2020-06-15T05:45:37.804" v="9921" actId="14100"/>
          <ac:picMkLst>
            <pc:docMk/>
            <pc:sldMk cId="3302516421" sldId="308"/>
            <ac:picMk id="5" creationId="{0CD8C489-24A5-4900-9C5C-15AAFA1BF1D6}"/>
          </ac:picMkLst>
        </pc:picChg>
        <pc:picChg chg="add mod">
          <ac:chgData name=" " userId="9654ef908b102155" providerId="LiveId" clId="{389B5E52-AE7B-41B9-A6C6-71EDC76A222B}" dt="2020-06-15T05:46:59.227" v="9937" actId="14100"/>
          <ac:picMkLst>
            <pc:docMk/>
            <pc:sldMk cId="3302516421" sldId="308"/>
            <ac:picMk id="7" creationId="{651A8839-523F-47AB-88FC-7057E630E6EE}"/>
          </ac:picMkLst>
        </pc:picChg>
        <pc:inkChg chg="add del">
          <ac:chgData name=" " userId="9654ef908b102155" providerId="LiveId" clId="{389B5E52-AE7B-41B9-A6C6-71EDC76A222B}" dt="2020-06-15T05:46:51.287" v="9936"/>
          <ac:inkMkLst>
            <pc:docMk/>
            <pc:sldMk cId="3302516421" sldId="308"/>
            <ac:inkMk id="8" creationId="{C4679630-6982-4917-A0E8-DC8724FB7CC6}"/>
          </ac:inkMkLst>
        </pc:inkChg>
        <pc:inkChg chg="add del">
          <ac:chgData name=" " userId="9654ef908b102155" providerId="LiveId" clId="{389B5E52-AE7B-41B9-A6C6-71EDC76A222B}" dt="2020-06-15T05:47:42.343" v="9946"/>
          <ac:inkMkLst>
            <pc:docMk/>
            <pc:sldMk cId="3302516421" sldId="308"/>
            <ac:inkMk id="9" creationId="{5F2CDB94-8AA4-4E89-BE1F-04085D8C9F04}"/>
          </ac:inkMkLst>
        </pc:inkChg>
        <pc:inkChg chg="add del">
          <ac:chgData name=" " userId="9654ef908b102155" providerId="LiveId" clId="{389B5E52-AE7B-41B9-A6C6-71EDC76A222B}" dt="2020-06-15T05:47:20.935" v="9941"/>
          <ac:inkMkLst>
            <pc:docMk/>
            <pc:sldMk cId="3302516421" sldId="308"/>
            <ac:inkMk id="10" creationId="{4F239BC2-EDF5-46E5-AF96-D229FD442661}"/>
          </ac:inkMkLst>
        </pc:inkChg>
        <pc:inkChg chg="add del">
          <ac:chgData name=" " userId="9654ef908b102155" providerId="LiveId" clId="{389B5E52-AE7B-41B9-A6C6-71EDC76A222B}" dt="2020-06-15T05:47:20.935" v="9941"/>
          <ac:inkMkLst>
            <pc:docMk/>
            <pc:sldMk cId="3302516421" sldId="308"/>
            <ac:inkMk id="11" creationId="{61669A96-AF85-4B16-B84E-93C9C2B286DE}"/>
          </ac:inkMkLst>
        </pc:inkChg>
        <pc:inkChg chg="add del">
          <ac:chgData name=" " userId="9654ef908b102155" providerId="LiveId" clId="{389B5E52-AE7B-41B9-A6C6-71EDC76A222B}" dt="2020-06-15T05:47:47.993" v="9947"/>
          <ac:inkMkLst>
            <pc:docMk/>
            <pc:sldMk cId="3302516421" sldId="308"/>
            <ac:inkMk id="12" creationId="{B393479D-61AC-4CB7-A1AA-7CAFF2BD0AD2}"/>
          </ac:inkMkLst>
        </pc:inkChg>
        <pc:inkChg chg="add del">
          <ac:chgData name=" " userId="9654ef908b102155" providerId="LiveId" clId="{389B5E52-AE7B-41B9-A6C6-71EDC76A222B}" dt="2020-06-15T05:48:12.880" v="9950"/>
          <ac:inkMkLst>
            <pc:docMk/>
            <pc:sldMk cId="3302516421" sldId="308"/>
            <ac:inkMk id="13" creationId="{765A699E-ACB4-45FD-948C-A4219E5320D4}"/>
          </ac:inkMkLst>
        </pc:inkChg>
        <pc:inkChg chg="add">
          <ac:chgData name=" " userId="9654ef908b102155" providerId="LiveId" clId="{389B5E52-AE7B-41B9-A6C6-71EDC76A222B}" dt="2020-06-15T05:47:59.021" v="9948" actId="9405"/>
          <ac:inkMkLst>
            <pc:docMk/>
            <pc:sldMk cId="3302516421" sldId="308"/>
            <ac:inkMk id="14" creationId="{E0FEA39C-7A44-483D-96CF-3BD5B2737294}"/>
          </ac:inkMkLst>
        </pc:inkChg>
        <pc:inkChg chg="add">
          <ac:chgData name=" " userId="9654ef908b102155" providerId="LiveId" clId="{389B5E52-AE7B-41B9-A6C6-71EDC76A222B}" dt="2020-06-15T05:48:09.759" v="9949" actId="9405"/>
          <ac:inkMkLst>
            <pc:docMk/>
            <pc:sldMk cId="3302516421" sldId="308"/>
            <ac:inkMk id="15" creationId="{E2D61B80-4A5B-4C37-AB24-907F61B2EE12}"/>
          </ac:inkMkLst>
        </pc:inkChg>
        <pc:inkChg chg="add">
          <ac:chgData name=" " userId="9654ef908b102155" providerId="LiveId" clId="{389B5E52-AE7B-41B9-A6C6-71EDC76A222B}" dt="2020-06-15T05:48:23.374" v="9951" actId="9405"/>
          <ac:inkMkLst>
            <pc:docMk/>
            <pc:sldMk cId="3302516421" sldId="308"/>
            <ac:inkMk id="16" creationId="{FB82C9F1-EB96-4A67-8AB7-E686EEF382A1}"/>
          </ac:inkMkLst>
        </pc:inkChg>
      </pc:sldChg>
      <pc:sldChg chg="addSp delSp modSp add ord">
        <pc:chgData name=" " userId="9654ef908b102155" providerId="LiveId" clId="{389B5E52-AE7B-41B9-A6C6-71EDC76A222B}" dt="2020-06-15T07:49:35.417" v="11115" actId="20577"/>
        <pc:sldMkLst>
          <pc:docMk/>
          <pc:sldMk cId="4119098243" sldId="309"/>
        </pc:sldMkLst>
        <pc:spChg chg="mod">
          <ac:chgData name=" " userId="9654ef908b102155" providerId="LiveId" clId="{389B5E52-AE7B-41B9-A6C6-71EDC76A222B}" dt="2020-06-15T07:49:35.417" v="11115" actId="20577"/>
          <ac:spMkLst>
            <pc:docMk/>
            <pc:sldMk cId="4119098243" sldId="309"/>
            <ac:spMk id="2" creationId="{416EE3E4-BA66-4AA7-9A48-CCBFFE54EAAF}"/>
          </ac:spMkLst>
        </pc:spChg>
        <pc:spChg chg="mod">
          <ac:chgData name=" " userId="9654ef908b102155" providerId="LiveId" clId="{389B5E52-AE7B-41B9-A6C6-71EDC76A222B}" dt="2020-06-15T07:35:30.491" v="10540" actId="27636"/>
          <ac:spMkLst>
            <pc:docMk/>
            <pc:sldMk cId="4119098243" sldId="309"/>
            <ac:spMk id="4" creationId="{D5116193-65AB-45B7-AFC8-534594338E23}"/>
          </ac:spMkLst>
        </pc:spChg>
        <pc:spChg chg="add del mod">
          <ac:chgData name=" " userId="9654ef908b102155" providerId="LiveId" clId="{389B5E52-AE7B-41B9-A6C6-71EDC76A222B}" dt="2020-06-15T07:22:51.651" v="9978"/>
          <ac:spMkLst>
            <pc:docMk/>
            <pc:sldMk cId="4119098243" sldId="309"/>
            <ac:spMk id="5" creationId="{C128F9B3-C189-4FAC-835A-E9C15C159DBD}"/>
          </ac:spMkLst>
        </pc:spChg>
        <pc:picChg chg="del">
          <ac:chgData name=" " userId="9654ef908b102155" providerId="LiveId" clId="{389B5E52-AE7B-41B9-A6C6-71EDC76A222B}" dt="2020-06-15T07:21:50.907" v="9962" actId="478"/>
          <ac:picMkLst>
            <pc:docMk/>
            <pc:sldMk cId="4119098243" sldId="309"/>
            <ac:picMk id="6" creationId="{F5DC0F58-2F6C-4B64-A390-9D14FA0BFD3B}"/>
          </ac:picMkLst>
        </pc:picChg>
        <pc:picChg chg="add mod">
          <ac:chgData name=" " userId="9654ef908b102155" providerId="LiveId" clId="{389B5E52-AE7B-41B9-A6C6-71EDC76A222B}" dt="2020-06-15T07:24:50.763" v="9997" actId="14100"/>
          <ac:picMkLst>
            <pc:docMk/>
            <pc:sldMk cId="4119098243" sldId="309"/>
            <ac:picMk id="7" creationId="{163B6F0E-2D54-4D5E-A09A-DB032576CDFF}"/>
          </ac:picMkLst>
        </pc:picChg>
      </pc:sldChg>
      <pc:sldChg chg="addSp delSp modSp add ord">
        <pc:chgData name=" " userId="9654ef908b102155" providerId="LiveId" clId="{389B5E52-AE7B-41B9-A6C6-71EDC76A222B}" dt="2020-06-15T07:49:40.166" v="11117" actId="20577"/>
        <pc:sldMkLst>
          <pc:docMk/>
          <pc:sldMk cId="431832799" sldId="310"/>
        </pc:sldMkLst>
        <pc:spChg chg="mod">
          <ac:chgData name=" " userId="9654ef908b102155" providerId="LiveId" clId="{389B5E52-AE7B-41B9-A6C6-71EDC76A222B}" dt="2020-06-15T07:49:40.166" v="11117" actId="20577"/>
          <ac:spMkLst>
            <pc:docMk/>
            <pc:sldMk cId="431832799" sldId="310"/>
            <ac:spMk id="2" creationId="{416EE3E4-BA66-4AA7-9A48-CCBFFE54EAAF}"/>
          </ac:spMkLst>
        </pc:spChg>
        <pc:spChg chg="del">
          <ac:chgData name=" " userId="9654ef908b102155" providerId="LiveId" clId="{389B5E52-AE7B-41B9-A6C6-71EDC76A222B}" dt="2020-06-15T07:22:08.636" v="9968"/>
          <ac:spMkLst>
            <pc:docMk/>
            <pc:sldMk cId="431832799" sldId="310"/>
            <ac:spMk id="4" creationId="{D5116193-65AB-45B7-AFC8-534594338E23}"/>
          </ac:spMkLst>
        </pc:spChg>
        <pc:spChg chg="add del mod">
          <ac:chgData name=" " userId="9654ef908b102155" providerId="LiveId" clId="{389B5E52-AE7B-41B9-A6C6-71EDC76A222B}" dt="2020-06-15T07:22:04.549" v="9965"/>
          <ac:spMkLst>
            <pc:docMk/>
            <pc:sldMk cId="431832799" sldId="310"/>
            <ac:spMk id="5" creationId="{C9654458-ECD2-4AAD-8D5E-4B9904F4829A}"/>
          </ac:spMkLst>
        </pc:spChg>
        <pc:spChg chg="add mod">
          <ac:chgData name=" " userId="9654ef908b102155" providerId="LiveId" clId="{389B5E52-AE7B-41B9-A6C6-71EDC76A222B}" dt="2020-06-15T07:32:24.892" v="10325" actId="27636"/>
          <ac:spMkLst>
            <pc:docMk/>
            <pc:sldMk cId="431832799" sldId="310"/>
            <ac:spMk id="11" creationId="{44F6219B-1C5A-4ADC-8DD8-FDCBA1BE58D2}"/>
          </ac:spMkLst>
        </pc:spChg>
        <pc:picChg chg="del">
          <ac:chgData name=" " userId="9654ef908b102155" providerId="LiveId" clId="{389B5E52-AE7B-41B9-A6C6-71EDC76A222B}" dt="2020-06-15T07:21:57.399" v="9964" actId="478"/>
          <ac:picMkLst>
            <pc:docMk/>
            <pc:sldMk cId="431832799" sldId="310"/>
            <ac:picMk id="6" creationId="{F5DC0F58-2F6C-4B64-A390-9D14FA0BFD3B}"/>
          </ac:picMkLst>
        </pc:picChg>
        <pc:picChg chg="add mod">
          <ac:chgData name=" " userId="9654ef908b102155" providerId="LiveId" clId="{389B5E52-AE7B-41B9-A6C6-71EDC76A222B}" dt="2020-06-15T07:28:56.016" v="10143" actId="14100"/>
          <ac:picMkLst>
            <pc:docMk/>
            <pc:sldMk cId="431832799" sldId="310"/>
            <ac:picMk id="8" creationId="{D071EAF0-125B-4C64-8FCC-E3CBE3531E9C}"/>
          </ac:picMkLst>
        </pc:picChg>
        <pc:picChg chg="add del mod">
          <ac:chgData name=" " userId="9654ef908b102155" providerId="LiveId" clId="{389B5E52-AE7B-41B9-A6C6-71EDC76A222B}" dt="2020-06-15T07:22:46.974" v="9977"/>
          <ac:picMkLst>
            <pc:docMk/>
            <pc:sldMk cId="431832799" sldId="310"/>
            <ac:picMk id="10" creationId="{ACD84211-569F-4EA0-B5B4-5427D1F00E65}"/>
          </ac:picMkLst>
        </pc:picChg>
      </pc:sldChg>
      <pc:sldChg chg="addSp delSp modSp add ord">
        <pc:chgData name=" " userId="9654ef908b102155" providerId="LiveId" clId="{389B5E52-AE7B-41B9-A6C6-71EDC76A222B}" dt="2020-06-15T07:44:51.847" v="10877" actId="113"/>
        <pc:sldMkLst>
          <pc:docMk/>
          <pc:sldMk cId="3253776822" sldId="311"/>
        </pc:sldMkLst>
        <pc:spChg chg="mod">
          <ac:chgData name=" " userId="9654ef908b102155" providerId="LiveId" clId="{389B5E52-AE7B-41B9-A6C6-71EDC76A222B}" dt="2020-06-15T07:44:51.847" v="10877" actId="113"/>
          <ac:spMkLst>
            <pc:docMk/>
            <pc:sldMk cId="3253776822" sldId="311"/>
            <ac:spMk id="2" creationId="{416EE3E4-BA66-4AA7-9A48-CCBFFE54EAAF}"/>
          </ac:spMkLst>
        </pc:spChg>
        <pc:spChg chg="mod">
          <ac:chgData name=" " userId="9654ef908b102155" providerId="LiveId" clId="{389B5E52-AE7B-41B9-A6C6-71EDC76A222B}" dt="2020-06-15T07:44:29.462" v="10875" actId="20577"/>
          <ac:spMkLst>
            <pc:docMk/>
            <pc:sldMk cId="3253776822" sldId="311"/>
            <ac:spMk id="4" creationId="{D5116193-65AB-45B7-AFC8-534594338E23}"/>
          </ac:spMkLst>
        </pc:spChg>
        <pc:spChg chg="add mod">
          <ac:chgData name=" " userId="9654ef908b102155" providerId="LiveId" clId="{389B5E52-AE7B-41B9-A6C6-71EDC76A222B}" dt="2020-06-15T07:44:12.433" v="10859" actId="27636"/>
          <ac:spMkLst>
            <pc:docMk/>
            <pc:sldMk cId="3253776822" sldId="311"/>
            <ac:spMk id="5" creationId="{7AE842BF-ED4E-4757-8F2F-1C4FDE6565E1}"/>
          </ac:spMkLst>
        </pc:spChg>
        <pc:picChg chg="del">
          <ac:chgData name=" " userId="9654ef908b102155" providerId="LiveId" clId="{389B5E52-AE7B-41B9-A6C6-71EDC76A222B}" dt="2020-06-15T07:23:21.234" v="9982" actId="478"/>
          <ac:picMkLst>
            <pc:docMk/>
            <pc:sldMk cId="3253776822" sldId="311"/>
            <ac:picMk id="7" creationId="{163B6F0E-2D54-4D5E-A09A-DB032576CDFF}"/>
          </ac:picMkLst>
        </pc:picChg>
        <pc:picChg chg="add mod">
          <ac:chgData name=" " userId="9654ef908b102155" providerId="LiveId" clId="{389B5E52-AE7B-41B9-A6C6-71EDC76A222B}" dt="2020-06-15T07:42:25.460" v="10614" actId="14100"/>
          <ac:picMkLst>
            <pc:docMk/>
            <pc:sldMk cId="3253776822" sldId="311"/>
            <ac:picMk id="8" creationId="{A99DFF6E-7C82-4401-94BB-F147B7C44BA4}"/>
          </ac:picMkLst>
        </pc:picChg>
        <pc:picChg chg="add mod">
          <ac:chgData name=" " userId="9654ef908b102155" providerId="LiveId" clId="{389B5E52-AE7B-41B9-A6C6-71EDC76A222B}" dt="2020-06-15T07:42:28.810" v="10615" actId="1076"/>
          <ac:picMkLst>
            <pc:docMk/>
            <pc:sldMk cId="3253776822" sldId="311"/>
            <ac:picMk id="9" creationId="{84A7D10F-7199-4345-85A1-A740E8469997}"/>
          </ac:picMkLst>
        </pc:picChg>
        <pc:picChg chg="add del mod">
          <ac:chgData name=" " userId="9654ef908b102155" providerId="LiveId" clId="{389B5E52-AE7B-41B9-A6C6-71EDC76A222B}" dt="2020-06-15T07:41:57.420" v="10607" actId="1076"/>
          <ac:picMkLst>
            <pc:docMk/>
            <pc:sldMk cId="3253776822" sldId="311"/>
            <ac:picMk id="10" creationId="{787EA534-9F79-4BED-8654-2D58E151E08D}"/>
          </ac:picMkLst>
        </pc:picChg>
      </pc:sldChg>
      <pc:sldChg chg="addSp delSp modSp add">
        <pc:chgData name=" " userId="9654ef908b102155" providerId="LiveId" clId="{389B5E52-AE7B-41B9-A6C6-71EDC76A222B}" dt="2020-06-15T07:50:02.705" v="11122" actId="14100"/>
        <pc:sldMkLst>
          <pc:docMk/>
          <pc:sldMk cId="2222059150" sldId="312"/>
        </pc:sldMkLst>
        <pc:spChg chg="mod">
          <ac:chgData name=" " userId="9654ef908b102155" providerId="LiveId" clId="{389B5E52-AE7B-41B9-A6C6-71EDC76A222B}" dt="2020-06-15T07:50:02.705" v="11122" actId="14100"/>
          <ac:spMkLst>
            <pc:docMk/>
            <pc:sldMk cId="2222059150" sldId="312"/>
            <ac:spMk id="2" creationId="{416EE3E4-BA66-4AA7-9A48-CCBFFE54EAAF}"/>
          </ac:spMkLst>
        </pc:spChg>
        <pc:spChg chg="del">
          <ac:chgData name=" " userId="9654ef908b102155" providerId="LiveId" clId="{389B5E52-AE7B-41B9-A6C6-71EDC76A222B}" dt="2020-06-15T07:47:31.884" v="10878" actId="931"/>
          <ac:spMkLst>
            <pc:docMk/>
            <pc:sldMk cId="2222059150" sldId="312"/>
            <ac:spMk id="4" creationId="{D5116193-65AB-45B7-AFC8-534594338E23}"/>
          </ac:spMkLst>
        </pc:spChg>
        <pc:spChg chg="del">
          <ac:chgData name=" " userId="9654ef908b102155" providerId="LiveId" clId="{389B5E52-AE7B-41B9-A6C6-71EDC76A222B}" dt="2020-06-15T07:47:31.884" v="10878" actId="931"/>
          <ac:spMkLst>
            <pc:docMk/>
            <pc:sldMk cId="2222059150" sldId="312"/>
            <ac:spMk id="5" creationId="{7AE842BF-ED4E-4757-8F2F-1C4FDE6565E1}"/>
          </ac:spMkLst>
        </pc:spChg>
        <pc:picChg chg="add mod">
          <ac:chgData name=" " userId="9654ef908b102155" providerId="LiveId" clId="{389B5E52-AE7B-41B9-A6C6-71EDC76A222B}" dt="2020-06-15T07:47:47.545" v="10887" actId="14100"/>
          <ac:picMkLst>
            <pc:docMk/>
            <pc:sldMk cId="2222059150" sldId="312"/>
            <ac:picMk id="6" creationId="{0795CA46-5726-4D3E-9AE8-8BEAB6972FA8}"/>
          </ac:picMkLst>
        </pc:picChg>
        <pc:picChg chg="add mod">
          <ac:chgData name=" " userId="9654ef908b102155" providerId="LiveId" clId="{389B5E52-AE7B-41B9-A6C6-71EDC76A222B}" dt="2020-06-15T07:48:00.786" v="10890" actId="14100"/>
          <ac:picMkLst>
            <pc:docMk/>
            <pc:sldMk cId="2222059150" sldId="312"/>
            <ac:picMk id="8" creationId="{D79143EA-1586-4FC9-9851-95B142E07A58}"/>
          </ac:picMkLst>
        </pc:picChg>
      </pc:sldChg>
      <pc:sldChg chg="modSp add">
        <pc:chgData name=" " userId="9654ef908b102155" providerId="LiveId" clId="{389B5E52-AE7B-41B9-A6C6-71EDC76A222B}" dt="2020-06-15T08:25:42.401" v="11601" actId="207"/>
        <pc:sldMkLst>
          <pc:docMk/>
          <pc:sldMk cId="2576475138" sldId="313"/>
        </pc:sldMkLst>
        <pc:spChg chg="mod">
          <ac:chgData name=" " userId="9654ef908b102155" providerId="LiveId" clId="{389B5E52-AE7B-41B9-A6C6-71EDC76A222B}" dt="2020-06-15T08:25:42.401" v="11601" actId="207"/>
          <ac:spMkLst>
            <pc:docMk/>
            <pc:sldMk cId="2576475138" sldId="313"/>
            <ac:spMk id="2" creationId="{2BAD61D2-6094-45ED-A836-8D21DD8A9403}"/>
          </ac:spMkLst>
        </pc:spChg>
        <pc:spChg chg="mod">
          <ac:chgData name=" " userId="9654ef908b102155" providerId="LiveId" clId="{389B5E52-AE7B-41B9-A6C6-71EDC76A222B}" dt="2020-06-15T08:03:54.655" v="11171" actId="14100"/>
          <ac:spMkLst>
            <pc:docMk/>
            <pc:sldMk cId="2576475138" sldId="313"/>
            <ac:spMk id="4" creationId="{82A263AE-C6BC-49DF-8826-72CB4C6A7991}"/>
          </ac:spMkLst>
        </pc:spChg>
        <pc:picChg chg="mod">
          <ac:chgData name=" " userId="9654ef908b102155" providerId="LiveId" clId="{389B5E52-AE7B-41B9-A6C6-71EDC76A222B}" dt="2020-06-15T08:03:03.846" v="11165" actId="14100"/>
          <ac:picMkLst>
            <pc:docMk/>
            <pc:sldMk cId="2576475138" sldId="313"/>
            <ac:picMk id="6" creationId="{74720379-E142-42D7-9CD0-86B92EDE4A75}"/>
          </ac:picMkLst>
        </pc:picChg>
      </pc:sldChg>
      <pc:sldChg chg="addSp delSp modSp add ord">
        <pc:chgData name=" " userId="9654ef908b102155" providerId="LiveId" clId="{389B5E52-AE7B-41B9-A6C6-71EDC76A222B}" dt="2020-06-15T08:21:33.038" v="11520" actId="20577"/>
        <pc:sldMkLst>
          <pc:docMk/>
          <pc:sldMk cId="1210247268" sldId="314"/>
        </pc:sldMkLst>
        <pc:spChg chg="mod">
          <ac:chgData name=" " userId="9654ef908b102155" providerId="LiveId" clId="{389B5E52-AE7B-41B9-A6C6-71EDC76A222B}" dt="2020-06-15T08:21:33.038" v="11520" actId="20577"/>
          <ac:spMkLst>
            <pc:docMk/>
            <pc:sldMk cId="1210247268" sldId="314"/>
            <ac:spMk id="2" creationId="{2BAD61D2-6094-45ED-A836-8D21DD8A9403}"/>
          </ac:spMkLst>
        </pc:spChg>
        <pc:spChg chg="del mod">
          <ac:chgData name=" " userId="9654ef908b102155" providerId="LiveId" clId="{389B5E52-AE7B-41B9-A6C6-71EDC76A222B}" dt="2020-06-15T08:08:32.552" v="11465" actId="478"/>
          <ac:spMkLst>
            <pc:docMk/>
            <pc:sldMk cId="1210247268" sldId="314"/>
            <ac:spMk id="4" creationId="{82A263AE-C6BC-49DF-8826-72CB4C6A7991}"/>
          </ac:spMkLst>
        </pc:spChg>
        <pc:spChg chg="add del mod">
          <ac:chgData name=" " userId="9654ef908b102155" providerId="LiveId" clId="{389B5E52-AE7B-41B9-A6C6-71EDC76A222B}" dt="2020-06-15T08:07:52.446" v="11457"/>
          <ac:spMkLst>
            <pc:docMk/>
            <pc:sldMk cId="1210247268" sldId="314"/>
            <ac:spMk id="5" creationId="{C14E0D9C-008C-4363-AC98-219213E15AF0}"/>
          </ac:spMkLst>
        </pc:spChg>
        <pc:picChg chg="del">
          <ac:chgData name=" " userId="9654ef908b102155" providerId="LiveId" clId="{389B5E52-AE7B-41B9-A6C6-71EDC76A222B}" dt="2020-06-15T08:06:59.039" v="11413" actId="478"/>
          <ac:picMkLst>
            <pc:docMk/>
            <pc:sldMk cId="1210247268" sldId="314"/>
            <ac:picMk id="6" creationId="{74720379-E142-42D7-9CD0-86B92EDE4A75}"/>
          </ac:picMkLst>
        </pc:picChg>
        <pc:picChg chg="add mod">
          <ac:chgData name=" " userId="9654ef908b102155" providerId="LiveId" clId="{389B5E52-AE7B-41B9-A6C6-71EDC76A222B}" dt="2020-06-15T08:08:49.258" v="11470" actId="14100"/>
          <ac:picMkLst>
            <pc:docMk/>
            <pc:sldMk cId="1210247268" sldId="314"/>
            <ac:picMk id="7" creationId="{1A0B9F00-AA8A-47C1-A07E-B1CA5E02D22D}"/>
          </ac:picMkLst>
        </pc:picChg>
        <pc:picChg chg="add mod">
          <ac:chgData name=" " userId="9654ef908b102155" providerId="LiveId" clId="{389B5E52-AE7B-41B9-A6C6-71EDC76A222B}" dt="2020-06-15T08:08:57.078" v="11473" actId="14100"/>
          <ac:picMkLst>
            <pc:docMk/>
            <pc:sldMk cId="1210247268" sldId="314"/>
            <ac:picMk id="8" creationId="{3EA0BEE0-F043-45D0-8DEC-B7889CD23D13}"/>
          </ac:picMkLst>
        </pc:picChg>
        <pc:picChg chg="add mod">
          <ac:chgData name=" " userId="9654ef908b102155" providerId="LiveId" clId="{389B5E52-AE7B-41B9-A6C6-71EDC76A222B}" dt="2020-06-15T08:08:36.597" v="11466" actId="1076"/>
          <ac:picMkLst>
            <pc:docMk/>
            <pc:sldMk cId="1210247268" sldId="314"/>
            <ac:picMk id="9" creationId="{544F0C10-9CAF-4362-BB92-D5CBA93C602D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5T05:47:13.50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347.81177"/>
      <inkml:brushProperty name="anchorY" value="-8538.42676"/>
      <inkml:brushProperty name="scaleFactor" value="0.5"/>
    </inkml:brush>
  </inkml:definitions>
  <inkml:trace contextRef="#ctx0" brushRef="#br0">0 33 0 0,'0'0'0'0,"0"0"0"0,0-1 0 0,0 0 0 0,0 0 0 0,0 0 0 0,0 0 0 0,0-1 0 0,0 0 0 0,0 1 0 0,0-1 0 0,0-1 0 0,0 1 0 0,0 0 0 0,0-1 0 0,0 1 0 0,0 0 0 0,0 0 0 0,0 0 0 0,0 1 0 0,0 0 0 0,0 1 0 0,0 0 0 0,0 0 0 0,0 0 0 0,0 1 0 0,0-1 0 0,0 0 0 0,0 1 0 0,0-1 0 0,0 0 0 0,0 0 0 0,0 0 0 0,0 0 0 0,0 0 0 0,0 0 0 0,0 0 0 0,0 0 0 0,0 0 0 0,0 0 0 0,0 0 0 0,0 0 0 0,0 0 0 0,0 0 0 0,0 0 0 0,0 0 0 0,0 0 0 0,0 0 0 0,0 0 0 0,0 0 0 0,0 0 0 0,0 0 0 0,0 0 0 0,0 0 0 0,0 0 0 0,0 0 0 0,0 0 0 0,0 0 0 0,0 1 0 0,0-1 0 0,0 0 0 0,0 0 0 0,0 0 0 0,0 0 0 0,0 1 0 0,0 0 0 0,0 0 0 0,0 1 0 0,0 0 0 0,0 0 0 0,0 0 0 0,0 1 0 0,0-1 0 0,0 0 0 0,0 0 0 0,0 0 0 0,0 1 0 0,0-1 0 0,0 1 0 0,0 0 0 0,0 0 0 0,0-1 0 0,0 1 0 0,0 1 0 0,0 1 0 0,0 1 0 0,0 1 0 0,0-1 0 0,0 1 0 0,0 0 0 0,0 2 0 0,0 1 0 0,0 1 0 0,0 2 0 0,0 0 0 0,0 1 0 0,0 0 0 0,0 0 0 0,0 0 0 0,0 1 0 0,0-1 0 0,0 0 0 0,0 0 0 0,0-1 0 0,0 0 0 0,0 0 0 0,0 0 0 0,0 0 0 0,0 0 0 0,0-1 0 0,0 0 0 0,0-1 0 0,0 0 0 0,0 0 0 0,0 0 0 0,0 1 0 0,0 0 0 0,0 2 0 0,0 0 0 0,0 2 0 0,0 1 0 0,0-1 0 0,0 1 0 0,0 0 0 0,0-1 0 0,0 1 0 0,0-2 0 0,0 1 0 0,0-2 0 0,0 1 0 0,0-2 0 0,0 1 0 0,0 0 0 0,0-1 0 0,0 1 0 0,0-1 0 0,0 1 0 0,0-1 0 0,0-1 0 0,0 0 0 0,0 0 0 0,0 0 0 0,0 1 0 0,0 0 0 0,0 1 0 0,0 1 0 0,0-1 0 0,0 1 0 0,0-2 0 0,0 1 0 0,0-2 0 0,0 0 0 0,0 0 0 0,0 0 0 0,0 1 0 0,0-1 0 0,0 1 0 0,0 1 0 0,0 0 0 0,0 0 0 0,0 0 0 0,0 0 0 0,0-1 0 0,0 1 0 0,0-1 0 0,0 1 0 0,0 0 0 0,0 1 0 0,0 0 0 0,0 0 0 0,0 1 0 0,0-1 0 0,0 0 0 0,0 1 0 0,0-2 0 0,0 1 0 0,0-1 0 0,0 0 0 0,0 0 0 0,0 0 0 0,0-1 0 0,0 1 0 0,0 0 0 0,0 0 0 0,0 1 0 0,0 0 0 0,0 1 0 0,0 0 0 0,0 0 0 0,0 1 0 0,0 1 0 0,0-1 0 0,0 0 0 0,0 0 0 0,0-1 0 0,0 1 0 0,0 0 0 0,0 0 0 0,0 0 0 0,0 1 0 0,0 0 0 0,0 1 0 0,0 1 0 0,0 0 0 0,0 0 0 0,0 0 0 0,0 0 0 0,0 0 0 0,0 0 0 0,0-1 0 0,0-1 0 0,0 0 0 0,0-1 0 0,0 0 0 0,0 1 0 0,0 0 0 0,0 0 0 0,0 0 0 0,0 1 0 0,0 0 0 0,0 0 0 0,0 0 0 0,0 1 0 0,0-1 0 0,0 1 0 0,0-1 0 0,0 1 0 0,0-2 0 0,0 1 0 0,0 0 0 0,0-1 0 0,0 0 0 0,0 1 0 0,0 0 0 0,0 0 0 0,0-1 0 0,0 1 0 0,0-1 0 0,0-1 0 0,0 0 0 0,0 0 0 0,0-1 0 0,0 0 0 0,0-1 0 0,0 0 0 0,0 0 0 0,0 1 0 0,0 0 0 0,0 1 0 0,0 0 0 0,0 1 0 0,0 1 0 0,0 1 0 0,0 1 0 0,0-1 0 0,0 0 0 0,0 0 0 0,0-1 0 0,0 0 0 0,0 0 0 0,0-2 0 0,0 1 0 0,0 0 0 0,0 0 0 0,0-1 0 0,0-1 0 0,0 0 0 0,0 1 0 0,0 2 0 0,0 1 0 0,0 1 0 0,0 0 0 0,0-1 0 0,0-1 0 0,0-1 0 0,0-1 0 0,0-2 0 0,0 1 0 0,0-2 0 0,0 2 0 0,0-1 0 0,0 1 0 0,0 1 0 0,0-1 0 0,0 1 0 0,0 0 0 0,0 1 0 0,0-1 0 0,0 2 0 0,0-1 0 0,0 1 0 0,0-1 0 0,0 1 0 0,0 0 0 0,0 0 0 0,0 1 0 0,0-1 0 0,0 2 0 0,0-1 0 0,0 2 0 0,0 0 0 0,0-1 0 0,0 1 0 0,0-2 0 0,0 1 0 0,0-2 0 0,0 1 0 0,0-2 0 0,0 1 0 0,0-1 0 0,0-1 0 0,0 1 0 0,0-1 0 0,0 0 0 0,0-1 0 0,0 1 0 0,0 1 0 0,0-1 0 0,0 2 0 0,0 0 0 0,0 1 0 0,0 0 0 0,0 0 0 0,0 0 0 0,0 0 0 0,0 0 0 0,0-1 0 0,0 1 0 0,0 0 0 0,0 1 0 0,0-2 0 0,0 2 0 0,0-1 0 0,0 1 0 0,0 0 0 0,0 0 0 0,0-1 0 0,0 0 0 0,0 1 0 0,0-1 0 0,0 0 0 0,0 0 0 0,0 0 0 0,0 0 0 0,0 1 0 0,0 0 0 0,0 1 0 0,0 0 0 0,0-1 0 0,0 1 0 0,0 0 0 0,0 0 0 0,0-1 0 0,0 0 0 0,0 0 0 0,0 0 0 0,0 1 0 0,0-1 0 0,0 1 0 0,0 0 0 0,0 0 0 0,0 0 0 0,0 1 0 0,0-1 0 0,0 1 0 0,0-1 0 0,0-1 0 0,0-1 0 0,0 1 0 0,0-2 0 0,0 1 0 0,0-1 0 0,0 0 0 0,0 0 0 0,0-1 0 0,0 1 0 0,0-1 0 0,0-1 0 0,0 0 0 0,0-1 0 0,0 0 0 0,0 0 0 0,0-1 0 0,0 0 0 0,0 0 0 0,0 0 0 0,0 0 0 0,0 0 0 0,0 1 0 0,0 1 0 0,0-1 0 0,0 1 0 0,0 0 0 0,0-1 0 0,0 1 0 0,0-2 0 0,0 1 0 0,0-1 0 0,0-1 0 0,0 0 0 0,0-1 0 0,0 0 0 0,0 0 0 0,0-1 0 0,0-1 0 0,0 0 0 0,0 0 0 0,0-1 0 0,0 1 0 0,0 0 0 0,0 0 0 0,0 1 0 0,0-1 0 0,0 1 0 0,0-1 0 0,0 1 0 0,0-1 0 0,0 0 0 0,0 1 0 0,0 0 0 0,0 0 0 0,0 0 0 0,0 0 0 0,0 1 0 0,0 0 0 0,0-1 0 0,0 1 0 0,0 0 0 0,0-1 0 0,0 0 0 0,0 0 0 0,0 0 0 0,0 0 0 0,0 1 0 0,0-1 0 0,0 1 0 0,0 0 0 0,0-1 0 0,0 1 0 0,0-1 0 0,0 0 0 0,0 0 0 0,0-1 0 0,0 1 0 0,0 0 0 0,0-1 0 0,0 2 0 0,0-1 0 0,0-1 0 0,0 2 0 0,0-1 0 0,0 0 0 0,0 1 0 0,0-1 0 0,0 0 0 0,0 1 0 0,0-1 0 0,0 1 0 0,0 1 0 0,0 0 0 0,0 1 0 0,0 0 0 0,0 0 0 0,0 1 0 0,0 0 0 0,0-1 0 0,0 1 0 0,0-1 0 0,0 0 0 0,0 0 0 0,0-1 0 0,0 0 0 0,0-1 0 0,0 1 0 0,0 0 0 0,0 1 0 0,0 0 0 0,0 1 0 0,0 0 0 0,0 1 0 0,0 1 0 0,0 0 0 0,0 0 0 0,0 0 0 0,0 1 0 0,0-1 0 0,0 1 0 0,0 0 0 0,0-1 0 0,0 1 0 0,0-2 0 0,0 1 0 0,0 0 0 0,0 0 0 0,0 1 0 0,0-1 0 0,0 0 0 0,0 1 0 0,0-1 0 0,0 1 0 0,0-1 0 0,0 0 0 0,0 0 0 0,0 0 0 0,0-2 0 0,0 1 0 0,0 0 0 0,0-1 0 0,0 1 0 0,0-1 0 0,0 0 0 0,0 0 0 0,0 1 0 0,0-1 0 0,0 1 0 0,0 1 0 0,0-1 0 0,0 1 0 0,0 0 0 0,0 0 0 0,0-1 0 0,0 1 0 0,0-1 0 0,0-1 0 0,0 1 0 0,0-1 0 0,0-1 0 0,0 1 0 0,0-1 0 0,0 0 0 0,0 0 0 0,0 0 0 0,0 0 0 0,0-1 0 0,0 1 0 0,0-1 0 0,0 0 0 0,0 0 0 0,0-1 0 0,0 0 0 0,0 0 0 0,0 0 0 0,0 0 0 0,0-1 0 0,0 0 0 0,0 0 0 0,0-1 0 0,0 0 0 0,0 0 0 0,0 0 0 0,0 0 0 0,0 1 0 0,0-1 0 0,0 1 0 0,0 0 0 0,0-1 0 0,0 1 0 0,0-1 0 0,0 0 0 0,0 0 0 0,0 0 0 0,0 0 0 0,0 0 0 0,0-1 0 0,0 0 0 0,0 0 0 0,0-2 0 0,0 1 0 0,0-2 0 0,0 0 0 0,0 0 0 0,0-1 0 0,0 0 0 0,0-1 0 0,0 0 0 0,0-1 0 0,0 0 0 0,0-1 0 0,0 0 0 0,0 0 0 0,0-1 0 0,0 0 0 0,0 0 0 0,0 0 0 0,0-1 0 0,0 1 0 0,0 0 0 0,0-1 0 0,0 1 0 0,0 0 0 0,0 0 0 0,0 1 0 0,0 0 0 0,0 0 0 0,0 1 0 0,0 0 0 0,0 0 0 0,0 1 0 0,0 0 0 0,0 0 0 0,0 1 0 0,0-1 0 0,0 0 0 0,0 0 0 0,0 0 0 0,0 0 0 0,0 0 0 0,0-1 0 0,0 1 0 0,0 0 0 0,0 1 0 0,0-1 0 0,0 1 0 0,0 0 0 0,0 0 0 0,0 0 0 0,0 0 0 0,0-1 0 0,0 1 0 0,0-1 0 0,0 0 0 0,0 0 0 0,0 2 0 0,0 0 0 0,0 1 0 0,0 1 0 0,0 0 0 0,0 0 0 0,0 0 0 0,0 1 0 0,0 0 0 0,0-1 0 0,0 1 0 0,0-1 0 0,0 0 0 0,0-1 0 0,0 1 0 0,0-1 0 0,0 1 0 0,0-1 0 0,0 0 0 0,0 0 0 0,0 1 0 0,0-1 0 0,0 1 0 0,0 0 0 0,0 0 0 0,0 0 0 0,0 0 0 0,0-1 0 0,0 0 0 0,0 1 0 0,0-1 0 0,0 0 0 0,0 0 0 0,0 1 0 0,0-1 0 0,0 0 0 0,0 0 0 0,0 0 0 0,0 0 0 0,0 0 0 0,0-1 0 0,0 1 0 0,0 1 0 0,0-1 0 0,0 1 0 0,0 0 0 0,0 0 0 0,0 0 0 0,0 1 0 0,0-1 0 0,0 0 0 0,0 0 0 0,0 0 0 0,0 0 0 0,0-1 0 0,0 0 0 0,0 1 0 0,0-2 0 0,0-1 0 0,0 0 0 0,0 0 0 0,0-2 0 0,0 1 0 0,0-1 0 0,0-1 0 0,0-1 0 0,0 0 0 0,0-1 0 0,0 1 0 0,0-1 0 0,0 0 0 0,0 0 0 0,0-1 0 0,0 1 0 0,0-1 0 0,0 1 0 0,0-1 0 0,0 0 0 0,0 0 0 0,0 0 0 0,0 0 0 0,0 1 0 0,0 0 0 0,0 0 0 0,0 0 0 0,0 0 0 0,0 0 0 0,0 0 0 0,0 0 0 0,0 0 0 0,0-1 0 0,0 1 0 0,0 0 0 0,0 0 0 0,0 0 0 0,0 0 0 0,0 0 0 0,0 1 0 0,0-2 0 0,0 2 0 0,0-1 0 0,0 0 0 0,0 0 0 0,0 0 0 0,0-1 0 0,0 1 0 0,0-1 0 0,0 1 0 0,0-1 0 0,0 0 0 0,0 0 0 0,0 0 0 0,0 0 0 0,0 0 0 0,0 1 0 0,0 0 0 0,0 1 0 0,0-1 0 0,0 0 0 0,0 0 0 0,0 0 0 0,0 0 0 0,0 0 0 0,0 0 0 0,0 0 0 0,0 1 0 0,0-1 0 0,0 0 0 0,0 1 0 0,0-1 0 0,0 0 0 0,0 1 0 0,0-1 0 0,0 0 0 0,0-1 0 0,0 0 0 0,0 0 0 0,0 1 0 0,0-1 0 0,0-1 0 0,0 2 0 0,0-2 0 0,0 1 0 0,0 0 0 0,0 0 0 0,0 0 0 0,0 0 0 0,0 0 0 0,0 0 0 0,0 0 0 0,0 1 0 0,0-1 0 0,0 2 0 0,0 0 0 0,0 0 0 0,0 0 0 0,0 2 0 0,0-1 0 0,0 2 0 0,0 0 0 0,0 0 0 0,0-1 0 0,0 0 0 0,0-1 0 0,0 0 0 0,0-1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1:13:52.92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 0 0,'0'0'0'0,"0"0"0"0,0 0 0 0,1 0 0 0,-1 0 0 0,0 0 0 0,1 0 0 0,0 0 0 0,-1 0 0 0,0 0 0 0,1 0 0 0,-1 0 0 0,0 0 0 0,0 0 0 0,1 0 0 0,0 0 0 0,-1 0 0 0,1 0 0 0,0 0 0 0,-1 0 0 0,1 0 0 0,-1 0 0 0,0 0 0 0,1 0 0 0,-1 0 0 0,0 0 0 0,0 0 0 0,0 0 0 0,0 0 0 0,0 0 0 0,0 0 0 0,0 0 0 0,0 0 0 0,0 0 0 0,1 0 0 0,-1 0 0 0,1 0 0 0,-1 0 0 0,1 0 0 0,-1 0 0 0,1 0 0 0,0 0 0 0,0 0 0 0,1 0 0 0,-1 0 0 0,2 0 0 0,-1 0 0 0,1 0 0 0,0 0 0 0,-1 0 0 0,0 0 0 0,1 0 0 0,-1 0 0 0,0 0 0 0,0 0 0 0,-1 0 0 0,1 0 0 0,0 0 0 0,-1 0 0 0,1 0 0 0,0 0 0 0,0 0 0 0,0 0 0 0,1 0 0 0,0 0 0 0,1 0 0 0,0 0 0 0,0 0 0 0,1 0 0 0,-1 0 0 0,1 0 0 0,0 0 0 0,0 0 0 0,0 0 0 0,1 0 0 0,-1 0 0 0,1 0 0 0,0 0 0 0,0 0 0 0,1 0 0 0,-1 0 0 0,1 0 0 0,-1 0 0 0,1 0 0 0,-1 0 0 0,1 0 0 0,-1 0 0 0,0 0 0 0,0 0 0 0,0 0 0 0,-1 0 0 0,1 0 0 0,0 0 0 0,-1 0 0 0,1 0 0 0,0 0 0 0,0 0 0 0,0 0 0 0,0 0 0 0,1 0 0 0,0 0 0 0,-1 0 0 0,2 0 0 0,-1 0 0 0,0 0 0 0,0 0 0 0,0 0 0 0,0 0 0 0,0 0 0 0,0 0 0 0,0 0 0 0,1 0 0 0,-1 0 0 0,0 0 0 0,1 0 0 0,0 0 0 0,0 0 0 0,0 0 0 0,1 0 0 0,0 0 0 0,0 0 0 0,1 0 0 0,0 0 0 0,0 0 0 0,0 0 0 0,1 0 0 0,1 0 0 0,-1 0 0 0,0 0 0 0,-1 0 0 0,1 0 0 0,-1 0 0 0,1 0 0 0,0 0 0 0,1 0 0 0,0 0 0 0,1 0 0 0,-1 0 0 0,1 0 0 0,0 0 0 0,0 0 0 0,0 0 0 0,0 0 0 0,0 0 0 0,1 0 0 0,-1 0 0 0,1 0 0 0,0 0 0 0,0 0 0 0,1 0 0 0,0 0 0 0,-1 0 0 0,1 0 0 0,0 0 0 0,1 0 0 0,-1 0 0 0,1 0 0 0,0 0 0 0,1 0 0 0,0 0 0 0,0 0 0 0,1 0 0 0,0 0 0 0,0 0 0 0,1 0 0 0,0 0 0 0,0 0 0 0,0 0 0 0,-1 0 0 0,-1 0 0 0,1 0 0 0,-1 0 0 0,0 0 0 0,1 0 0 0,-1 0 0 0,1 0 0 0,-1 0 0 0,1 0 0 0,1 0 0 0,-1 0 0 0,0 0 0 0,1 0 0 0,-1 0 0 0,0 0 0 0,0 0 0 0,0 0 0 0,0 0 0 0,-1 0 0 0,1 0 0 0,0 0 0 0,0 0 0 0,-1 0 0 0,-1 0 0 0,0 0 0 0,1 0 0 0,-1 0 0 0,1 0 0 0,0 0 0 0,0 0 0 0,0 0 0 0,0 0 0 0,0 0 0 0,0 0 0 0,0 0 0 0,1 0 0 0,-1 0 0 0,1 0 0 0,-1 0 0 0,1 0 0 0,0 0 0 0,-1 0 0 0,1 0 0 0,0 0 0 0,0 0 0 0,0 0 0 0,1 0 0 0,-1 0 0 0,1 0 0 0,1 0 0 0,0 0 0 0,0 0 0 0,-1 0 0 0,0 0 0 0,0 0 0 0,-1 0 0 0,-1 0 0 0,1 0 0 0,-1 0 0 0,-1 0 0 0,1 0 0 0,-1 0 0 0,0 0 0 0,-1 0 0 0,1 0 0 0,0 0 0 0,1 0 0 0,-1 0 0 0,0 0 0 0,0 0 0 0,1 0 0 0,-1 0 0 0,0 0 0 0,0 0 0 0,1 0 0 0,0 0 0 0,0 0 0 0,0 0 0 0,0 0 0 0,0 0 0 0,0 0 0 0,0 0 0 0,0 0 0 0,0 0 0 0,0 0 0 0,-1 0 0 0,1 0 0 0,1 0 0 0,-1 0 0 0,0 0 0 0,0 0 0 0,0 0 0 0,-1 0 0 0,0 0 0 0,0 0 0 0,-1 0 0 0,-1 0 0 0,1 0 0 0,-1 0 0 0,-1 0 0 0,0 0 0 0,0 0 0 0,-1 0 0 0,1 0 0 0,0 0 0 0,0 0 0 0,0 0 0 0,0 0 0 0,1 0 0 0,0 0 0 0,0 0 0 0,1 0 0 0,1 0 0 0,1 0 0 0,0 0 0 0,1 0 0 0,-1 0 0 0,1 0 0 0,0 0 0 0,-1 0 0 0,0 0 0 0,0 0 0 0,0 0 0 0,1 0 0 0,-2 0 0 0,1 0 0 0,0 0 0 0,-1 0 0 0,1 0 0 0,-1 0 0 0,0 0 0 0,1 0 0 0,-1 0 0 0,-1 0 0 0,1 0 0 0,0 0 0 0,-1 0 0 0,0 0 0 0,0 0 0 0,0 0 0 0,0 0 0 0,0 0 0 0,-1 0 0 0,1 0 0 0,-1 0 0 0,0 0 0 0,0 0 0 0,0 0 0 0,1 0 0 0,0 0 0 0,0 0 0 0,1 0 0 0,0 0 0 0,0 0 0 0,1 0 0 0,-1 0 0 0,1 0 0 0,0 0 0 0,-1 0 0 0,2 0 0 0,-1 0 0 0,1 0 0 0,-1 0 0 0,0 0 0 0,0 0 0 0,0 0 0 0,-1 0 0 0,1 0 0 0,0 0 0 0,-1 0 0 0,1 0 0 0,-1 0 0 0,0 0 0 0,1 0 0 0,0 0 0 0,-1 0 0 0,1 0 0 0,0 0 0 0,0 0 0 0,-1 0 0 0,0 0 0 0,0 0 0 0,-1 0 0 0,0 0 0 0,-1 0 0 0,1 0 0 0,-1 0 0 0,0 0 0 0,0 0 0 0,-1 0 0 0,1 0 0 0,0 0 0 0,0 0 0 0,0 0 0 0,0 0 0 0,0 0 0 0,-1 0 0 0,1 0 0 0,0 0 0 0,-1 0 0 0,0 0 0 0,1 0 0 0,-1 0 0 0,1 0 0 0,-1 0 0 0,0 0 0 0,-1 0 0 0,1 0 0 0,0 0 0 0,-1 0 0 0,0 0 0 0,-1 0 0 0,-1 0 0 0,-1 0 0 0,1 0 0 0,-1 0 0 0,0 0 0 0,1 0 0 0,-1 0 0 0,1 0 0 0,-1 0 0 0,1 0 0 0,-1 0 0 0,-1 0 0 0,1 0 0 0,0 0 0 0,-1 0 0 0,1 0 0 0,-1 0 0 0,0 0 0 0,0 0 0 0,-1 0 0 0,1 0 0 0,0 0 0 0,0 0 0 0,0 0 0 0,0 0 0 0,1 0 0 0,0 0 0 0,0 0 0 0,0 0 0 0,0 0 0 0,0 0 0 0,0 0 0 0,1 0 0 0,-1 0 0 0,0 0 0 0,0 0 0 0,0 0 0 0,0 0 0 0,0 0 0 0,0 0 0 0,-1 0 0 0,0 0 0 0,0 0 0 0,0 0 0 0,0 0 0 0,0 0 0 0,-1 0 0 0,0 0 0 0,1 0 0 0,-2 0 0 0,1 0 0 0,1 0 0 0,-1 0 0 0,0 0 0 0,0 0 0 0,0 0 0 0,0 0 0 0,1 0 0 0,-1 0 0 0,1 0 0 0,0 0 0 0,0 0 0 0,0 0 0 0,-1 0 0 0,1 0 0 0,0 0 0 0,1 0 0 0,-2 0 0 0,1 0 0 0,-1 0 0 0,1 0 0 0,-1 0 0 0,0 0 0 0,1 0 0 0,-1 0 0 0,-1 0 0 0,1 0 0 0,0 0 0 0,-1 0 0 0,0 0 0 0,0 0 0 0,1 0 0 0,-1 0 0 0,-1 0 0 0,0 0 0 0,0 0 0 0,0 0 0 0,0 0 0 0,0 0 0 0,0 0 0 0,0 0 0 0,0 0 0 0,0 0 0 0,0 0 0 0,0 0 0 0,0 0 0 0,0 0 0 0,0 0 0 0,-1 0 0 0,1 0 0 0,0 0 0 0,0 0 0 0,0 0 0 0,0 0 0 0,0 0 0 0,-1 0 0 0,0 0 0 0,0 0 0 0,-1 0 0 0,0 0 0 0,0 0 0 0,0 0 0 0,-1 0 0 0,1 0 0 0,-1 0 0 0,0 0 0 0,0 0 0 0,0 0 0 0,0 0 0 0,0 0 0 0,0 0 0 0,0 0 0 0,0 0 0 0,1 0 0 0,0 0 0 0,0 0 0 0,0 0 0 0,0 0 0 0,0 0 0 0,1 0 0 0,-1 0 0 0,0 0 0 0,0 0 0 0,0 0 0 0,0 0 0 0,0 0 0 0,-1 0 0 0,1 0 0 0,-1 0 0 0,0 0 0 0,0 0 0 0,0 0 0 0,0 0 0 0,-1 0 0 0,1 0 0 0,-1 0 0 0,0 0 0 0,1 0 0 0,-1 0 0 0,-1 0 0 0,2 0 0 0,-2 0 0 0,1 0 0 0,0 0 0 0,-1 0 0 0,1 0 0 0,0 0 0 0,0 0 0 0,0 0 0 0,0 0 0 0,0 0 0 0,0 0 0 0,1 0 0 0,-1 0 0 0,0 0 0 0,1 0 0 0,0 0 0 0,0 0 0 0,1 0 0 0,-1 0 0 0,0 0 0 0,1 0 0 0,-1 0 0 0,1 0 0 0,0 0 0 0,-1 0 0 0,1 0 0 0,1 0 0 0,-2 0 0 0,1 0 0 0,0 0 0 0,0 0 0 0,-1 0 0 0,1 0 0 0,-1 0 0 0,0 0 0 0,0 0 0 0,0 0 0 0,0 0 0 0,-1 0 0 0,1 0 0 0,-1 0 0 0,1 0 0 0,-1 0 0 0,0 0 0 0,0 0 0 0,0 0 0 0,0 0 0 0,0 0 0 0,-1 0 0 0,1 0 0 0,0 0 0 0,0 0 0 0,-1 0 0 0,1 0 0 0,1 0 0 0,-1 0 0 0,0 0 0 0,1 0 0 0,-1 0 0 0,1 0 0 0,0 0 0 0,0 0 0 0,0 0 0 0,1 0 0 0,-1 0 0 0,0 0 0 0,1 0 0 0,-1 0 0 0,0 0 0 0,0 0 0 0,0 0 0 0,0 0 0 0,-1 0 0 0,1 0 0 0,-1 0 0 0,1 0 0 0,-1 0 0 0,1 0 0 0,-1 0 0 0,1 0 0 0,-1 0 0 0,0 0 0 0,1 0 0 0,-1 0 0 0,1 0 0 0,0 0 0 0,-1 0 0 0,1 0 0 0,0 0 0 0,-1 0 0 0,1 0 0 0,-1 0 0 0,1 0 0 0,0 0 0 0,0 0 0 0,0 0 0 0,0 0 0 0,-1 0 0 0,1 0 0 0,0 0 0 0,-1 0 0 0,1 0 0 0,-1 0 0 0,1 0 0 0,-1 0 0 0,0 0 0 0,0 0 0 0,0 0 0 0,0 0 0 0,0 0 0 0,0 0 0 0,0 0 0 0,0 0 0 0,0 0 0 0,0 0 0 0,-1 0 0 0,1 0 0 0,-1 0 0 0,0 0 0 0,1 0 0 0,0 0 0 0,0 0 0 0,0 0 0 0,1 0 0 0,-1 0 0 0,0 0 0 0,1 0 0 0,0 0 0 0,0 0 0 0,0 0 0 0,0 0 0 0,0 0 0 0,0 0 0 0,0 0 0 0,0 0 0 0,0 0 0 0,1 0 0 0,0 0 0 0,-1 0 0 0,1 0 0 0,0 0 0 0,-1 0 0 0,1 0 0 0,-1 0 0 0,1 0 0 0,0 0 0 0,1 0 0 0,-1 0 0 0,0 0 0 0,1 0 0 0,-1 0 0 0,0 0 0 0,0 0 0 0,0 0 0 0,0 0 0 0,-1 0 0 0,1 0 0 0,0 0 0 0,-1 0 0 0,0 0 0 0,0 0 0 0,1 0 0 0,0 0 0 0,-1 0 0 0,2 0 0 0,-1 0 0 0,0 0 0 0,0 0 0 0,1 0 0 0,0 0 0 0,0 0 0 0,0 0 0 0,0 0 0 0,1 0 0 0,0 0 0 0,0 0 0 0,0 0 0 0,0 0 0 0,0 0 0 0,0 0 0 0,-1 0 0 0,1 0 0 0,-1 0 0 0,-1 0 0 0,1 0 0 0,0 0 0 0,-1 0 0 0,0 0 0 0,0 0 0 0,0 0 0 0,0 0 0 0,0 0 0 0,0 0 0 0,0 0 0 0,0 0 0 0,1 0 0 0,-1 0 0 0,1 0 0 0,0 0 0 0,0 0 0 0,1 0 0 0,-1 0 0 0,0 0 0 0,1 0 0 0,-1 0 0 0,0 0 0 0,-1 0 0 0,0 0 0 0,-1 0 0 0,0 0 0 0,-1 0 0 0,0 0 0 0,-2 0 0 0,1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1:14:04.53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7134.32568"/>
      <inkml:brushProperty name="anchorY" value="-1270.00024"/>
      <inkml:brushProperty name="scaleFactor" value="0.5"/>
    </inkml:brush>
  </inkml:definitions>
  <inkml:trace contextRef="#ctx0" brushRef="#br0">1 2 0 0,'0'0'0'0,"0"-1"0"0,0 1 0 0,0 0 0 0,0 0 0 0,0 0 0 0,0 0 0 0,0 0 0 0,0 1 0 0,0-1 0 0,0 0 0 0,0 0 0 0,0-1 0 0,0 1 0 0,0 0 0 0,0 0 0 0,0-1 0 0,0 1 0 0,0 0 0 0,0 0 0 0,0 0 0 0,0 0 0 0,0 1 0 0,0-1 0 0,0 0 0 0,0 0 0 0,0 1 0 0,0-1 0 0,0 0 0 0,0 0 0 0,0 0 0 0,0 0 0 0,0 0 0 0,0 0 0 0,0 0 0 0,0 0 0 0,0 0 0 0,0 0 0 0,0 0 0 0,0 0 0 0,0 0 0 0,0 0 0 0,0 0 0 0,0 0 0 0,0 0 0 0,0 0 0 0,0 0 0 0,0 0 0 0,0 0 0 0,0 1 0 0,0-1 0 0,0 1 0 0,0 0 0 0,0 0 0 0,0 0 0 0,0 0 0 0,0 0 0 0,0 1 0 0,0-1 0 0,0 1 0 0,0 0 0 0,0 0 0 0,0 0 0 0,0 0 0 0,0 1 0 0,0-1 0 0,0 0 0 0,0 1 0 0,0-1 0 0,0 1 0 0,0-1 0 0,0 1 0 0,0 0 0 0,0 0 0 0,0 1 0 0,0-1 0 0,0 0 0 0,0 1 0 0,0-1 0 0,0 1 0 0,0 0 0 0,0 1 0 0,0 0 0 0,0 0 0 0,0 1 0 0,0-1 0 0,0 1 0 0,0 0 0 0,0 1 0 0,0 0 0 0,0 0 0 0,0 0 0 0,0 1 0 0,0-1 0 0,0 1 0 0,0-1 0 0,0 0 0 0,0-1 0 0,0 1 0 0,0-1 0 0,0 1 0 0,0-1 0 0,0 1 0 0,0 0 0 0,0 0 0 0,0 0 0 0,0 1 0 0,0-1 0 0,0 1 0 0,0 1 0 0,0-1 0 0,0 1 0 0,0 0 0 0,0 1 0 0,0 0 0 0,0 0 0 0,0 1 0 0,0-1 0 0,0 1 0 0,0 1 0 0,0-1 0 0,0 0 0 0,0 0 0 0,0 1 0 0,0-1 0 0,0-1 0 0,0 1 0 0,0-1 0 0,0-1 0 0,0 1 0 0,0-1 0 0,0 1 0 0,0-1 0 0,0 0 0 0,0 1 0 0,0-1 0 0,0 1 0 0,0-1 0 0,0 1 0 0,0-1 0 0,0 0 0 0,0 0 0 0,0 0 0 0,0-1 0 0,0 0 0 0,0 1 0 0,0-1 0 0,0 0 0 0,0 1 0 0,0-1 0 0,0 1 0 0,0-1 0 0,0 1 0 0,0-1 0 0,0 1 0 0,0-1 0 0,0 0 0 0,0 1 0 0,0-1 0 0,0 0 0 0,0 1 0 0,0-1 0 0,0 0 0 0,0 1 0 0,0 0 0 0,0 0 0 0,0 0 0 0,0 0 0 0,0 0 0 0,0 0 0 0,0 1 0 0,0-1 0 0,0 1 0 0,0 1 0 0,0-1 0 0,0 2 0 0,0-1 0 0,0 0 0 0,0 0 0 0,0 0 0 0,0-1 0 0,0 0 0 0,0-1 0 0,0 0 0 0,0-1 0 0,0 1 0 0,0 0 0 0,0-1 0 0,0 1 0 0,0-1 0 0,0 0 0 0,0 0 0 0,0-1 0 0,0 0 0 0,0 0 0 0,0-1 0 0,0 0 0 0,0 0 0 0,0 0 0 0,0 0 0 0,0 1 0 0,0-1 0 0,0 1 0 0,0 1 0 0,0-1 0 0,0 1 0 0,0 0 0 0,0 1 0 0,0 0 0 0,0 1 0 0,0 0 0 0,0 1 0 0,0-1 0 0,0 2 0 0,0-1 0 0,0 2 0 0,0-1 0 0,0 0 0 0,0 1 0 0,0-1 0 0,0 0 0 0,0 0 0 0,0-1 0 0,0 0 0 0,0 0 0 0,0 0 0 0,0-1 0 0,0 0 0 0,0 0 0 0,0 0 0 0,0 0 0 0,0 0 0 0,0 0 0 0,0-1 0 0,0 1 0 0,0-1 0 0,0 0 0 0,0-1 0 0,0 1 0 0,0 0 0 0,0 0 0 0,0-1 0 0,0 1 0 0,0 0 0 0,0 1 0 0,0-1 0 0,0 0 0 0,0 1 0 0,0 0 0 0,0-1 0 0,0 1 0 0,0-1 0 0,0 1 0 0,0-1 0 0,0-1 0 0,0 1 0 0,0-1 0 0,0 0 0 0,0 0 0 0,0 0 0 0,0 0 0 0,0 0 0 0,0 0 0 0,0-1 0 0,0 1 0 0,0-1 0 0,0 1 0 0,0-1 0 0,0 0 0 0,0 1 0 0,0-1 0 0,0 1 0 0,0 0 0 0,0-1 0 0,0 1 0 0,0-1 0 0,0 2 0 0,0-1 0 0,0 0 0 0,0 1 0 0,0 0 0 0,0 0 0 0,0 0 0 0,0 0 0 0,0 1 0 0,0-1 0 0,0 1 0 0,0 0 0 0,0-1 0 0,0 1 0 0,0-1 0 0,0-1 0 0,0 1 0 0,0 0 0 0,0 0 0 0,0 0 0 0,0 0 0 0,0 1 0 0,0-1 0 0,0 0 0 0,0 1 0 0,0-1 0 0,0 1 0 0,0-1 0 0,0 1 0 0,0-1 0 0,0 1 0 0,0 0 0 0,0-1 0 0,0 1 0 0,0 0 0 0,0-1 0 0,0 1 0 0,0 0 0 0,0 0 0 0,0 0 0 0,0 0 0 0,0-1 0 0,0 0 0 0,0 0 0 0,0 0 0 0,0-1 0 0,0 0 0 0,0 0 0 0,0 0 0 0,0-1 0 0,0 0 0 0,0 0 0 0,0-1 0 0,0 1 0 0,0-2 0 0,0 1 0 0,0 0 0 0,0-1 0 0,0 1 0 0,0 0 0 0,0-1 0 0,0 1 0 0,0-1 0 0,0 1 0 0,0 0 0 0,0 0 0 0,0 0 0 0,0 1 0 0,0 0 0 0,0 0 0 0,0 0 0 0,0 0 0 0,0 1 0 0,0-1 0 0,0 0 0 0,0 0 0 0,0 0 0 0,0 0 0 0,0 0 0 0,0-1 0 0,0 1 0 0,0-1 0 0,0-1 0 0,0 0 0 0,0 0 0 0,0 0 0 0,0-1 0 0,0 0 0 0,0 0 0 0,0 0 0 0,0 1 0 0,0-1 0 0,0 1 0 0,0-1 0 0,0 1 0 0,0 0 0 0,0 0 0 0,0 1 0 0,0-1 0 0,0 2 0 0,0-1 0 0,0 1 0 0,0 1 0 0,0-1 0 0,0 1 0 0,0 0 0 0,0 0 0 0,0 0 0 0,0 0 0 0,0 0 0 0,0 0 0 0,0 0 0 0,0 0 0 0,0-1 0 0,0 0 0 0,0 0 0 0,0-1 0 0,0 0 0 0,0 0 0 0,0-1 0 0,0 0 0 0,0-1 0 0,0 1 0 0,0-1 0 0,0 1 0 0,0-1 0 0,0 0 0 0,0 0 0 0,0 0 0 0,0-1 0 0,0 1 0 0,0-1 0 0,0 0 0 0,0 0 0 0,0 0 0 0,0 0 0 0,0 0 0 0,0 0 0 0,0 0 0 0,0 0 0 0,0 0 0 0,0 0 0 0,0 0 0 0,0 1 0 0,0 0 0 0,0 0 0 0,0 0 0 0,0 1 0 0,0-1 0 0,0 0 0 0,0 0 0 0,0 1 0 0,0 0 0 0,0 0 0 0,0 0 0 0,0 0 0 0,0 0 0 0,0 0 0 0,0 1 0 0,0-1 0 0,0-1 0 0,0 1 0 0,0-1 0 0,0 0 0 0,0 0 0 0,0 0 0 0,0-1 0 0,0 1 0 0,0-1 0 0,0 0 0 0,0 0 0 0,0-1 0 0,0 1 0 0,0-1 0 0,0 0 0 0,0 1 0 0,0 0 0 0,0-1 0 0,0 1 0 0,0 0 0 0,0 1 0 0,0-1 0 0,0 1 0 0,0 0 0 0,0 0 0 0,0 0 0 0,0 1 0 0,0-1 0 0,0 1 0 0,0-1 0 0,0 1 0 0,0-1 0 0,0 0 0 0,0 1 0 0,0-1 0 0,0 0 0 0,0-1 0 0,0 1 0 0,0-2 0 0,0 0 0 0,0 1 0 0,0-2 0 0,0 1 0 0,0 0 0 0,0-1 0 0,0 1 0 0,0 0 0 0,0 0 0 0,0-1 0 0,0 1 0 0,0 0 0 0,0 0 0 0,0-1 0 0,0 1 0 0,0 0 0 0,0 0 0 0,0 0 0 0,0 0 0 0,0 0 0 0,0 0 0 0,0 1 0 0,0-1 0 0,0 1 0 0,0-1 0 0,0 0 0 0,0 0 0 0,0 0 0 0,0-1 0 0,0 1 0 0,0-2 0 0,0 1 0 0,0 0 0 0,0-1 0 0,0 0 0 0,0 0 0 0,0 0 0 0,0 1 0 0,0-1 0 0,0 0 0 0,0-1 0 0,0 1 0 0,0 0 0 0,0 0 0 0,0 0 0 0,0 0 0 0,0 0 0 0,0 0 0 0,0 1 0 0,0-1 0 0,0 1 0 0,0 1 0 0,0 0 0 0,0 1 0 0,0 0 0 0,0 0 0 0,0 1 0 0,0 0 0 0,0 0 0 0,0 0 0 0,0 0 0 0,0 0 0 0,0-1 0 0,0-1 0 0,0 0 0 0,0 0 0 0,0-1 0 0,0 0 0 0,0-1 0 0,0 1 0 0,0-2 0 0,0 1 0 0,0 0 0 0,0-1 0 0,0 0 0 0,0 0 0 0,0-2 0 0,0 0 0 0,0-2 0 0,0-1 0 0,0 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1:14:12.2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5864.3252"/>
      <inkml:brushProperty name="anchorY" value="-3060.97876"/>
      <inkml:brushProperty name="scaleFactor" value="0.5"/>
    </inkml:brush>
  </inkml:definitions>
  <inkml:trace contextRef="#ctx0" brushRef="#br0">1 0 0 0,'0'0'0'0,"0"0"0"0,0 0 0 0,0 0 0 0,-1 0 0 0,1 0 0 0,0 0 0 0,1 0 0 0,-1 0 0 0,0 0 0 0,1 0 0 0,-1 0 0 0,0 0 0 0,0 0 0 0,0 0 0 0,1 0 0 0,-1 0 0 0,0 0 0 0,1 0 0 0,-1 0 0 0,1 0 0 0,0 0 0 0,0 0 0 0,0 0 0 0,0 0 0 0,0 0 0 0,0 0 0 0,-1 0 0 0,2 0 0 0,-1 0 0 0,0 0 0 0,1 0 0 0,0 0 0 0,0 0 0 0,0 0 0 0,-1 0 0 0,1 0 0 0,0 0 0 0,0 0 0 0,0 0 0 0,0 0 0 0,1 0 0 0,-1 0 0 0,1 0 0 0,-1 0 0 0,1 0 0 0,0 0 0 0,0 0 0 0,0 0 0 0,0 0 0 0,0 0 0 0,1 0 0 0,0 0 0 0,1 0 0 0,-1 0 0 0,2 0 0 0,-1 0 0 0,0 0 0 0,1 0 0 0,0 0 0 0,0 0 0 0,0 0 0 0,0 0 0 0,0 0 0 0,1 0 0 0,-1 0 0 0,0 0 0 0,1 0 0 0,0 0 0 0,0 0 0 0,-1 0 0 0,1 0 0 0,0 0 0 0,0 0 0 0,0 0 0 0,0 0 0 0,-1 0 0 0,1 0 0 0,0 0 0 0,0 0 0 0,0 0 0 0,0 0 0 0,0 0 0 0,1 0 0 0,-1 0 0 0,1 0 0 0,-1 0 0 0,1 0 0 0,0 0 0 0,1 0 0 0,-1 0 0 0,1 0 0 0,0 0 0 0,0 0 0 0,-1 0 0 0,1 0 0 0,0 0 0 0,1 0 0 0,-1 0 0 0,0 0 0 0,1 0 0 0,-1 0 0 0,1 0 0 0,0 0 0 0,-1 0 0 0,1 0 0 0,0 0 0 0,0 0 0 0,-1 0 0 0,1 0 0 0,-1 0 0 0,1 0 0 0,-1 0 0 0,1 0 0 0,0 0 0 0,1 0 0 0,0 0 0 0,0 0 0 0,-1 0 0 0,1 0 0 0,0 0 0 0,0 0 0 0,0 0 0 0,0 0 0 0,1 0 0 0,-1 0 0 0,0 0 0 0,-1 0 0 0,1 0 0 0,0 0 0 0,-1 0 0 0,1 0 0 0,-1 0 0 0,0 0 0 0,0 0 0 0,0 0 0 0,-1 0 0 0,1 0 0 0,0 0 0 0,-1 0 0 0,2 0 0 0,-1 0 0 0,1 0 0 0,0 0 0 0,1 0 0 0,0 0 0 0,0 0 0 0,1 0 0 0,0 0 0 0,1 0 0 0,1 0 0 0,-1 0 0 0,1 0 0 0,-2 0 0 0,1 0 0 0,-2 0 0 0,1 0 0 0,-1 0 0 0,0 0 0 0,0 0 0 0,-1 0 0 0,1 0 0 0,0 0 0 0,-1 0 0 0,0 0 0 0,0 0 0 0,-1 0 0 0,1 0 0 0,-1 0 0 0,1 0 0 0,-1 0 0 0,0 0 0 0,1 0 0 0,-1 0 0 0,0 0 0 0,1 0 0 0,0 0 0 0,1 0 0 0,0 0 0 0,0 0 0 0,1 0 0 0,-1 0 0 0,1 0 0 0,0 0 0 0,0 0 0 0,0 0 0 0,-1 0 0 0,1 0 0 0,-1 0 0 0,1 0 0 0,-1 0 0 0,1 0 0 0,0 0 0 0,-1 0 0 0,1 0 0 0,0 0 0 0,-1 0 0 0,0 0 0 0,0 0 0 0,0 0 0 0,-1 0 0 0,1 0 0 0,-1 0 0 0,1 0 0 0,0 0 0 0,0 0 0 0,-1 0 0 0,1 0 0 0,-1 0 0 0,1 0 0 0,-1 0 0 0,1 0 0 0,0 0 0 0,0 0 0 0,0 0 0 0,0 0 0 0,0 0 0 0,0 0 0 0,0 0 0 0,1 0 0 0,0 0 0 0,1 0 0 0,-1 0 0 0,0 0 0 0,0 0 0 0,-1 0 0 0,0 0 0 0,-1 0 0 0,0 0 0 0,0 0 0 0,-1 0 0 0,1 0 0 0,-1 0 0 0,0 0 0 0,1 0 0 0,-1 0 0 0,0 0 0 0,0 0 0 0,0 0 0 0,0 0 0 0,0 0 0 0,1 0 0 0,0 0 0 0,1 0 0 0,1 0 0 0,0 0 0 0,1 0 0 0,0 0 0 0,0 0 0 0,0 0 0 0,0 0 0 0,1 0 0 0,1 0 0 0,-1 0 0 0,1 0 0 0,-1 0 0 0,0 0 0 0,0 0 0 0,0 0 0 0,0 0 0 0,-1 0 0 0,0 0 0 0,0 0 0 0,-1 0 0 0,1 0 0 0,-2 0 0 0,1 0 0 0,0 0 0 0,-1 0 0 0,1 0 0 0,0 0 0 0,-1 0 0 0,0 0 0 0,1 0 0 0,-1 0 0 0,0 0 0 0,0 0 0 0,0 0 0 0,0 0 0 0,1 0 0 0,-1 0 0 0,1 0 0 0,1 0 0 0,0 0 0 0,0 0 0 0,2 0 0 0,0 0 0 0,0 0 0 0,2 0 0 0,0 0 0 0,0 0 0 0,0 0 0 0,0 0 0 0,0 0 0 0,1 0 0 0,-1 0 0 0,1 0 0 0,0 0 0 0,-1 0 0 0,1 0 0 0,-1 0 0 0,1 0 0 0,-1 0 0 0,0 0 0 0,0 0 0 0,0 0 0 0,0 0 0 0,0 0 0 0,0 0 0 0,0 0 0 0,0 0 0 0,0 0 0 0,0 0 0 0,-1 0 0 0,1 0 0 0,0 0 0 0,0 0 0 0,-1 0 0 0,1 0 0 0,0 0 0 0,1 0 0 0,-1 0 0 0,1 0 0 0,0 0 0 0,1 0 0 0,0 0 0 0,-1 0 0 0,1 0 0 0,0 0 0 0,0 0 0 0,0 0 0 0,1 0 0 0,0 0 0 0,1 0 0 0,-1 0 0 0,0 0 0 0,0 0 0 0,-1 0 0 0,0 0 0 0,0 0 0 0,-1 0 0 0,1 0 0 0,-1 0 0 0,-1 0 0 0,1 0 0 0,0 0 0 0,-1 0 0 0,1 0 0 0,0 0 0 0,0 0 0 0,-1 0 0 0,2 0 0 0,-1 0 0 0,0 0 0 0,1 0 0 0,-1 0 0 0,1 0 0 0,0 0 0 0,-1 0 0 0,1 0 0 0,0 0 0 0,-1 0 0 0,1 0 0 0,-1 0 0 0,0 0 0 0,0 0 0 0,1 0 0 0,-1 0 0 0,0 0 0 0,0 0 0 0,-1 0 0 0,0 0 0 0,-1 0 0 0,0 0 0 0,0 0 0 0,-1 0 0 0,0 0 0 0,1 0 0 0,-1 0 0 0,1 0 0 0,0 0 0 0,0 0 0 0,0 0 0 0,-2 0 0 0,1 0 0 0,-1 0 0 0,0 0 0 0,0 0 0 0,0 0 0 0,0 0 0 0,0 0 0 0,0 0 0 0,-1 0 0 0,1 0 0 0,0 0 0 0,1 0 0 0,-1 0 0 0,1 0 0 0,0 0 0 0,0 0 0 0,0 0 0 0,0 0 0 0,1 0 0 0,-1 0 0 0,0 0 0 0,0 0 0 0,0 0 0 0,-1 0 0 0,0 0 0 0,0 0 0 0,-1 0 0 0,0 0 0 0,0 0 0 0,0 0 0 0,-1 0 0 0,0 0 0 0,-1 0 0 0,1 0 0 0,-1 0 0 0,0 0 0 0,0 0 0 0,1 0 0 0,-1 0 0 0,0 0 0 0,1 0 0 0,0 0 0 0,-1 0 0 0,1 0 0 0,0 0 0 0,0 0 0 0,0 0 0 0,0 0 0 0,1 0 0 0,-1 0 0 0,1 0 0 0,0 0 0 0,0 0 0 0,0 0 0 0,1 0 0 0,0 0 0 0,-1 0 0 0,0 0 0 0,0 0 0 0,-1 0 0 0,-1 0 0 0,0 0 0 0,0 0 0 0,-1 0 0 0,0 0 0 0,-1 0 0 0,0 0 0 0,0 0 0 0,-1 0 0 0,0 0 0 0,-1 0 0 0,0 0 0 0,-1 0 0 0,0 0 0 0,-1 0 0 0,-1 0 0 0,0 0 0 0,0 0 0 0,0 0 0 0,-1 0 0 0,1 0 0 0,-1 0 0 0,0 0 0 0,1 0 0 0,-1 0 0 0,1 0 0 0,-1 0 0 0,0 0 0 0,1 0 0 0,-1 0 0 0,0 0 0 0,0 0 0 0,0 0 0 0,0 0 0 0,0 0 0 0,0 0 0 0,0 0 0 0,0 0 0 0,0 0 0 0,-1 0 0 0,1 0 0 0,-1 0 0 0,0 0 0 0,0 0 0 0,-1 0 0 0,1 0 0 0,0 0 0 0,-1 0 0 0,0 0 0 0,1 0 0 0,-1 0 0 0,0 0 0 0,1 0 0 0,0 0 0 0,0 0 0 0,0 0 0 0,0 0 0 0,1 0 0 0,-1 0 0 0,1 0 0 0,-1 0 0 0,1 0 0 0,0 0 0 0,0 0 0 0,0 0 0 0,0 0 0 0,1 0 0 0,0 0 0 0,0 0 0 0,1 0 0 0,-1 0 0 0,1 0 0 0,0 0 0 0,0 0 0 0,0 0 0 0,0 0 0 0,-1 0 0 0,1 0 0 0,-1 0 0 0,0 0 0 0,-1 0 0 0,0 0 0 0,1 0 0 0,-1 0 0 0,0 0 0 0,0 0 0 0,0 0 0 0,0 0 0 0,0 0 0 0,0 0 0 0,0 0 0 0,0 0 0 0,0 0 0 0,-1 0 0 0,1 0 0 0,-1 0 0 0,1 0 0 0,0 0 0 0,0 0 0 0,0 0 0 0,0 0 0 0,1 0 0 0,-1 0 0 0,1 0 0 0,0 0 0 0,-1 0 0 0,1 0 0 0,0 0 0 0,0 0 0 0,-1 0 0 0,1 0 0 0,-1 0 0 0,1 0 0 0,-1 0 0 0,0 0 0 0,0 0 0 0,0 0 0 0,-1 0 0 0,1 0 0 0,0 0 0 0,-1 0 0 0,0 0 0 0,0 0 0 0,1 0 0 0,-1 0 0 0,0 0 0 0,1 0 0 0,-1 0 0 0,0 0 0 0,0 0 0 0,-1 0 0 0,1 0 0 0,-1 0 0 0,0 0 0 0,1 0 0 0,-1 0 0 0,0 0 0 0,0 0 0 0,0 0 0 0,0 0 0 0,1 0 0 0,0 0 0 0,-1 0 0 0,0 0 0 0,0 0 0 0,0 0 0 0,0 0 0 0,0 0 0 0,-1 0 0 0,1 0 0 0,-1 0 0 0,1 0 0 0,-1 0 0 0,0 0 0 0,0 0 0 0,0 0 0 0,-1 0 0 0,1 0 0 0,-1 0 0 0,0 0 0 0,1 0 0 0,-1 0 0 0,1 0 0 0,-1 0 0 0,0 0 0 0,0 0 0 0,1 0 0 0,-1 0 0 0,0 0 0 0,0 0 0 0,0 0 0 0,0 0 0 0,0 0 0 0,0 0 0 0,0 0 0 0,1 0 0 0,-1 0 0 0,0 0 0 0,0 0 0 0,1 0 0 0,-1 0 0 0,0 0 0 0,1 0 0 0,-1 0 0 0,0 0 0 0,0 0 0 0,1 0 0 0,-1 0 0 0,0 0 0 0,0 0 0 0,0 0 0 0,0 0 0 0,0 0 0 0,0 0 0 0,0 0 0 0,0 0 0 0,0 0 0 0,0 0 0 0,0 0 0 0,0 0 0 0,0 0 0 0,0 0 0 0,0 0 0 0,0 0 0 0,0 0 0 0,0 0 0 0,0 0 0 0,0 0 0 0,0 0 0 0,0 0 0 0,1 0 0 0,-1 0 0 0,1 0 0 0,0 0 0 0,0 0 0 0,0 0 0 0,1 0 0 0,-1 0 0 0,0 0 0 0,0 0 0 0,0 0 0 0,-1 0 0 0,2 0 0 0,-1 0 0 0,0 0 0 0,0 0 0 0,0 0 0 0,0 0 0 0,0 0 0 0,0 0 0 0,-1 0 0 0,0 0 0 0,0 0 0 0,1 0 0 0,-1 0 0 0,0 0 0 0,1 0 0 0,0 0 0 0,-1 0 0 0,1 0 0 0,-1 0 0 0,1 0 0 0,0 0 0 0,0 0 0 0,0 0 0 0,1 0 0 0,-1 0 0 0,0 0 0 0,1 0 0 0,-1 0 0 0,0 0 0 0,1 0 0 0,-1 0 0 0,0 0 0 0,0 0 0 0,-1 0 0 0,1 0 0 0,0 0 0 0,1 0 0 0,0 0 0 0,0 0 0 0,1 0 0 0,1 0 0 0,0 0 0 0,2 0 0 0,0 0 0 0,0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1:14:20.5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3159.23438"/>
      <inkml:brushProperty name="anchorY" value="-4330.979"/>
      <inkml:brushProperty name="scaleFactor" value="0.5"/>
    </inkml:brush>
  </inkml:definitions>
  <inkml:trace contextRef="#ctx0" brushRef="#br0">1 4 0 0,'0'0'0'0,"0"0"0"0,0 0 0 0,0 0 0 0,0-1 0 0,0 1 0 0,0-1 0 0,0 0 0 0,0 1 0 0,0 0 0 0,0-1 0 0,0 1 0 0,0 0 0 0,0 0 0 0,0 0 0 0,0 0 0 0,0 0 0 0,0 0 0 0,0 1 0 0,0-1 0 0,0 0 0 0,0 1 0 0,0-1 0 0,0 0 0 0,0 0 0 0,0 0 0 0,0 1 0 0,0-1 0 0,0 1 0 0,0-1 0 0,0 0 0 0,0 1 0 0,0-1 0 0,0 0 0 0,0 0 0 0,0 0 0 0,0 0 0 0,0-1 0 0,0 1 0 0,0 0 0 0,0-1 0 0,0 2 0 0,0-1 0 0,0 0 0 0,0 0 0 0,0-1 0 0,0 1 0 0,0 0 0 0,0 0 0 0,0 1 0 0,0-1 0 0,0 0 0 0,0 0 0 0,0 0 0 0,0 0 0 0,0 0 0 0,0 0 0 0,0-1 0 0,0 2 0 0,0-1 0 0,0 0 0 0,0 0 0 0,0 0 0 0,0 0 0 0,0 0 0 0,0 1 0 0,0-1 0 0,0 0 0 0,0 0 0 0,0 0 0 0,0 1 0 0,0-1 0 0,0 0 0 0,0 0 0 0,0 0 0 0,0 0 0 0,0 0 0 0,0 1 0 0,0-1 0 0,0 1 0 0,0 0 0 0,0 0 0 0,0 0 0 0,0 1 0 0,0-1 0 0,0 1 0 0,0 0 0 0,0 1 0 0,0 0 0 0,0 0 0 0,0 1 0 0,0-1 0 0,0 1 0 0,0-1 0 0,0 1 0 0,0 1 0 0,0-1 0 0,0 0 0 0,0 0 0 0,0 0 0 0,0 0 0 0,0 1 0 0,0-1 0 0,0 1 0 0,0 1 0 0,0-1 0 0,0 2 0 0,0-1 0 0,0 1 0 0,0 0 0 0,0 0 0 0,0 0 0 0,0 1 0 0,0 0 0 0,0-1 0 0,0 1 0 0,0 0 0 0,0-1 0 0,0 0 0 0,0 0 0 0,0 0 0 0,0 0 0 0,0 1 0 0,0-1 0 0,0 0 0 0,0 0 0 0,0 0 0 0,0 0 0 0,0-1 0 0,0 0 0 0,0-1 0 0,0 1 0 0,0-1 0 0,0 1 0 0,0-1 0 0,0 1 0 0,0 0 0 0,0 1 0 0,0-1 0 0,0 1 0 0,0 0 0 0,0 0 0 0,0 1 0 0,0 0 0 0,0 0 0 0,0 1 0 0,0 0 0 0,0 0 0 0,0 1 0 0,0-1 0 0,0 1 0 0,0 0 0 0,0-1 0 0,0-1 0 0,0 1 0 0,0-1 0 0,0 0 0 0,0 0 0 0,0 0 0 0,0 0 0 0,0-1 0 0,0 0 0 0,0 0 0 0,0 0 0 0,0-1 0 0,0 1 0 0,0-1 0 0,0 0 0 0,0 1 0 0,0-1 0 0,0 1 0 0,0-1 0 0,0 1 0 0,0 1 0 0,0-1 0 0,0 1 0 0,0 1 0 0,0-1 0 0,0 2 0 0,0-1 0 0,0 1 0 0,0-1 0 0,0 1 0 0,0-1 0 0,0 1 0 0,0-1 0 0,0 1 0 0,0-1 0 0,0 0 0 0,0 0 0 0,0 0 0 0,0 0 0 0,0-1 0 0,0 0 0 0,0 0 0 0,0 0 0 0,0-1 0 0,0 0 0 0,0 0 0 0,0 1 0 0,0-2 0 0,0 1 0 0,0 0 0 0,0-1 0 0,0 1 0 0,0 0 0 0,0 0 0 0,0 0 0 0,0 0 0 0,0 0 0 0,0 0 0 0,0 1 0 0,0-1 0 0,0 2 0 0,0-1 0 0,0 1 0 0,0 1 0 0,0 0 0 0,0 1 0 0,0-1 0 0,0 1 0 0,0 0 0 0,0 0 0 0,0-1 0 0,0 1 0 0,0-1 0 0,0-1 0 0,0 0 0 0,0 0 0 0,0 0 0 0,0-1 0 0,0 0 0 0,0 0 0 0,0-1 0 0,0 0 0 0,0 0 0 0,0 0 0 0,0-1 0 0,0 0 0 0,0 0 0 0,0 1 0 0,0-1 0 0,0 0 0 0,0 0 0 0,0 1 0 0,0-1 0 0,0 1 0 0,0 0 0 0,0 1 0 0,0 0 0 0,0 0 0 0,0 0 0 0,0 1 0 0,0 0 0 0,0 0 0 0,0 0 0 0,0 1 0 0,0-1 0 0,0 0 0 0,0 0 0 0,0 0 0 0,0-1 0 0,0 1 0 0,0-1 0 0,0 0 0 0,0 0 0 0,0 1 0 0,0-1 0 0,0 0 0 0,0 0 0 0,0 0 0 0,0 0 0 0,0-1 0 0,0 1 0 0,0-1 0 0,0 1 0 0,0-1 0 0,0 0 0 0,0 1 0 0,0 0 0 0,0 0 0 0,0 0 0 0,0 1 0 0,0 1 0 0,0-1 0 0,0 1 0 0,0 0 0 0,0 0 0 0,0 1 0 0,0-1 0 0,0 1 0 0,0 0 0 0,0 0 0 0,0-1 0 0,0 2 0 0,0-1 0 0,0-1 0 0,0 1 0 0,0 0 0 0,0-1 0 0,0 0 0 0,0-1 0 0,0 0 0 0,0 0 0 0,0 0 0 0,0 0 0 0,0 0 0 0,0-1 0 0,0 1 0 0,0-1 0 0,0 0 0 0,0 0 0 0,0 0 0 0,0-1 0 0,0 1 0 0,0 0 0 0,0 1 0 0,0-1 0 0,0 1 0 0,0 0 0 0,0 1 0 0,0-1 0 0,0 1 0 0,0 1 0 0,0-1 0 0,0 0 0 0,0 0 0 0,0 0 0 0,0-1 0 0,0 1 0 0,0 0 0 0,0 0 0 0,0 0 0 0,0 0 0 0,0-1 0 0,0 1 0 0,0-2 0 0,0 1 0 0,0-2 0 0,0 1 0 0,0-1 0 0,0-1 0 0,0 1 0 0,0-1 0 0,0 0 0 0,0 0 0 0,0 0 0 0,0 1 0 0,0-1 0 0,0 1 0 0,0 0 0 0,0 0 0 0,0 1 0 0,0-1 0 0,0 1 0 0,0 0 0 0,0 0 0 0,0 0 0 0,0 0 0 0,0 0 0 0,0 0 0 0,0 0 0 0,0 0 0 0,0 0 0 0,0 0 0 0,0 0 0 0,0 0 0 0,0 0 0 0,0 0 0 0,0 0 0 0,0 0 0 0,0-1 0 0,0 1 0 0,0-1 0 0,0 1 0 0,0-1 0 0,0 0 0 0,0 1 0 0,0-1 0 0,0 1 0 0,0 0 0 0,0 0 0 0,0 1 0 0,0 0 0 0,0 0 0 0,0 1 0 0,0-1 0 0,0 1 0 0,0 0 0 0,0 0 0 0,0 1 0 0,0 0 0 0,0-1 0 0,0 1 0 0,0 0 0 0,0-1 0 0,0 0 0 0,0 0 0 0,0-1 0 0,0-1 0 0,0 0 0 0,0 0 0 0,0-1 0 0,0-1 0 0,0 0 0 0,0-1 0 0,0 0 0 0,0-1 0 0,0 0 0 0,0 0 0 0,0-1 0 0,0 0 0 0,0 0 0 0,0 0 0 0,0-1 0 0,0 1 0 0,0 0 0 0,0-1 0 0,0 1 0 0,0 1 0 0,0-1 0 0,0 0 0 0,0 1 0 0,0 0 0 0,0 0 0 0,0 0 0 0,0 0 0 0,0 1 0 0,0-1 0 0,0 0 0 0,0 1 0 0,0-2 0 0,0 1 0 0,0-1 0 0,0 0 0 0,0 0 0 0,0-1 0 0,0 0 0 0,0-1 0 0,0 1 0 0,0-1 0 0,0-1 0 0,0 1 0 0,0-1 0 0,0 0 0 0,0 0 0 0,0 0 0 0,0 0 0 0,0 1 0 0,0-1 0 0,0 0 0 0,0 1 0 0,0-1 0 0,0 1 0 0,0-1 0 0,0 1 0 0,0 1 0 0,0-1 0 0,0 1 0 0,0 1 0 0,0 0 0 0,0 1 0 0,0 0 0 0,0 0 0 0,0 1 0 0,0-1 0 0,0 1 0 0,0-1 0 0,0 1 0 0,0-1 0 0,0 0 0 0,0 0 0 0,0-1 0 0,0 0 0 0,0 0 0 0,0 0 0 0,0 0 0 0,0-1 0 0,0 0 0 0,0-1 0 0,0 0 0 0,0 0 0 0,0 0 0 0,0-1 0 0,0 1 0 0,0-1 0 0,0 0 0 0,0 0 0 0,0 0 0 0,0 0 0 0,0 0 0 0,0 0 0 0,0 0 0 0,0 0 0 0,0 0 0 0,0-1 0 0,0 1 0 0,0 0 0 0,0 0 0 0,0 0 0 0,0-1 0 0,0 1 0 0,0 0 0 0,0 0 0 0,0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1:14:34.69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429.23438"/>
      <inkml:brushProperty name="anchorY" value="-8343.47949"/>
      <inkml:brushProperty name="scaleFactor" value="0.5"/>
    </inkml:brush>
  </inkml:definitions>
  <inkml:trace contextRef="#ctx0" brushRef="#br0">503 2051 9658 0 0,'0'0'0'0'0,"0"0"1992"0"0,-2 1-671 0 0,1-1-52 0 0,-1 1-184 0 0,0 0-131 0 0,0 0-177 0 0,0 0-105 0 0,-1-1-91 0 0,2 0-139 0 0,-1 0-20 0 0,1 0-53 0 0,0 0-97 0 0,1-1-15 0 0,0 1-13 0 0,0-1-59 0 0,0 1 6 0 0,0 0-43 0 0,0-1-19 0 0,0 0-34 0 0,0 0 44 0 0,1 0 30 0 0,-1-1-17 0 0,1 0 66 0 0,0-1 10 0 0,0-1 9 0 0,0-1 48 0 0,0 0 36 0 0,0-2-27 0 0,0 0 32 0 0,1-1-37 0 0,-1-1 2 0 0,1-1-11 0 0,1-1-17 0 0,-1 0-6 0 0,1-1-65 0 0,0-1-29 0 0,0 0-15 0 0,0 0-67 0 0,0-1 16 0 0,0 0-18 0 0,1 0-26 0 0,-1 1-2 0 0,1-1-2 0 0,-1 1-10 0 0,0-1-25 0 0,0 1 15 0 0,0-1-6 0 0,0 0-27 0 0,0-1 17 0 0,0 1 40 0 0,1-2-77 0 0,-1 0 54 0 0,1 0 0 0 0,1-2-56 0 0,0 0 36 0 0,0-2 25 0 0,1 0 1 0 0,1-1-25 0 0,1 0 18 0 0,0-1-34 0 0,1-1-38 0 0,1 0 56 0 0,0-1-1 0 0,2-1-17 0 0,-1-1 17 0 0,1 0 13 0 0,0-1-50 0 0,0-1 34 0 0,0 0-2 0 0,-1 1 0 0 0,1-1-9 0 0,0 1 4 0 0,-1 0-12 0 0,1 1-34 0 0,-1 1 38 0 0,0 0-14 0 0,-1 0-34 0 0,1 1 21 0 0,-1-1-8 0 0,0 1-27 0 0,0-1-2 0 0,0-1 37 0 0,0 1-22 0 0,0 1-38 0 0,0 0 2 0 0,-1 0-50 0 0,1 2-45 0 0,-1-1 57 0 0,0 1 6 0 0,0 1-47 0 0,-1 0 35 0 0,0 1 35 0 0,0 1-29 0 0,-1 0 2 0 0,1 0 19 0 0,-1 1-44 0 0,0 1-15 0 0,-1-1 40 0 0,1 1-14 0 0,0 0-14 0 0,-1 0 43 0 0,1 1-13 0 0,-1-1-32 0 0,0 0 29 0 0,1 0-11 0 0,0 0-16 0 0,-1 0-4 0 0,0 0 1 0 0,1 1 7 0 0,-1-1-12 0 0,0 0 23 0 0,0 1-16 0 0,0 0-32 0 0,-1 1 10 0 0,1 0 3 0 0,-1 1-49 0 0,-1 0 33 0 0,1 0 26 0 0,-1 1-55 0 0,-1 0 37 0 0,1 0 7 0 0,1 1 7 0 0,-1-1 18 0 0,0 0 5 0 0,1 0-18 0 0,-1-1-30 0 0,1 0 7 0 0,0 0 23 0 0,1 0-55 0 0,-1 0 55 0 0,0-1 2 0 0,-1 1-66 0 0,0 0 30 0 0,0 2-2 0 0,0 0 17 0 0,-1 2 34 0 0,0 0 29 0 0,0 1 32 0 0,0-1-71 0 0,0 1 43 0 0,0 0 4 0 0,0 0-40 0 0,-1 2 51 0 0,1-1 21 0 0,-1 2-24 0 0,0 0 38 0 0,-1 2-10 0 0,1-1 4 0 0,-1 2-9 0 0,0 0 30 0 0,0 2 29 0 0,0 0-26 0 0,-1 0 29 0 0,0 1 20 0 0,0 0-23 0 0,0 0 8 0 0,0 1-2 0 0,0-1 10 0 0,0 0-13 0 0,0 0 14 0 0,0 0 14 0 0,0 0-32 0 0,-1 0 21 0 0,1 0 2 0 0,0 0-30 0 0,0 0 29 0 0,0 0 18 0 0,-1 0-51 0 0,2 0 35 0 0,-1 0-12 0 0,0 0 3 0 0,0 0 0 0 0,1 0 0 0 0,-1 0 10 0 0,-1 0-50 0 0,1 0 52 0 0,0 0 1 0 0,0 0-28 0 0,0 0 21 0 0,-1 0-36 0 0,1 0 20 0 0,0 0-36 0 0,0 0 38 0 0,0 0-12 0 0,0 0-33 0 0,1 0 20 0 0,-1 0 10 0 0,0 0-41 0 0,-1 0 23 0 0,1 0 1 0 0,0 0-11 0 0,-1 0-33 0 0,1 0 9 0 0,0 0-24 0 0,0 0-22 0 0,0 0 33 0 0,0 0 16 0 0,0 0-60 0 0,0 0 29 0 0,1 0 18 0 0,-1 0-54 0 0,0 0 46 0 0,-1 0 13 0 0,1 0-331 0 0,1 1 135 0 0,0 1-29 0 0,1 2 34 0 0,2 3 330 0 0,1 3-73 0 0,1 4 90 0 0,1 3-29 0 0,1 4 96 0 0,0 2 66 0 0,0 4 98 0 0,1 3 112 0 0,-1 2 34 0 0,1 2 31 0 0,-1 1-37 0 0,0 0 14 0 0,0 1 23 0 0,-1-1-54 0 0,0 2 35 0 0,0-1 7 0 0,0 0-40 0 0,-1 0 23 0 0,1-1 11 0 0,0-1-80 0 0,-1 0 53 0 0,1-2 9 0 0,-1 0 43 0 0,1 0 28 0 0,-1-1-88 0 0,1 1 57 0 0,-1 0-95 0 0,2 0 16 0 0,-1 0 58 0 0,1 2-76 0 0,0 1-3 0 0,1 1 19 0 0,-1 1-66 0 0,1 1-9 0 0,0 1 47 0 0,1 0-74 0 0,0 1 5 0 0,0 0-13 0 0,1 0-65 0 0,0 0 27 0 0,1 0 6 0 0,-1-1-69 0 0,1-2 12 0 0,0-1 3 0 0,0-2-69 0 0,-1-1 38 0 0,1-4-34 0 0,-1-2-47 0 0,1-2-15 0 0,-2-3 28 0 0,1-1-87 0 0,-2-3 26 0 0,0-2 26 0 0,-1-2-38 0 0,-1-1-34 0 0,-1-2 66 0 0,-2-2-88 0 0,0-2 7 0 0,-1-1 62 0 0,-1-1-49 0 0,-1-2 17 0 0,0 0-13 0 0,0-2 21 0 0,-1 0-63 0 0,0 0 66 0 0,0-1-13 0 0,0 0-32 0 0,-1 0 39 0 0,0 1 6 0 0,0-1-49 0 0,-2 1 36 0 0,0 0 24 0 0,-2 0-54 0 0,-1-1 38 0 0,-1 0-4 0 0,0 0-18 0 0,-2-1-12 0 0,0-1 31 0 0,-1-1-11 0 0,-1-1-52 0 0,-1-2 35 0 0,0-1-5 0 0,-1-2-27 0 0,-1-1 46 0 0,-1-1-5 0 0,-2-3-81 0 0,-1 0 34 0 0,-1-2-5 0 0,-2-1-38 0 0,-2-1-8 0 0,0-1-46 0 0,-3 0-64 0 0,0 0 15 0 0,-2-1-21 0 0,-1-1-62 0 0,-3 0-76 0 0,-1-1-94 0 0,-1 0-29 0 0,-3-1-59 0 0,0-2 20 0 0,-2 1 16 0 0,0-2-62 0 0,-2 0 48 0 0,0-1 40 0 0,0 1-96 0 0,0-1 22 0 0,0-1 29 0 0,0 0-78 0 0,0-1 90 0 0,1-2 27 0 0,-1 0-15 0 0,0-2-18 0 0,1 0 44 0 0,0 0-61 0 0,2-1-47 0 0,0 1 22 0 0,1 0-78 0 0,1 0 48 0 0,1 0 58 0 0,0 1 19 0 0,2 0 48 0 0,1 2 28 0 0,1 1 25 0 0,3 1 34 0 0,0 2-7 0 0,2 1-40 0 0,1 1-25 0 0,1 1-61 0 0,1 2 13 0 0,2 1 10 0 0,2 2-62 0 0,2 2 65 0 0,2 3 26 0 0,2 2 59 0 0,2 2 165 0 0,2 3 24 0 0,1 0 90 0 0,2 3 24 0 0,2 0 28 0 0,2 1 54 0 0,1 2-30 0 0,0-1-16 0 0,1 1-3 0 0,1 0-58 0 0,-1 1 34 0 0,0-1 24 0 0,1 0-93 0 0,-1 0 30 0 0,1-1-96 0 0,1 0 24 0 0,0 0 53 0 0,2-1 1 0 0,1 0 87 0 0,0 0-30 0 0,2 0 33 0 0,0-1 30 0 0,1 1 2 0 0,1-1-6 0 0,1 1 12 0 0,1-1 25 0 0,1 1 12 0 0,2-1 26 0 0,1 1 14 0 0,3 0-30 0 0,0 0-17 0 0,3-1-33 0 0,1 1-3 0 0,1 0 44 0 0,2 0 4 0 0,2 1 57 0 0,2 0-41 0 0,2 0-3 0 0,2 0 21 0 0,3 1-55 0 0,1 1 34 0 0,2 0 7 0 0,1 2-49 0 0,3 0 15 0 0,1 0 106 0 0,1 1 62 0 0,1 1 147 0 0,0 0 118 0 0,1 0 36 0 0,-1 0 42 0 0,0-1 72 0 0,0 1 13 0 0,0-1-119 0 0,0-1-27 0 0,-1 0-73 0 0,0-1-35 0 0,0-1 133 0 0,0 0 87 0 0,0-1-74 0 0,-1-1-50 0 0,-1 0-152 0 0,0-1-86 0 0,-2-1 12 0 0,-1 1 47 0 0,0-1 66 0 0,-2 0-43 0 0,-2-1 11 0 0,-1 0-11 0 0,-3 0-27 0 0,-1-1 35 0 0,-1 0-2 0 0,-3 1-37 0 0,-1-1-25 0 0,-1 1-69 0 0,-3 0 6 0 0,-1 1-45 0 0,-2 0 19 0 0,-2 0 29 0 0,-2 1-84 0 0,-2 1 17 0 0,-1 0-7 0 0,-2 0-68 0 0,0 1 48 0 0,-2 0 0 0 0,0 0-19 0 0,0-1-11 0 0,-1 1-7 0 0,-1 0-37 0 0,0 0 0 0 0,-1 1-2 0 0,0-1 16 0 0,0 0 24 0 0,0 0-25 0 0,-1 0 57 0 0,1 0-54 0 0,-1 0-2 0 0,0 0 38 0 0,0 0-22 0 0,0-1-12 0 0,0 1 14 0 0,-1 0 14 0 0,-1 0-52 0 0,0 0 45 0 0,-1-1-15 0 0,-1 1-33 0 0,1 0 19 0 0,-1 0 21 0 0,0 0-54 0 0,0 0 27 0 0,0 0 0 0 0,-1 0-20 0 0,1 0-2 0 0,0 1-1 0 0,0-1 8 0 0,0 0-39 0 0,-1 0 48 0 0,1 0-6 0 0,0 0-44 0 0,0 0 34 0 0,0 0 6 0 0,0 0-59 0 0,0 1 47 0 0,0-1-7 0 0,0 0-26 0 0,0 0 18 0 0,0 0 3 0 0,0 0 36 0 0,-1 0 28 0 0,0 1 23 0 0,0-1 34 0 0,-2 2-71 0 0,-2 2 23 0 0,-1 1 38 0 0,-2 2-79 0 0,-1 2 44 0 0,-3 2 13 0 0,-1 3-52 0 0,-2 1 37 0 0,-2 2 6 0 0,-2 1 6 0 0,-1 2-18 0 0,-1 1 35 0 0,-1 1-20 0 0,-1 0-31 0 0,-1 1 37 0 0,-1 1 6 0 0,0 0-2 0 0,0 0-16 0 0,0 1 25 0 0,-1 0-18 0 0,0 1-4 0 0,0 1 29 0 0,-2 0 1 0 0,1 1-37 0 0,-1 0 22 0 0,0 2 29 0 0,0 0 9 0 0,1 1 38 0 0,0 2 29 0 0,1 1 22 0 0,1-1-39 0 0,0 1 5 0 0,1 0-3 0 0,1-2-66 0 0,0 0 47 0 0,1 0-9 0 0,1-1-45 0 0,-1 1 15 0 0,1 0 2 0 0,1 0-12 0 0,0 0 5 0 0,1 0-2 0 0,0-2-19 0 0,0 1-32 0 0,0-1 9 0 0,0-1 12 0 0,0 0-32 0 0,1 0 19 0 0,0-1 12 0 0,1-1-41 0 0,0-1 32 0 0,1 0 27 0 0,-1-1 1 0 0,1-1-6 0 0,1 0 3 0 0,-1 0-1 0 0,0 0-9 0 0,1-1 30 0 0,1 0 38 0 0,0 0-47 0 0,0 0-2 0 0,0 0 48 0 0,0-2-45 0 0,1 0 43 0 0,0-1 7 0 0,0 0-58 0 0,1-2 0 0 0,0 0-21 0 0,1-1-16 0 0,0-2-16 0 0,1 0 22 0 0,0-1 10 0 0,1 0-40 0 0,0-2 23 0 0,1 0-9 0 0,1-1-63 0 0,1-2 56 0 0,2 0-2 0 0,0-2-46 0 0,1 0 34 0 0,1-1-30 0 0,0-1 7 0 0,1 0-2 0 0,0-1 10 0 0,0 0-13 0 0,0 0-5 0 0,0 0 1 0 0,0-1 9 0 0,0-1-4 0 0,0 1-7 0 0,1-2 21 0 0,0 0-7 0 0,-1-1-6 0 0,1 0-7 0 0,0 0 29 0 0,0 0-37 0 0,0 0 22 0 0,1 0 39 0 0,-1 0-77 0 0,0 0 53 0 0,0 0-7 0 0,0 0-28 0 0,0 0 29 0 0,0 0 9 0 0,0 0-21 0 0,0 0 7 0 0,0 0-11 0 0,0 0 2 0 0,0 0-19 0 0,0 0 4 0 0,0 0 17 0 0,0 0-90 0 0,0 0 36 0 0,1 0-5 0 0,-1 0-113 0 0,0 0 24 0 0,-1 0-89 0 0,1 0-128 0 0,0 0-91 0 0,-1 0-200 0 0,2 0-237 0 0,-1 1-80 0 0,2 0-639 0 0,2 0-1610 0 0,2 0-6128 0 0,-1 0 3809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1:15:05.1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5826.0625"/>
      <inkml:brushProperty name="anchorY" value="-9798.69238"/>
      <inkml:brushProperty name="scaleFactor" value="0.5"/>
    </inkml:brush>
  </inkml:definitions>
  <inkml:trace contextRef="#ctx0" brushRef="#br0">1 10 0 0,'0'0'0'0,"0"0"0"0,0 0 0 0,0 0 0 0,0 0 0 0,0 0 0 0,0 0 0 0,0-1 0 0,0 1 0 0,0-1 0 0,0 1 0 0,0-1 0 0,0 0 0 0,0 1 0 0,0-1 0 0,0 0 0 0,0 1 0 0,0-1 0 0,0 0 0 0,0 1 0 0,0-1 0 0,0 1 0 0,0 0 0 0,0 0 0 0,0 0 0 0,0-1 0 0,0 1 0 0,0 1 0 0,0-1 0 0,0 0 0 0,0 1 0 0,0-1 0 0,0 0 0 0,0 0 0 0,0 0 0 0,0 0 0 0,0 0 0 0,0 0 0 0,0 0 0 0,0 0 0 0,0 0 0 0,0 0 0 0,0 0 0 0,0 0 0 0,0 0 0 0,0 0 0 0,0 0 0 0,0 0 0 0,0 0 0 0,0 1 0 0,0-1 0 0,0 0 0 0,0-1 0 0,0 1 0 0,0 0 0 0,0 1 0 0,0-1 0 0,0 0 0 0,0 0 0 0,0 0 0 0,0 1 0 0,0-1 0 0,0 0 0 0,0 0 0 0,0 1 0 0,0-1 0 0,0 0 0 0,0 0 0 0,0 0 0 0,0 0 0 0,0 0 0 0,0 0 0 0,0 1 0 0,0-1 0 0,0 0 0 0,0 0 0 0,0 0 0 0,0 0 0 0,0 0 0 0,0 0 0 0,0 0 0 0,0 0 0 0,0 0 0 0,0 1 0 0,0-1 0 0,0 1 0 0,0-1 0 0,0 1 0 0,0 1 0 0,0 0 0 0,0 1 0 0,0 0 0 0,0 0 0 0,0 1 0 0,0 1 0 0,0 0 0 0,0 0 0 0,0 1 0 0,0 0 0 0,0 0 0 0,0 0 0 0,0 0 0 0,0-1 0 0,0 1 0 0,0-1 0 0,0 1 0 0,0-1 0 0,0 1 0 0,0 0 0 0,0 0 0 0,0 1 0 0,0 0 0 0,0-1 0 0,0 1 0 0,0 0 0 0,0 0 0 0,0 1 0 0,0-1 0 0,0 0 0 0,0 0 0 0,0-1 0 0,0 1 0 0,0-1 0 0,0 0 0 0,0 0 0 0,0 0 0 0,0 1 0 0,0-1 0 0,0 1 0 0,0 1 0 0,0-1 0 0,0 1 0 0,0 1 0 0,0-1 0 0,0 1 0 0,0 0 0 0,0-1 0 0,0 1 0 0,0 0 0 0,0 0 0 0,0 0 0 0,0-1 0 0,0 1 0 0,0-1 0 0,0 1 0 0,0-1 0 0,0 0 0 0,0 0 0 0,0 0 0 0,0 0 0 0,0-1 0 0,0 1 0 0,0-1 0 0,0 1 0 0,0 0 0 0,0 0 0 0,0 1 0 0,0-1 0 0,0 2 0 0,0-1 0 0,0 0 0 0,0 0 0 0,0 1 0 0,0-1 0 0,0 0 0 0,0 0 0 0,0 0 0 0,0 1 0 0,0-1 0 0,0 0 0 0,0 0 0 0,0 0 0 0,0 1 0 0,0 0 0 0,0-1 0 0,0 1 0 0,0 0 0 0,0-1 0 0,0 1 0 0,0-1 0 0,0 1 0 0,0-1 0 0,0 1 0 0,0-1 0 0,0 1 0 0,0 0 0 0,0 0 0 0,0 0 0 0,0-1 0 0,0 0 0 0,0 0 0 0,0 0 0 0,0-1 0 0,0 0 0 0,0 0 0 0,0 0 0 0,0 1 0 0,0 0 0 0,0-1 0 0,0 1 0 0,0 0 0 0,0-1 0 0,0 0 0 0,0 0 0 0,0 1 0 0,0-1 0 0,0 1 0 0,0-1 0 0,0 1 0 0,0 0 0 0,0 0 0 0,0 1 0 0,0-1 0 0,0 1 0 0,0 0 0 0,0 0 0 0,0 0 0 0,0 0 0 0,0-1 0 0,0 0 0 0,0 0 0 0,0 0 0 0,0-1 0 0,0 0 0 0,0 0 0 0,0 0 0 0,0-1 0 0,0 0 0 0,0 1 0 0,0-1 0 0,0-1 0 0,0 1 0 0,0 0 0 0,0 0 0 0,0 0 0 0,0 0 0 0,0 0 0 0,0 0 0 0,0 0 0 0,0-1 0 0,0 1 0 0,0 0 0 0,0 0 0 0,0 0 0 0,0 1 0 0,0-1 0 0,0 2 0 0,0-1 0 0,0 1 0 0,0 0 0 0,0 0 0 0,0 0 0 0,0-1 0 0,0 1 0 0,0-1 0 0,0 1 0 0,0-1 0 0,0 0 0 0,0 0 0 0,0 0 0 0,0 0 0 0,0 0 0 0,0 0 0 0,0 0 0 0,0 0 0 0,0 0 0 0,0-1 0 0,0 1 0 0,0-1 0 0,0-1 0 0,0 1 0 0,0-1 0 0,0 1 0 0,0 0 0 0,0 1 0 0,0-1 0 0,0 1 0 0,0-1 0 0,0 1 0 0,0 0 0 0,0-1 0 0,0 1 0 0,0-1 0 0,0 1 0 0,0-1 0 0,0 1 0 0,0-1 0 0,0 0 0 0,0 0 0 0,0 0 0 0,0 0 0 0,0-1 0 0,0 0 0 0,0 0 0 0,0-1 0 0,0 1 0 0,0 0 0 0,0-1 0 0,0 0 0 0,0 0 0 0,0 0 0 0,0 0 0 0,0 1 0 0,0-1 0 0,0 1 0 0,0 0 0 0,0-1 0 0,0 0 0 0,0 0 0 0,0 0 0 0,0-1 0 0,0 1 0 0,0-1 0 0,0-1 0 0,0 1 0 0,0 0 0 0,0 0 0 0,0 0 0 0,0 0 0 0,0 0 0 0,0 0 0 0,0 0 0 0,0 0 0 0,0 0 0 0,0 0 0 0,0 0 0 0,0-1 0 0,0 1 0 0,0-1 0 0,0 1 0 0,0 0 0 0,0 0 0 0,0 0 0 0,0 0 0 0,0 0 0 0,0 0 0 0,0 0 0 0,0 1 0 0,0-1 0 0,0 0 0 0,0 0 0 0,0 0 0 0,0-1 0 0,0 1 0 0,0-1 0 0,0 1 0 0,0 0 0 0,0 0 0 0,0 1 0 0,0-1 0 0,0 1 0 0,0-1 0 0,0 1 0 0,0-1 0 0,0 0 0 0,0 1 0 0,0-1 0 0,0 1 0 0,0-1 0 0,0 0 0 0,0 0 0 0,0 0 0 0,0 0 0 0,0-1 0 0,0 1 0 0,0-1 0 0,0 0 0 0,0 1 0 0,0-1 0 0,0 0 0 0,0 1 0 0,0-1 0 0,0 0 0 0,0 1 0 0,0-1 0 0,0 1 0 0,0 0 0 0,0 0 0 0,0 1 0 0,0-1 0 0,0 1 0 0,0 0 0 0,0-1 0 0,0 1 0 0,0-1 0 0,0 0 0 0,0 1 0 0,0-2 0 0,0 1 0 0,0-1 0 0,0 0 0 0,0 0 0 0,0-1 0 0,0 0 0 0,0 0 0 0,0 0 0 0,0-1 0 0,0 0 0 0,0 1 0 0,0-1 0 0,0 0 0 0,0-1 0 0,0 1 0 0,0 0 0 0,0 0 0 0,0 1 0 0,0-1 0 0,0 1 0 0,0 0 0 0,0 0 0 0,0 0 0 0,0 1 0 0,0 0 0 0,0 1 0 0,0-1 0 0,0 1 0 0,0-1 0 0,0 0 0 0,0 0 0 0,0-1 0 0,0 1 0 0,0 0 0 0,0-1 0 0,0 0 0 0,0 0 0 0,0 0 0 0,0-1 0 0,0 0 0 0,0 0 0 0,0-1 0 0,0 1 0 0,0-1 0 0,0 1 0 0,0-1 0 0,0 0 0 0,0 0 0 0,0 0 0 0,0 0 0 0,0 0 0 0,0 0 0 0,0 0 0 0,0 0 0 0,0 1 0 0,0-1 0 0,0 2 0 0,0-1 0 0,0 0 0 0,0 0 0 0,0 1 0 0,0 0 0 0,0-1 0 0,0 1 0 0,0-1 0 0,0 0 0 0,0 0 0 0,0 1 0 0,0-1 0 0,0 0 0 0,0 1 0 0,0-1 0 0,0 1 0 0,0 0 0 0,0-1 0 0,0 1 0 0,0-1 0 0,0 0 0 0,0 1 0 0,0-1 0 0,0 0 0 0,0 1 0 0,0-1 0 0,0 0 0 0,0 1 0 0,0-1 0 0,0 1 0 0,0 0 0 0,0-1 0 0,0 2 0 0,0-1 0 0,0 0 0 0,0 0 0 0,0 0 0 0,0 1 0 0,0-1 0 0,0 1 0 0,0-1 0 0,0 0 0 0,0 0 0 0,0 0 0 0,0 0 0 0,0-1 0 0,0 1 0 0,0-1 0 0,0 0 0 0,0 0 0 0,0-1 0 0,0 0 0 0,0 0 0 0,0 0 0 0,0 0 0 0,0 0 0 0,0 0 0 0,0 0 0 0,0 0 0 0,0 0 0 0,0 0 0 0,0 0 0 0,0 0 0 0,0 0 0 0,0 1 0 0,0-1 0 0,0 2 0 0,0 0 0 0,0 1 0 0,0 0 0 0,0 1 0 0,0 0 0 0,0 0 0 0,0 0 0 0,0-1 0 0,0 1 0 0,0-1 0 0,0-1 0 0,0 1 0 0,0-1 0 0,0 0 0 0,0-1 0 0,0 1 0 0,0-2 0 0,0 1 0 0,0-1 0 0,0 0 0 0,0 1 0 0,0-2 0 0,0 1 0 0,0 0 0 0,0-1 0 0,0 1 0 0,0 0 0 0,0 0 0 0,0 0 0 0,0 0 0 0,0 0 0 0,0 0 0 0,0 1 0 0,0 0 0 0,0 1 0 0,0 0 0 0,0 2 0 0,0 0 0 0,0 0 0 0,0 0 0 0,0 0 0 0,0 0 0 0,0-1 0 0,0 0 0 0,0-2 0 0,0 1 0 0,0-2 0 0,0 1 0 0,0-2 0 0,0 1 0 0,0-1 0 0,0-1 0 0,0 0 0 0,0 0 0 0,0 0 0 0,0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1:15:14.1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7096.0625"/>
      <inkml:brushProperty name="anchorY" value="-13308.08691"/>
      <inkml:brushProperty name="scaleFactor" value="0.5"/>
    </inkml:brush>
  </inkml:definitions>
  <inkml:trace contextRef="#ctx0" brushRef="#br0">4 0 0 0,'0'0'0'0,"0"0"0"0,0 0 0 0,-1 0 0 0,1 0 0 0,0 0 0 0,0 0 0 0,1 0 0 0,-1 0 0 0,0 0 0 0,0 0 0 0,0 0 0 0,0 0 0 0,-1 0 0 0,1 0 0 0,0 0 0 0,-1 0 0 0,1 0 0 0,-1 0 0 0,1 0 0 0,0 0 0 0,0 0 0 0,0 0 0 0,0 0 0 0,0 0 0 0,0 0 0 0,0 0 0 0,0 0 0 0,0 0 0 0,0 0 0 0,0 0 0 0,0 0 0 0,0 0 0 0,0 0 0 0,0 0 0 0,0 0 0 0,0 0 0 0,0 0 0 0,1 0 0 0,-1 0 0 0,0 0 0 0,0 0 0 0,0 0 0 0,0 0 0 0,1 0 0 0,-1 0 0 0,0 0 0 0,1 0 0 0,-1 0 0 0,1 0 0 0,0 0 0 0,0 0 0 0,0 0 0 0,0 0 0 0,1 0 0 0,0 0 0 0,0 0 0 0,0 0 0 0,2 0 0 0,-1 0 0 0,1 0 0 0,0 0 0 0,0 0 0 0,0 0 0 0,1 0 0 0,0 0 0 0,0 0 0 0,0 0 0 0,1 0 0 0,-1 0 0 0,1 0 0 0,0 0 0 0,0 0 0 0,1 0 0 0,-1 0 0 0,1 0 0 0,0 0 0 0,0 0 0 0,-1 0 0 0,1 0 0 0,-1 0 0 0,0 0 0 0,0 0 0 0,-1 0 0 0,1 0 0 0,-1 0 0 0,0 0 0 0,1 0 0 0,0 0 0 0,-1 0 0 0,1 0 0 0,-1 0 0 0,1 0 0 0,-1 0 0 0,1 0 0 0,0 0 0 0,1 0 0 0,-1 0 0 0,0 0 0 0,1 0 0 0,0 0 0 0,-1 0 0 0,1 0 0 0,-1 0 0 0,1 0 0 0,-1 0 0 0,1 0 0 0,-1 0 0 0,0 0 0 0,-1 0 0 0,1 0 0 0,-1 0 0 0,0 0 0 0,0 0 0 0,1 0 0 0,0 0 0 0,1 0 0 0,0 0 0 0,0 0 0 0,1 0 0 0,-1 0 0 0,1 0 0 0,-1 0 0 0,0 0 0 0,0 0 0 0,0 0 0 0,1 0 0 0,-1 0 0 0,1 0 0 0,0 0 0 0,0 0 0 0,0 0 0 0,1 0 0 0,-1 0 0 0,1 0 0 0,0 0 0 0,-1 0 0 0,1 0 0 0,0 0 0 0,0 0 0 0,0 0 0 0,0 0 0 0,1 0 0 0,-1 0 0 0,0 0 0 0,1 0 0 0,0 0 0 0,0 0 0 0,0 0 0 0,1 0 0 0,0 0 0 0,0 0 0 0,1 0 0 0,1 0 0 0,0 0 0 0,0 0 0 0,1 0 0 0,1 0 0 0,0 0 0 0,0 0 0 0,0 0 0 0,-1 0 0 0,0 0 0 0,0 0 0 0,0 0 0 0,0 0 0 0,-1 0 0 0,1 0 0 0,-1 0 0 0,1 0 0 0,-1 0 0 0,0 0 0 0,1 0 0 0,-1 0 0 0,1 0 0 0,-1 0 0 0,0 0 0 0,0 0 0 0,-1 0 0 0,1 0 0 0,-1 0 0 0,1 0 0 0,0 0 0 0,0 0 0 0,0 0 0 0,0 0 0 0,0 0 0 0,1 0 0 0,-1 0 0 0,1 0 0 0,0 0 0 0,0 0 0 0,1 0 0 0,0 0 0 0,0 0 0 0,1 0 0 0,-1 0 0 0,1 0 0 0,-1 0 0 0,1 0 0 0,0 0 0 0,0 0 0 0,1 0 0 0,-1 0 0 0,0 0 0 0,1 0 0 0,-2 0 0 0,1 0 0 0,0 0 0 0,-1 0 0 0,1 0 0 0,0 0 0 0,0 0 0 0,0 0 0 0,0 0 0 0,1 0 0 0,0 0 0 0,0 0 0 0,1 0 0 0,-1 0 0 0,-1 0 0 0,1 0 0 0,-1 0 0 0,0 0 0 0,0 0 0 0,-1 0 0 0,1 0 0 0,0 0 0 0,-1 0 0 0,1 0 0 0,0 0 0 0,0 0 0 0,0 0 0 0,0 0 0 0,1 0 0 0,-1 0 0 0,0 0 0 0,1 0 0 0,-1 0 0 0,0 0 0 0,0 0 0 0,1 0 0 0,-1 0 0 0,-1 0 0 0,0 0 0 0,-1 0 0 0,0 0 0 0,1 0 0 0,-1 0 0 0,-1 0 0 0,1 0 0 0,-1 0 0 0,-1 0 0 0,1 0 0 0,-1 0 0 0,-1 0 0 0,1 0 0 0,0 0 0 0,-1 0 0 0,1 0 0 0,0 0 0 0,0 0 0 0,0 0 0 0,0 0 0 0,0 0 0 0,0 0 0 0,0 0 0 0,-1 0 0 0,1 0 0 0,0 0 0 0,1 0 0 0,-1 0 0 0,0 0 0 0,1 0 0 0,0 0 0 0,-1 0 0 0,1 0 0 0,1 0 0 0,-1 0 0 0,0 0 0 0,0 0 0 0,-1 0 0 0,0 0 0 0,-1 0 0 0,0 0 0 0,-2 0 0 0,1 0 0 0,-1 0 0 0,0 0 0 0,0 0 0 0,0 0 0 0,0 0 0 0,-1 0 0 0,1 0 0 0,0 0 0 0,-1 0 0 0,1 0 0 0,0 0 0 0,-1 0 0 0,1 0 0 0,1 0 0 0,0 0 0 0,0 0 0 0,0 0 0 0,0 0 0 0,1 0 0 0,-1 0 0 0,1 0 0 0,1 0 0 0,-1 0 0 0,1 0 0 0,0 0 0 0,0 0 0 0,0 0 0 0,0 0 0 0,0 0 0 0,1 0 0 0,-1 0 0 0,0 0 0 0,0 0 0 0,-1 0 0 0,-1 0 0 0,1 0 0 0,0 0 0 0,-1 0 0 0,1 0 0 0,-1 0 0 0,0 0 0 0,0 0 0 0,1 0 0 0,0 0 0 0,0 0 0 0,0 0 0 0,1 0 0 0,-1 0 0 0,2 0 0 0,-1 0 0 0,2 0 0 0,-1 0 0 0,1 0 0 0,1 0 0 0,-1 0 0 0,1 0 0 0,0 0 0 0,1 0 0 0,0 0 0 0,0 0 0 0,1 0 0 0,-1 0 0 0,1 0 0 0,1 0 0 0,0 0 0 0,-1 0 0 0,1 0 0 0,-1 0 0 0,0 0 0 0,0 0 0 0,-1 0 0 0,0 0 0 0,1 0 0 0,-1 0 0 0,0 0 0 0,-1 0 0 0,2 0 0 0,-1 0 0 0,0 0 0 0,1 0 0 0,0 0 0 0,-1 0 0 0,1 0 0 0,0 0 0 0,0 0 0 0,1 0 0 0,-1 0 0 0,1 0 0 0,0 0 0 0,-1 0 0 0,0 0 0 0,0 0 0 0,-1 0 0 0,1 0 0 0,-1 0 0 0,0 0 0 0,0 0 0 0,0 0 0 0,0 0 0 0,0 0 0 0,0 0 0 0,0 0 0 0,0 0 0 0,0 0 0 0,0 0 0 0,0 0 0 0,-1 0 0 0,1 0 0 0,-1 0 0 0,1 0 0 0,-1 0 0 0,0 0 0 0,1 0 0 0,-1 0 0 0,0 0 0 0,1 0 0 0,0 0 0 0,0 0 0 0,1 0 0 0,-2 0 0 0,1 0 0 0,-1 0 0 0,-1 0 0 0,-1 0 0 0,1 0 0 0,-2 0 0 0,0 0 0 0,0 0 0 0,-1 0 0 0,0 0 0 0,0 0 0 0,0 0 0 0,-1 0 0 0,1 0 0 0,-1 0 0 0,0 0 0 0,0 0 0 0,0 0 0 0,1 0 0 0,-1 0 0 0,1 0 0 0,0 0 0 0,1 0 0 0,0 0 0 0,0 0 0 0,1 0 0 0,1 0 0 0,0 0 0 0,0 0 0 0,1 0 0 0,-1 0 0 0,0 0 0 0,1 0 0 0,-1 0 0 0,0 0 0 0,0 0 0 0,-1 0 0 0,1 0 0 0,-1 0 0 0,1 0 0 0,-1 0 0 0,0 0 0 0,0 0 0 0,-1 0 0 0,1 0 0 0,0 0 0 0,0 0 0 0,0 0 0 0,0 0 0 0,-1 0 0 0,1 0 0 0,-1 0 0 0,1 0 0 0,-1 0 0 0,0 0 0 0,0 0 0 0,1 0 0 0,-1 0 0 0,0 0 0 0,1 0 0 0,-1 0 0 0,1 0 0 0,1 0 0 0,-1 0 0 0,1 0 0 0,0 0 0 0,0 0 0 0,0 0 0 0,0 0 0 0,-1 0 0 0,0 0 0 0,-1 0 0 0,0 0 0 0,0 0 0 0,-1 0 0 0,1 0 0 0,-1 0 0 0,-1 0 0 0,0 0 0 0,-1 0 0 0,1 0 0 0,-2 0 0 0,1 0 0 0,0 0 0 0,0 0 0 0,-1 0 0 0,1 0 0 0,0 0 0 0,-1 0 0 0,1 0 0 0,-1 0 0 0,0 0 0 0,0 0 0 0,1 0 0 0,-1 0 0 0,0 0 0 0,1 0 0 0,0 0 0 0,0 0 0 0,-1 0 0 0,1 0 0 0,0 0 0 0,-1 0 0 0,0 0 0 0,1 0 0 0,-2 0 0 0,1 0 0 0,0 0 0 0,-1 0 0 0,-1 0 0 0,0 0 0 0,0 0 0 0,-1 0 0 0,-1 0 0 0,0 0 0 0,-1 0 0 0,0 0 0 0,0 0 0 0,-1 0 0 0,0 0 0 0,0 0 0 0,0 0 0 0,0 0 0 0,1 0 0 0,0 0 0 0,0 0 0 0,1 0 0 0,-1 0 0 0,1 0 0 0,0 0 0 0,1 0 0 0,0 0 0 0,0 0 0 0,0 0 0 0,0 0 0 0,0 0 0 0,0 0 0 0,0 0 0 0,0 0 0 0,0 0 0 0,1 0 0 0,-1 0 0 0,0 0 0 0,0 0 0 0,0 0 0 0,0 0 0 0,-1 0 0 0,0 0 0 0,-1 0 0 0,0 0 0 0,0 0 0 0,0 0 0 0,-1 0 0 0,1 0 0 0,0 0 0 0,-1 0 0 0,1 0 0 0,-1 0 0 0,0 0 0 0,0 0 0 0,0 0 0 0,1 0 0 0,-1 0 0 0,1 0 0 0,-1 0 0 0,1 0 0 0,-1 0 0 0,1 0 0 0,-1 0 0 0,1 0 0 0,-1 0 0 0,1 0 0 0,0 0 0 0,0 0 0 0,-1 0 0 0,1 0 0 0,0 0 0 0,-1 0 0 0,1 0 0 0,0 0 0 0,0 0 0 0,0 0 0 0,-1 0 0 0,1 0 0 0,0 0 0 0,0 0 0 0,0 0 0 0,0 0 0 0,0 0 0 0,0 0 0 0,0 0 0 0,0 0 0 0,-1 0 0 0,1 0 0 0,-1 0 0 0,0 0 0 0,0 0 0 0,0 0 0 0,-1 0 0 0,0 0 0 0,0 0 0 0,0 0 0 0,-1 0 0 0,1 0 0 0,0 0 0 0,0 0 0 0,-1 0 0 0,1 0 0 0,0 0 0 0,-1 0 0 0,1 0 0 0,-1 0 0 0,1 0 0 0,0 0 0 0,-1 0 0 0,1 0 0 0,1 0 0 0,-1 0 0 0,0 0 0 0,0 0 0 0,0 0 0 0,-1 0 0 0,1 0 0 0,1 0 0 0,-1 0 0 0,0 0 0 0,0 0 0 0,0 0 0 0,0 0 0 0,0 0 0 0,-1 0 0 0,1 0 0 0,0 0 0 0,-1 0 0 0,1 0 0 0,0 0 0 0,0 0 0 0,0 0 0 0,0 0 0 0,0 0 0 0,0 0 0 0,0 0 0 0,1 0 0 0,0 0 0 0,0 0 0 0,0 0 0 0,0 0 0 0,1 0 0 0,-1 0 0 0,1 0 0 0,-1 0 0 0,1 0 0 0,-1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1:15:23.74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4182.07617"/>
      <inkml:brushProperty name="anchorY" value="-14578.08691"/>
      <inkml:brushProperty name="scaleFactor" value="0.5"/>
    </inkml:brush>
  </inkml:definitions>
  <inkml:trace contextRef="#ctx0" brushRef="#br0">0 19 0 0,'0'0'0'0,"0"0"0"0,0-1 0 0,0 1 0 0,0 0 0 0,0-1 0 0,0 1 0 0,0-1 0 0,0 1 0 0,0-1 0 0,0 1 0 0,0 0 0 0,0 0 0 0,0 0 0 0,0-1 0 0,0 1 0 0,0 0 0 0,0 0 0 0,0-1 0 0,0 1 0 0,0 0 0 0,0 0 0 0,0-1 0 0,0 1 0 0,0-1 0 0,0 1 0 0,0-1 0 0,0 1 0 0,0 0 0 0,0-1 0 0,0 0 0 0,0 1 0 0,0-1 0 0,0 0 0 0,0 0 0 0,0 0 0 0,0 0 0 0,0 0 0 0,0 1 0 0,0-1 0 0,0 1 0 0,0-1 0 0,0 1 0 0,0 0 0 0,0 0 0 0,0 0 0 0,0 0 0 0,0 1 0 0,0-1 0 0,0 0 0 0,0 0 0 0,0 0 0 0,0 1 0 0,0-2 0 0,0 1 0 0,0 0 0 0,0-1 0 0,0 2 0 0,0-2 0 0,0 1 0 0,0 0 0 0,0 0 0 0,0 0 0 0,0 0 0 0,0 0 0 0,0 0 0 0,0 0 0 0,0 0 0 0,0 0 0 0,0 0 0 0,0 0 0 0,0 0 0 0,0 0 0 0,0 0 0 0,0 0 0 0,0 0 0 0,0 0 0 0,0 0 0 0,0 1 0 0,0-1 0 0,0 0 0 0,0 0 0 0,0 0 0 0,0 1 0 0,0-1 0 0,0 0 0 0,0 0 0 0,0 0 0 0,0 0 0 0,0 0 0 0,0 0 0 0,0 0 0 0,0 0 0 0,0 0 0 0,0 1 0 0,0-1 0 0,0 0 0 0,0 1 0 0,0-1 0 0,0 1 0 0,0-1 0 0,0 1 0 0,0-1 0 0,0 1 0 0,0-1 0 0,0 1 0 0,0 0 0 0,0-1 0 0,0 2 0 0,0-1 0 0,0 0 0 0,0 1 0 0,0 0 0 0,0 0 0 0,0 1 0 0,0 0 0 0,0 0 0 0,0 0 0 0,0 1 0 0,0 0 0 0,0 0 0 0,0 1 0 0,0 0 0 0,0-1 0 0,0 1 0 0,0 0 0 0,0-1 0 0,0 1 0 0,0 0 0 0,0 1 0 0,0-1 0 0,0 1 0 0,0 0 0 0,0-1 0 0,0 2 0 0,0-1 0 0,0 0 0 0,0 1 0 0,0 0 0 0,0-1 0 0,0 1 0 0,0 0 0 0,0 0 0 0,0 0 0 0,0 0 0 0,0 0 0 0,0 0 0 0,0 0 0 0,0 0 0 0,0 1 0 0,0-1 0 0,0 1 0 0,0-1 0 0,0 1 0 0,0 0 0 0,0 0 0 0,0 0 0 0,0 0 0 0,0 0 0 0,0 0 0 0,0 0 0 0,0 0 0 0,0 0 0 0,0 1 0 0,0-1 0 0,0 1 0 0,0 1 0 0,0-1 0 0,0 1 0 0,0 0 0 0,0 1 0 0,0-1 0 0,0 1 0 0,0-1 0 0,0 0 0 0,0 0 0 0,0 0 0 0,0 0 0 0,0 0 0 0,0-1 0 0,0 1 0 0,0 0 0 0,0 0 0 0,0-1 0 0,0 1 0 0,0 0 0 0,0 0 0 0,0 0 0 0,0 1 0 0,0-1 0 0,0 1 0 0,0 0 0 0,0 0 0 0,0 0 0 0,0 0 0 0,0 0 0 0,0 0 0 0,0-1 0 0,0 1 0 0,0 0 0 0,0 1 0 0,0 0 0 0,0 0 0 0,0 1 0 0,0 1 0 0,0-1 0 0,0 0 0 0,0 0 0 0,0 0 0 0,0 0 0 0,0-1 0 0,0 1 0 0,0 0 0 0,0 0 0 0,0 0 0 0,0 0 0 0,0-1 0 0,0 1 0 0,0 0 0 0,0 0 0 0,0-1 0 0,0 0 0 0,0 0 0 0,0 0 0 0,0 0 0 0,0-1 0 0,0-1 0 0,0 1 0 0,0-1 0 0,0 0 0 0,0 0 0 0,0 0 0 0,0 0 0 0,0 1 0 0,0 0 0 0,0-1 0 0,0 1 0 0,0 0 0 0,0 0 0 0,0 0 0 0,0 0 0 0,0-1 0 0,0 1 0 0,0-1 0 0,0 0 0 0,0 0 0 0,0 0 0 0,0 0 0 0,0-1 0 0,0 1 0 0,0-1 0 0,0 0 0 0,0-1 0 0,0 1 0 0,0-1 0 0,0 0 0 0,0 0 0 0,0 0 0 0,0-1 0 0,0 1 0 0,0 1 0 0,0-1 0 0,0 0 0 0,0 1 0 0,0-1 0 0,0 0 0 0,0 1 0 0,0 0 0 0,0 0 0 0,0 0 0 0,0 0 0 0,0 0 0 0,0 1 0 0,0-1 0 0,0 1 0 0,0 0 0 0,0-1 0 0,0 0 0 0,0 0 0 0,0 0 0 0,0 0 0 0,0-1 0 0,0 1 0 0,0-1 0 0,0 0 0 0,0 0 0 0,0 1 0 0,0-1 0 0,0 1 0 0,0-1 0 0,0 1 0 0,0-1 0 0,0 1 0 0,0 0 0 0,0-1 0 0,0 1 0 0,0 0 0 0,0 1 0 0,0-1 0 0,0 1 0 0,0-1 0 0,0 1 0 0,0 0 0 0,0 0 0 0,0-1 0 0,0 1 0 0,0 0 0 0,0 0 0 0,0 1 0 0,0-1 0 0,0 0 0 0,0 0 0 0,0 0 0 0,0 0 0 0,0 0 0 0,0-1 0 0,0 1 0 0,0 0 0 0,0-1 0 0,0 0 0 0,0 1 0 0,0-1 0 0,0 0 0 0,0 0 0 0,0 1 0 0,0 0 0 0,0 0 0 0,0 1 0 0,0-1 0 0,0 1 0 0,0-1 0 0,0 0 0 0,0 0 0 0,0 0 0 0,0-1 0 0,0 0 0 0,0 0 0 0,0-1 0 0,0 1 0 0,0 0 0 0,0-1 0 0,0 0 0 0,0 0 0 0,0 0 0 0,0 0 0 0,0 0 0 0,0-1 0 0,0 1 0 0,0-1 0 0,0 1 0 0,0-1 0 0,0 1 0 0,0 0 0 0,0 0 0 0,0 0 0 0,0 0 0 0,0 1 0 0,0 0 0 0,0-1 0 0,0 1 0 0,0 0 0 0,0 0 0 0,0 0 0 0,0-1 0 0,0 1 0 0,0 0 0 0,0 1 0 0,0-1 0 0,0 0 0 0,0 1 0 0,0-1 0 0,0-1 0 0,0 0 0 0,0 0 0 0,0-1 0 0,0 0 0 0,0-1 0 0,0 0 0 0,0 0 0 0,0 0 0 0,0-1 0 0,0 1 0 0,0 0 0 0,0 0 0 0,0 0 0 0,0 0 0 0,0 1 0 0,0-1 0 0,0 2 0 0,0-1 0 0,0 0 0 0,0-1 0 0,0 1 0 0,0-1 0 0,0 0 0 0,0 0 0 0,0-1 0 0,0-1 0 0,0 1 0 0,0-1 0 0,0 0 0 0,0-1 0 0,0 0 0 0,0 0 0 0,0 0 0 0,0-1 0 0,0 0 0 0,0 1 0 0,0-1 0 0,0 0 0 0,0 0 0 0,0 1 0 0,0-1 0 0,0 0 0 0,0 1 0 0,0-1 0 0,0 0 0 0,0-1 0 0,0 1 0 0,0 0 0 0,0 0 0 0,0 0 0 0,0-1 0 0,0 1 0 0,0-1 0 0,0 0 0 0,0 1 0 0,0-1 0 0,0-1 0 0,0 1 0 0,0-1 0 0,0 0 0 0,0 1 0 0,0-2 0 0,0 1 0 0,0 0 0 0,0-1 0 0,0 0 0 0,0 1 0 0,0-1 0 0,0 0 0 0,0 0 0 0,0 0 0 0,0-1 0 0,0 1 0 0,0-1 0 0,0 0 0 0,0 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1:32:06.73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5452.07617"/>
      <inkml:brushProperty name="anchorY" value="-18410.8125"/>
      <inkml:brushProperty name="scaleFactor" value="0.5"/>
    </inkml:brush>
  </inkml:definitions>
  <inkml:trace contextRef="#ctx0" brushRef="#br0">1 5 0 0,'0'0'0'0,"0"0"0"0,0 0 0 0,0 0 0 0,0 1 0 0,0-1 0 0,0 1 0 0,0-1 0 0,0 1 0 0,0 0 0 0,0-1 0 0,0 0 0 0,0 1 0 0,0-1 0 0,0 0 0 0,0-1 0 0,0 1 0 0,0 0 0 0,0-1 0 0,0 1 0 0,0 0 0 0,0 0 0 0,0 0 0 0,0-1 0 0,0 1 0 0,0 0 0 0,0-1 0 0,0 1 0 0,0-1 0 0,0 0 0 0,0 1 0 0,0-1 0 0,0 0 0 0,0 1 0 0,0 0 0 0,0-1 0 0,0 1 0 0,0-1 0 0,0 1 0 0,0 0 0 0,0 0 0 0,0 0 0 0,0 0 0 0,0 0 0 0,0 0 0 0,0 0 0 0,0 0 0 0,0 0 0 0,0 0 0 0,0 0 0 0,0 0 0 0,0 0 0 0,0 0 0 0,0 0 0 0,0 0 0 0,0 0 0 0,0 0 0 0,0 0 0 0,0 0 0 0,0 0 0 0,0 0 0 0,0 0 0 0,0 0 0 0,0 0 0 0,0 1 0 0,0-1 0 0,0 0 0 0,0 0 0 0,0 1 0 0,0-1 0 0,0 0 0 0,0 0 0 0,0 0 0 0,0 0 0 0,0 0 0 0,0 0 0 0,0-1 0 0,0 1 0 0,0 0 0 0,0 0 0 0,0 0 0 0,0 0 0 0,0 0 0 0,0 1 0 0,0-1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1 0 0,0-1 0 0,0 0 0 0,0 0 0 0,0 0 0 0,0 0 0 0,0 0 0 0,0 0 0 0,0 0 0 0,0 0 0 0,0 0 0 0,0 0 0 0,0 0 0 0,0 0 0 0,0 0 0 0,0 0 0 0,0 0 0 0,0 0 0 0,0 0 0 0,0 0 0 0,0 0 0 0,0 0 0 0,0 0 0 0,0 0 0 0,0 0 0 0,0 0 0 0,0 0 0 0,0 0 0 0,0 0 0 0,0 1 0 0,0-1 0 0,0 0 0 0,0 1 0 0,0-1 0 0,0 0 0 0,0 0 0 0,0 0 0 0,0 0 0 0,0 0 0 0,0 0 0 0,0 0 0 0,0 0 0 0,0 1 0 0,0 0 0 0,0 2 0 0,0 2 0 0,0 1 0 0,0 3 0 0,0 0 0 0,0 0 0 0,0 1 0 0,0-1 0 0,0-1 0 0,0 0 0 0,0-1 0 0,0 0 0 0,0-2 0 0,0 0 0 0,0 0 0 0,0-1 0 0,0 0 0 0,0 0 0 0,0 1 0 0,0-1 0 0,0 0 0 0,0 0 0 0,0-1 0 0,0 0 0 0,0 0 0 0,0 0 0 0,0 0 0 0,0-2 0 0,0 1 0 0,0-1 0 0,0 0 0 0,0-1 0 0,0 1 0 0,0-1 0 0,0-1 0 0,0 2 0 0,0 0 0 0,0 1 0 0,0 2 0 0,0 1 0 0,0 1 0 0,0 0 0 0,0 1 0 0,0-1 0 0,0 1 0 0,0-1 0 0,0 1 0 0,0-1 0 0,0 1 0 0,0-1 0 0,0-1 0 0,0 1 0 0,0-1 0 0,0-1 0 0,0 1 0 0,0-1 0 0,0-1 0 0,0 1 0 0,0-2 0 0,0 0 0 0,0-1 0 0,0 0 0 0,0-1 0 0,0 1 0 0,0-2 0 0,0 1 0 0,0 0 0 0,0 0 0 0,0 0 0 0,0 1 0 0,0-1 0 0,0 2 0 0,0 2 0 0,0 1 0 0,0 2 0 0,0 1 0 0,0-1 0 0,0 1 0 0,0-1 0 0,0-1 0 0,0 0 0 0,0 0 0 0,0 0 0 0,0-1 0 0,0 1 0 0,0-1 0 0,0 1 0 0,0 0 0 0,0 1 0 0,0-1 0 0,0 0 0 0,0 0 0 0,0 0 0 0,0 0 0 0,0 0 0 0,0 0 0 0,0 0 0 0,0 0 0 0,0 0 0 0,0-1 0 0,0 0 0 0,0 0 0 0,0 0 0 0,0 0 0 0,0 0 0 0,0-1 0 0,0 1 0 0,0-1 0 0,0 1 0 0,0 0 0 0,0-1 0 0,0 1 0 0,0 0 0 0,0 1 0 0,0 0 0 0,0 0 0 0,0 1 0 0,0 0 0 0,0-1 0 0,0 1 0 0,0 0 0 0,0-1 0 0,0 2 0 0,0-1 0 0,0 1 0 0,0 0 0 0,0 0 0 0,0 0 0 0,0 1 0 0,0 0 0 0,0 0 0 0,0 1 0 0,0 1 0 0,0 0 0 0,0-1 0 0,0 1 0 0,0 0 0 0,0 0 0 0,0 0 0 0,0 0 0 0,0 0 0 0,0 0 0 0,0 0 0 0,0 1 0 0,0-1 0 0,0 1 0 0,0 0 0 0,0 0 0 0,0 0 0 0,0 0 0 0,0 0 0 0,0 0 0 0,0-1 0 0,0 1 0 0,0-2 0 0,0 1 0 0,0-1 0 0,0 1 0 0,0-1 0 0,0 1 0 0,0-1 0 0,0 1 0 0,0-1 0 0,0 0 0 0,0 1 0 0,0 0 0 0,0 0 0 0,0 0 0 0,0 1 0 0,0 0 0 0,0 0 0 0,0 0 0 0,0 0 0 0,0 0 0 0,0 0 0 0,0 0 0 0,0 0 0 0,0 1 0 0,0-1 0 0,0 0 0 0,0-1 0 0,0 1 0 0,0 0 0 0,0-1 0 0,0 0 0 0,0 0 0 0,0 1 0 0,0-1 0 0,0-1 0 0,0 0 0 0,0 0 0 0,0 0 0 0,0-1 0 0,0 0 0 0,0 0 0 0,0 0 0 0,0-1 0 0,0 0 0 0,0 0 0 0,0 0 0 0,0-1 0 0,0 1 0 0,0 0 0 0,0 0 0 0,0 0 0 0,0 1 0 0,0-1 0 0,0 1 0 0,0-1 0 0,0 1 0 0,0 0 0 0,0 0 0 0,0-1 0 0,0 1 0 0,0 1 0 0,0-1 0 0,0 1 0 0,0 1 0 0,0-1 0 0,0 0 0 0,0 1 0 0,0-1 0 0,0 0 0 0,0 0 0 0,0 0 0 0,0 0 0 0,0 0 0 0,0 0 0 0,0 0 0 0,0 0 0 0,0-1 0 0,0 1 0 0,0-1 0 0,0 1 0 0,0 0 0 0,0-1 0 0,0 1 0 0,0-1 0 0,0 0 0 0,0 0 0 0,0-1 0 0,0 1 0 0,0 0 0 0,0 0 0 0,0 0 0 0,0 0 0 0,0 1 0 0,0 0 0 0,0 0 0 0,0 0 0 0,0 0 0 0,0 1 0 0,0 1 0 0,0 0 0 0,0 0 0 0,0 0 0 0,0 1 0 0,0 0 0 0,0 1 0 0,0 0 0 0,0 0 0 0,0 0 0 0,0 0 0 0,0 0 0 0,0 1 0 0,0 0 0 0,0 0 0 0,0 0 0 0,0 0 0 0,0 0 0 0,0 0 0 0,0 0 0 0,0 0 0 0,0 0 0 0,0 0 0 0,0 0 0 0,0 1 0 0,0 0 0 0,0 0 0 0,0 1 0 0,0 0 0 0,0 0 0 0,0-1 0 0,0 1 0 0,0-1 0 0,0 0 0 0,0 0 0 0,0 0 0 0,0 1 0 0,0 0 0 0,0 0 0 0,0 1 0 0,0 0 0 0,0-1 0 0,0 1 0 0,0 0 0 0,0 1 0 0,0-1 0 0,0 1 0 0,0-1 0 0,0-1 0 0,0 1 0 0,0-1 0 0,0 1 0 0,0-1 0 0,0-1 0 0,0 1 0 0,0-2 0 0,0 0 0 0,0 0 0 0,0-1 0 0,0 1 0 0,0 0 0 0,0 0 0 0,0 0 0 0,0 0 0 0,0 0 0 0,0-1 0 0,0 1 0 0,0 0 0 0,0 1 0 0,0 0 0 0,0 0 0 0,0 0 0 0,0 1 0 0,0 0 0 0,0-1 0 0,0 0 0 0,0 0 0 0,0 0 0 0,0-1 0 0,0 0 0 0,0 0 0 0,0 0 0 0,0 1 0 0,0 0 0 0,0 0 0 0,0 0 0 0,0 0 0 0,0 1 0 0,0 0 0 0,0-1 0 0,0 1 0 0,0-1 0 0,0 0 0 0,0-1 0 0,0 0 0 0,0 0 0 0,0-1 0 0,0 1 0 0,0-1 0 0,0-1 0 0,0 1 0 0,0 0 0 0,0 0 0 0,0 0 0 0,0 0 0 0,0 1 0 0,0 0 0 0,0 1 0 0,0 0 0 0,0 0 0 0,0 0 0 0,0 1 0 0,0-1 0 0,0 0 0 0,0 1 0 0,0 0 0 0,0 1 0 0,0 0 0 0,0 0 0 0,0 0 0 0,0 0 0 0,0 0 0 0,0 0 0 0,0 0 0 0,0 0 0 0,0 0 0 0,0 0 0 0,0 1 0 0,0-1 0 0,0 0 0 0,0 0 0 0,0-1 0 0,0 0 0 0,0 0 0 0,0-1 0 0,0 1 0 0,0-1 0 0,0 0 0 0,0 1 0 0,0-1 0 0,0 1 0 0,0-1 0 0,0 1 0 0,0 0 0 0,0 0 0 0,0 1 0 0,0-1 0 0,0 1 0 0,0 1 0 0,0 0 0 0,0 0 0 0,0 0 0 0,0 0 0 0,0 0 0 0,0 0 0 0,0 0 0 0,0-1 0 0,0 0 0 0,0 1 0 0,0-2 0 0,0 1 0 0,0 1 0 0,0-1 0 0,0 0 0 0,0 0 0 0,0 0 0 0,0-1 0 0,0 0 0 0,0 1 0 0,0-1 0 0,0 0 0 0,0 0 0 0,0 0 0 0,0 1 0 0,0-1 0 0,0 0 0 0,0 0 0 0,0-1 0 0,0 1 0 0,0-1 0 0,0 0 0 0,0 1 0 0,0-1 0 0,0 1 0 0,0 0 0 0,0-1 0 0,0 1 0 0,0-1 0 0,0 0 0 0,0 0 0 0,0-1 0 0,0 1 0 0,0-1 0 0,0 1 0 0,0-1 0 0,0 0 0 0,0 0 0 0,0 0 0 0,0 0 0 0,0-1 0 0,0 0 0 0,0 0 0 0,0 1 0 0,0-1 0 0,0 1 0 0,0 0 0 0,0-1 0 0,0 1 0 0,0 0 0 0,0 0 0 0,0 1 0 0,0 0 0 0,0 0 0 0,0 0 0 0,0 0 0 0,0-1 0 0,0 1 0 0,0 0 0 0,0 0 0 0,0 0 0 0,0 1 0 0,0-1 0 0,0 0 0 0,0 1 0 0,0-1 0 0,0 0 0 0,0 0 0 0,0-1 0 0,0 0 0 0,0 0 0 0,0-1 0 0,0 0 0 0,0 0 0 0,0-1 0 0,0 1 0 0,0-1 0 0,0 0 0 0,0 0 0 0,0 0 0 0,0 0 0 0,0-1 0 0,0 0 0 0,0 0 0 0,0 0 0 0,0 0 0 0,0-1 0 0,0 2 0 0,0-1 0 0,0 1 0 0,0 1 0 0,0-1 0 0,0 0 0 0,0 1 0 0,0 0 0 0,0-1 0 0,0 1 0 0,0 0 0 0,0 0 0 0,0 0 0 0,0 0 0 0,0 0 0 0,0 0 0 0,0 0 0 0,0 0 0 0,0-1 0 0,0-1 0 0,0 0 0 0,0-1 0 0,0 1 0 0,0 0 0 0,0-1 0 0,0 1 0 0,0 0 0 0,0 1 0 0,0-2 0 0,0 1 0 0,0 0 0 0,0 0 0 0,0 1 0 0,0 0 0 0,0 1 0 0,0 0 0 0,0 1 0 0,0 0 0 0,0 1 0 0,0 1 0 0,0 0 0 0,0 0 0 0,0 0 0 0,0 1 0 0,0 0 0 0,0 0 0 0,0 0 0 0,0 0 0 0,0 0 0 0,0 0 0 0,0 2 0 0,0-1 0 0,0 1 0 0,0 0 0 0,0 0 0 0,0-1 0 0,0 1 0 0,0 0 0 0,0 0 0 0,0 0 0 0,0 0 0 0,0-2 0 0,0 1 0 0,0-1 0 0,0-1 0 0,0 1 0 0,0 0 0 0,0 0 0 0,0 0 0 0,0 0 0 0,0 1 0 0,0 0 0 0,0 1 0 0,0 0 0 0,0 0 0 0,0 0 0 0,0 0 0 0,0 0 0 0,0 0 0 0,0 0 0 0,0 0 0 0,0 0 0 0,0 0 0 0,0 1 0 0,0 0 0 0,0 1 0 0,0 0 0 0,0 0 0 0,0 1 0 0,0-1 0 0,0-1 0 0,0 0 0 0,0 0 0 0,0-1 0 0,0-1 0 0,0 0 0 0,0 0 0 0,0-1 0 0,0 0 0 0,0-1 0 0,0-1 0 0,0 1 0 0,0-1 0 0,0 0 0 0,0 0 0 0,0 0 0 0,0-1 0 0,0-1 0 0,0 1 0 0,0-1 0 0,0 1 0 0,0-1 0 0,0 0 0 0,0 1 0 0,0 0 0 0,0 0 0 0,0 0 0 0,0-1 0 0,0 0 0 0,0 1 0 0,0-1 0 0,0 0 0 0,0 1 0 0,0-1 0 0,0 1 0 0,0 0 0 0,0 0 0 0,0 0 0 0,0 0 0 0,0 0 0 0,0 0 0 0,0 0 0 0,0 0 0 0,0-1 0 0,0 0 0 0,0 0 0 0,0-1 0 0,0 1 0 0,0-1 0 0,0 1 0 0,0 0 0 0,0 0 0 0,0 0 0 0,0 0 0 0,0 0 0 0,0 1 0 0,0-1 0 0,0 2 0 0,0 0 0 0,0 0 0 0,0 2 0 0,0 0 0 0,0 0 0 0,0 0 0 0,0 1 0 0,0-1 0 0,0 0 0 0,0 0 0 0,0 0 0 0,0 0 0 0,0-1 0 0,0 0 0 0,0 0 0 0,0 0 0 0,0 0 0 0,0 1 0 0,0 0 0 0,0 0 0 0,0 1 0 0,0-1 0 0,0 1 0 0,0 1 0 0,0-1 0 0,0 0 0 0,0 1 0 0,0 0 0 0,0 0 0 0,0 0 0 0,0 0 0 0,0 0 0 0,0 0 0 0,0 0 0 0,0 1 0 0,0 0 0 0,0 0 0 0,0 1 0 0,0-1 0 0,0-1 0 0,0 1 0 0,0-1 0 0,0 0 0 0,0 0 0 0,0-1 0 0,0 0 0 0,0 0 0 0,0 0 0 0,0 0 0 0,0 0 0 0,0 0 0 0,0 0 0 0,0 1 0 0,0-1 0 0,0 1 0 0,0 1 0 0,0 0 0 0,0 0 0 0,0 0 0 0,0-1 0 0,0-1 0 0,0 0 0 0,0 0 0 0,0-1 0 0,0-1 0 0,0 0 0 0,0 0 0 0,0-2 0 0,0 0 0 0,0 0 0 0,0-1 0 0,0 0 0 0,0 0 0 0,0-1 0 0,0 1 0 0,0-1 0 0,0 0 0 0,0-1 0 0,0 0 0 0,0-1 0 0,0 0 0 0,0 0 0 0,0 0 0 0,0-1 0 0,0 2 0 0,0-1 0 0,0 0 0 0,0 0 0 0,0 0 0 0,0 0 0 0,0 0 0 0,0 0 0 0,0 0 0 0,0 1 0 0,0 1 0 0,0 0 0 0,0 0 0 0,0 0 0 0,0 1 0 0,0-1 0 0,0 1 0 0,0 0 0 0,0-1 0 0,0 1 0 0,0-1 0 0,0-1 0 0,0 1 0 0,0-1 0 0,0 0 0 0,0 0 0 0,0 0 0 0,0-1 0 0,0 0 0 0,0 0 0 0,0 0 0 0,0 0 0 0,0 0 0 0,0 0 0 0,0 0 0 0,0 1 0 0,0 1 0 0,0 0 0 0,0 1 0 0,0 0 0 0,0 0 0 0,0 0 0 0,0 1 0 0,0 1 0 0,0 1 0 0,0 0 0 0,0 1 0 0,0 0 0 0,0-1 0 0,0 0 0 0,0 0 0 0,0-1 0 0,0 0 0 0,0-1 0 0,0 0 0 0,0-1 0 0,0 0 0 0,0 0 0 0,0 0 0 0,0-1 0 0,0 1 0 0,0-1 0 0,0 1 0 0,0 0 0 0,0-1 0 0,0 1 0 0,0 0 0 0,0-1 0 0,0 1 0 0,0 1 0 0,0-1 0 0,0 1 0 0,0 0 0 0,0 0 0 0,0 0 0 0,0 1 0 0,0-1 0 0,0 1 0 0,0-1 0 0,0 1 0 0,0 0 0 0,0 0 0 0,0 0 0 0,0 1 0 0,0 1 0 0,0 0 0 0,0-1 0 0,0 1 0 0,0-1 0 0,0 0 0 0,0 0 0 0,0 0 0 0,0-1 0 0,0 0 0 0,0-1 0 0,0 0 0 0,0-1 0 0,0-1 0 0,0 0 0 0,0-1 0 0,0 0 0 0,0 0 0 0,0 1 0 0,0-1 0 0,0 2 0 0,0-1 0 0,0 1 0 0,0 0 0 0,0 1 0 0,0 0 0 0,0 0 0 0,0 2 0 0,0-1 0 0,0 1 0 0,0 0 0 0,0-1 0 0,0 1 0 0,0-1 0 0,0 1 0 0,0-1 0 0,0 1 0 0,0-1 0 0,0 0 0 0,0-1 0 0,0 0 0 0,0 0 0 0,0-1 0 0,0 0 0 0,0 0 0 0,0 0 0 0,0 0 0 0,0-1 0 0,0 1 0 0,0-1 0 0,0 0 0 0,0 0 0 0,0 0 0 0,0 0 0 0,0 1 0 0,0 0 0 0,0 0 0 0,0 1 0 0,0-1 0 0,0 1 0 0,0-1 0 0,0 1 0 0,0 0 0 0,0-1 0 0,0 1 0 0,0 0 0 0,0 1 0 0,0-1 0 0,0 0 0 0,0 1 0 0,0-1 0 0,0 0 0 0,0 0 0 0,0-1 0 0,0 1 0 0,0-1 0 0,0 0 0 0,0 0 0 0,0-1 0 0,0 0 0 0,0-1 0 0,0 0 0 0,0-1 0 0,0 0 0 0,0-1 0 0,0 1 0 0,0-1 0 0,0 1 0 0,0 0 0 0,0 1 0 0,0-1 0 0,0 2 0 0,0 0 0 0,0 0 0 0,0 1 0 0,0 1 0 0,0 1 0 0,0 0 0 0,0 1 0 0,0 1 0 0,0 0 0 0,0 0 0 0,0 1 0 0,0-2 0 0,0 0 0 0,0 0 0 0,0-1 0 0,0-1 0 0,0 1 0 0,0-1 0 0,0 0 0 0,0 0 0 0,0 0 0 0,0 0 0 0,0 0 0 0,0 0 0 0,0 0 0 0,0-1 0 0,0-1 0 0,0 0 0 0,0 0 0 0,0 0 0 0,0-1 0 0,0 1 0 0,0 0 0 0,0 1 0 0,0 0 0 0,0 0 0 0,0 0 0 0,0 1 0 0,0-1 0 0,0 0 0 0,0 0 0 0,0-1 0 0,0 1 0 0,0-1 0 0,0 1 0 0,0 0 0 0,0-1 0 0,0 1 0 0,0 1 0 0,0-1 0 0,0 1 0 0,0 0 0 0,0-1 0 0,0 0 0 0,0-1 0 0,0 1 0 0,0-1 0 0,0-1 0 0,0 1 0 0,0 0 0 0,0-1 0 0,0 1 0 0,0-1 0 0,0 1 0 0,0-1 0 0,0 0 0 0,0 0 0 0,0 0 0 0,0 1 0 0,0 0 0 0,0 1 0 0,0 1 0 0,0 0 0 0,0 0 0 0,0 1 0 0,0 1 0 0,0-1 0 0,0 1 0 0,0 0 0 0,0-1 0 0,0 0 0 0,0-1 0 0,0 1 0 0,0-1 0 0,0-1 0 0,0 1 0 0,0-1 0 0,0 0 0 0,0-1 0 0,0 0 0 0,0-1 0 0,0 1 0 0,0-1 0 0,0 0 0 0,0 1 0 0,0 0 0 0,0 0 0 0,0 0 0 0,0 0 0 0,0 0 0 0,0 1 0 0,0-1 0 0,0 1 0 0,0 0 0 0,0 0 0 0,0 1 0 0,0-1 0 0,0 0 0 0,0 0 0 0,0 0 0 0,0 0 0 0,0-1 0 0,0 0 0 0,0 1 0 0,0-1 0 0,0 0 0 0,0 0 0 0,0 0 0 0,0 1 0 0,0-2 0 0,0 1 0 0,0-2 0 0,0 0 0 0,0 0 0 0,0 0 0 0,0-1 0 0,0 1 0 0,0 0 0 0,0 0 0 0,0 0 0 0,0-1 0 0,0 1 0 0,0 0 0 0,0-1 0 0,0 1 0 0,0 0 0 0,0 1 0 0,0-1 0 0,0 0 0 0,0 0 0 0,0 1 0 0,0 0 0 0,0 0 0 0,0 1 0 0,0 1 0 0,0 0 0 0,0 0 0 0,0-1 0 0,0 1 0 0,0 0 0 0,0 0 0 0,0 0 0 0,0 2 0 0,0-1 0 0,0 1 0 0,0 0 0 0,0 0 0 0,0-1 0 0,0 0 0 0,0 0 0 0,0-1 0 0,0-1 0 0,0 1 0 0,0-1 0 0,0 1 0 0,0-1 0 0,0 0 0 0,0 0 0 0,0 1 0 0,0-1 0 0,0 2 0 0,0 0 0 0,0 0 0 0,0 2 0 0,0-1 0 0,0 0 0 0,0 0 0 0,0 1 0 0,0-1 0 0,0 1 0 0,0 0 0 0,0 1 0 0,0-1 0 0,0 0 0 0,0 0 0 0,0 1 0 0,0-1 0 0,0 0 0 0,0 1 0 0,0 0 0 0,0 1 0 0,0-1 0 0,0 0 0 0,0 0 0 0,0 0 0 0,0 0 0 0,0 0 0 0,0 0 0 0,0-1 0 0,0 0 0 0,0-1 0 0,0-1 0 0,0 0 0 0,0-1 0 0,0-1 0 0,0 2 0 0,0-1 0 0,0 0 0 0,0 0 0 0,0 0 0 0,0 0 0 0,0 0 0 0,0-1 0 0,0 1 0 0,0-1 0 0,0 1 0 0,0 2 0 0,0-1 0 0,0 1 0 0,0 0 0 0,0 0 0 0,0 0 0 0,0-1 0 0,0-1 0 0,0 1 0 0,0-1 0 0,0 1 0 0,0 0 0 0,0 0 0 0,0 1 0 0,0-2 0 0,0 1 0 0,0-1 0 0,0 0 0 0,0 0 0 0,0-1 0 0,0-1 0 0,0 0 0 0,0 0 0 0,0-1 0 0,0-1 0 0,0-1 0 0,0 0 0 0,0-1 0 0,0 0 0 0,0 0 0 0,0 0 0 0,0-1 0 0,0 0 0 0,0 1 0 0,0-1 0 0,0 0 0 0,0 0 0 0,0 1 0 0,0 0 0 0,0 0 0 0,0 1 0 0,0 2 0 0,0 0 0 0,0 0 0 0,0 1 0 0,0-1 0 0,0 1 0 0,0-1 0 0,0 1 0 0,0 0 0 0,0 1 0 0,0 0 0 0,0 0 0 0,0 0 0 0,0 1 0 0,0-1 0 0,0 0 0 0,0 1 0 0,0-1 0 0,0-1 0 0,0 0 0 0,0-1 0 0,0 1 0 0,0-1 0 0,0 0 0 0,0 1 0 0,0-1 0 0,0 1 0 0,0-1 0 0,0 1 0 0,0 0 0 0,0 0 0 0,0 0 0 0,0 1 0 0,0 1 0 0,0 1 0 0,0 0 0 0,0 0 0 0,0 0 0 0,0 1 0 0,0 0 0 0,0 0 0 0,0-1 0 0,0 1 0 0,0 0 0 0,0-1 0 0,0 0 0 0,0-1 0 0,0 0 0 0,0-1 0 0,0 1 0 0,0-1 0 0,0-1 0 0,0 0 0 0,0-1 0 0,0-2 0 0,0 0 0 0,0-1 0 0,0-1 0 0,0-1 0 0,0-1 0 0,0 0 0 0,0 0 0 0,0-1 0 0,0 0 0 0,0 2 0 0,0-1 0 0,0 1 0 0,0 0 0 0,0-1 0 0,0 1 0 0,0-1 0 0,0 0 0 0,0 1 0 0,0-1 0 0,0 0 0 0,0 0 0 0,0 0 0 0,0-1 0 0,0 1 0 0,0 0 0 0,0 0 0 0,0 0 0 0,0 1 0 0,0-1 0 0,0 0 0 0,0-1 0 0,0 0 0 0,0 0 0 0,0-1 0 0,0-1 0 0,0 0 0 0,0 0 0 0,0-1 0 0,0 1 0 0,0 0 0 0,0 0 0 0,0 0 0 0,0 0 0 0,0 0 0 0,0 0 0 0,0-1 0 0,0 2 0 0,0 0 0 0,0 2 0 0,0 1 0 0,0 0 0 0,0 1 0 0,0-1 0 0,0 1 0 0,0-1 0 0,0 1 0 0,0 0 0 0,0 1 0 0,0 0 0 0,0 0 0 0,0 0 0 0,0 0 0 0,0-1 0 0,0 0 0 0,0 0 0 0,0 0 0 0,0-1 0 0,0 0 0 0,0 0 0 0,0 0 0 0,0 0 0 0,0-1 0 0,0 0 0 0,0-1 0 0,0-1 0 0,0 0 0 0,0-2 0 0,0 1 0 0,0-2 0 0,0 1 0 0,0 0 0 0,0-1 0 0,0 1 0 0,0 0 0 0,0 1 0 0,0 0 0 0,0 0 0 0,0 2 0 0,0 0 0 0,0 2 0 0,0-1 0 0,0 1 0 0,0 0 0 0,0 0 0 0,0 0 0 0,0 0 0 0,0-1 0 0,0 1 0 0,0 0 0 0,0 0 0 0,0 0 0 0,0-1 0 0,0 1 0 0,0 0 0 0,0-1 0 0,0-1 0 0,0 0 0 0,0 0 0 0,0-1 0 0,0 0 0 0,0 1 0 0,0 0 0 0,0-1 0 0,0 0 0 0,0 0 0 0,0-1 0 0,0 1 0 0,0 0 0 0,0 0 0 0,0 0 0 0,0 0 0 0,0-1 0 0,0-1 0 0,0 0 0 0,0 0 0 0,0-1 0 0,0 0 0 0,0 0 0 0,0 0 0 0,0 1 0 0,0-1 0 0,0 0 0 0,0 0 0 0,0 0 0 0,0 0 0 0,0 0 0 0,0 0 0 0,0 0 0 0,0 1 0 0,0 1 0 0,0 0 0 0,0 2 0 0,0-1 0 0,0 1 0 0,0-1 0 0,0-1 0 0,0 0 0 0,0-1 0 0,0 0 0 0,0 0 0 0,0-1 0 0,0 0 0 0,0 1 0 0,0 0 0 0,0 1 0 0,0 1 0 0,0 0 0 0,0 1 0 0,0 0 0 0,0-1 0 0,0 0 0 0,0-1 0 0,0-1 0 0,0 0 0 0,0-1 0 0,0 0 0 0,0 0 0 0,0 0 0 0,0-1 0 0,0 2 0 0,0-1 0 0,0 0 0 0,0 0 0 0,0 1 0 0,0-1 0 0,0-1 0 0,0 1 0 0,0 0 0 0,0 0 0 0,0 1 0 0,0 1 0 0,0 1 0 0,0 1 0 0,0 1 0 0,0 1 0 0,0 0 0 0,0-1 0 0,0-1 0 0,0-1 0 0,0-1 0 0,0-1 0 0,0-1 0 0,0 0 0 0,0 0 0 0,0 0 0 0,0 0 0 0,0 0 0 0,0 0 0 0,0-1 0 0,0 1 0 0,0 0 0 0,0 0 0 0,0 0 0 0,0 0 0 0,0 0 0 0,0 0 0 0,0 0 0 0,0 0 0 0,0 0 0 0,0 0 0 0,0 0 0 0,0 0 0 0,0 0 0 0,0 0 0 0,0 1 0 0,0-1 0 0,0 0 0 0,0 0 0 0,0-1 0 0,0 1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1 0 0,0-1 0 0,0-1 0 0,0 0 0 0,0-1 0 0,0-2 0 0,0-2 0 0,0-2 0 0,0-2 0 0,0 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1:32:30.7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6722.07813"/>
      <inkml:brushProperty name="anchorY" value="-36713.35547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30317.77148"/>
      <inkml:brushProperty name="anchorY" value="-37983.35547"/>
      <inkml:brushProperty name="scaleFactor" value="0.5"/>
    </inkml:brush>
    <inkml:context xml:id="ctx1">
      <inkml:inkSource xml:id="inkSrc2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20-06-14T11:32:35.593"/>
    </inkml:context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150.28711"/>
      <inkml:brushProperty name="anchorY" value="-39253.35547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173.13281"/>
      <inkml:brushProperty name="anchorY" value="-41364.57422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280.54297"/>
      <inkml:brushProperty name="anchorY" value="-40754.89844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007.99219"/>
      <inkml:brushProperty name="anchorY" value="-41038.64453"/>
      <inkml:brushProperty name="scaleFactor" value="0.5"/>
    </inkml:brush>
    <inkml:brush xml:id="br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570.20508"/>
      <inkml:brushProperty name="anchorY" value="-40547.80859"/>
      <inkml:brushProperty name="scaleFactor" value="0.5"/>
    </inkml:brush>
  </inkml:definitions>
  <inkml:trace contextRef="#ctx0" brushRef="#br0">18 854 0 0,'0'0'0'0,"0"0"0"0,-2 0 0 0,1 0 0 0,-1 0 0 0,0 0 0 0,1 0 0 0,-1 0 0 0,1 0 0 0,0 0 0 0,0 0 0 0,0 0 0 0,0 0 0 0,0 0 0 0,1 0 0 0,-1 0 0 0,1 0 0 0,0 0 0 0,-1 0 0 0,1 0 0 0,0 0 0 0,0 0 0 0,1 0 0 0,-1 0 0 0,0 0 0 0,1 0 0 0,-1 0 0 0,1 0 0 0,0 0 0 0,-1 0 0 0,1 0 0 0,-1 0 0 0,1 0 0 0,-1 0 0 0,0 0 0 0,1 0 0 0,-1 0 0 0,0 0 0 0,0 0 0 0,0 0 0 0,0 0 0 0,0 0 0 0,0 0 0 0,0 0 0 0,0 0 0 0,0 0 0 0,0 0 0 0,-1 0 0 0,1 0 0 0,0 0 0 0,0 0 0 0,0 0 0 0,0 0 0 0,0 0 0 0,0 0 0 0,0 0 0 0,0 0 0 0,0 0 0 0,0 0 0 0,1 0 0 0,-1 0 0 0,0 0 0 0,0 0 0 0,1 0 0 0,-1 0 0 0,0 0 0 0,0 0 0 0,1 0 0 0,-1 0 0 0,0 0 0 0,0 0 0 0,0 0 0 0,0 0 0 0,0 0 0 0,0 0 0 0,0 0 0 0,0 0 0 0,0 0 0 0,0 0 0 0,0 0 0 0,0 0 0 0,0 0 0 0,0 0 0 0,1 0 0 0,-1 0 0 0,-1 0 0 0,1 0 0 0,0 0 0 0,0 0 0 0,0 0 0 0,0 0 0 0,0 0 0 0,1 0 0 0,-1 0 0 0,0 0 0 0,0 0 0 0,0 0 0 0,0 0 0 0,1 0 0 0,-1 0 0 0,0 0 0 0,1 0 0 0,-1 0 0 0,1 0 0 0,0 0 0 0,-1 0 0 0,1 0 0 0,0 0 0 0,-1 0 0 0,1 0 0 0,0 0 0 0,0 0 0 0,0 0 0 0,-1 0 0 0,1 0 0 0,-1 0 0 0,0 0 0 0,0 0 0 0,0 0 0 0,1 0 0 0,-1 0 0 0,1 0 0 0,0 0 0 0,-1 0 0 0,1 0 0 0,0 0 0 0,0 0 0 0,-1 0 0 0,1 0 0 0,0 0 0 0,1 0 0 0,-1 0 0 0,2 0 0 0,-1 0 0 0,1 0 0 0,0 0 0 0,1 0 0 0,0 0 0 0,0 0 0 0,1 0 0 0,-1 0 0 0,1 0 0 0,0 0 0 0,0 0 0 0,1 0 0 0,0 0 0 0,0 0 0 0,0 0 0 0,1 0 0 0,-1 0 0 0,0 0 0 0,-1 0 0 0,1 0 0 0,0 0 0 0,-1 0 0 0,1 0 0 0,0 0 0 0,0 0 0 0,-1 0 0 0,1 0 0 0,0 0 0 0,1 0 0 0,-1 0 0 0,1 0 0 0,0 0 0 0,-1 0 0 0,1 0 0 0,0 0 0 0,0 0 0 0,0 0 0 0,0 0 0 0,0 0 0 0,1 0 0 0,-1 0 0 0,0 0 0 0,0 0 0 0,1 0 0 0,-1 0 0 0,0 0 0 0,0 0 0 0,1 0 0 0,-1 0 0 0,1 0 0 0,-1 0 0 0,1 0 0 0,-1 0 0 0,1 0 0 0,-1 0 0 0,1 0 0 0,0 0 0 0,0 0 0 0,0 0 0 0,0 0 0 0,0 0 0 0,1 0 0 0,-1 0 0 0,0 0 0 0,0 0 0 0,-1 0 0 0,0 0 0 0,0 0 0 0,0 0 0 0,-1 0 0 0,0 0 0 0,-1 0 0 0,1 0 0 0,-1 0 0 0,-1 0 0 0,0 0 0 0,0 0 0 0,0 0 0 0,0 0 0 0,0 0 0 0,0 0 0 0,-1 0 0 0,0 0 0 0,0 0 0 0,0 0 0 0,0 0 0 0,0 0 0 0,0 0 0 0,0 0 0 0,1 0 0 0,0 0 0 0,0 0 0 0,0 0 0 0,1 0 0 0,-1 0 0 0,1 0 0 0,0 0 0 0,1 0 0 0,-1 0 0 0,0 0 0 0,0 0 0 0,0 0 0 0,1 0 0 0,0 0 0 0,0 0 0 0,0 0 0 0,1 0 0 0,0 0 0 0,0 0 0 0,0 0 0 0,0 0 0 0,1 0 0 0,-1 0 0 0,1 0 0 0,0 0 0 0,1 0 0 0,-1 0 0 0,1 0 0 0,0 0 0 0,-1 0 0 0,1 0 0 0,0 0 0 0,-1 0 0 0,1 0 0 0,-1 0 0 0,1 0 0 0,-1 0 0 0,0 0 0 0,0 0 0 0,1 0 0 0,-1 0 0 0,2 0 0 0,0 0 0 0,1 0 0 0,-2 0 0 0,1 0 0 0,0 0 0 0,-1 0 0 0,0 0 0 0,1 0 0 0,-1 0 0 0,1 0 0 0,1 0 0 0,-1 0 0 0,0 0 0 0,0 0 0 0,0 0 0 0,-1 0 0 0,0 0 0 0,0 0 0 0,-1 0 0 0,1 0 0 0,-1 0 0 0,1 0 0 0,-1 0 0 0,1 0 0 0,-1 0 0 0,1 0 0 0,-1 0 0 0,1 0 0 0,-1 0 0 0,0 0 0 0,1 0 0 0,-1 0 0 0,0 0 0 0,1 0 0 0,0 0 0 0,-1 0 0 0,1 0 0 0,0 0 0 0,0 0 0 0,0 0 0 0,-1 0 0 0,0 0 0 0,0 0 0 0,0 0 0 0,-1 0 0 0,0 0 0 0,0 0 0 0,0 0 0 0,-1 0 0 0,0 0 0 0,0 0 0 0,-1 0 0 0,0 0 0 0,0 0 0 0,-1 0 0 0,1 0 0 0,0 0 0 0,-1 0 0 0,1 0 0 0,-1 0 0 0,1 0 0 0,-1 0 0 0,1 0 0 0,0 0 0 0,0 0 0 0,0 0 0 0,0 0 0 0,1 0 0 0,0 0 0 0,0 0 0 0,-1 0 0 0,1 0 0 0,-1 0 0 0,1 0 0 0,0 0 0 0,0 0 0 0,0 0 0 0,1 0 0 0,0 0 0 0,0 0 0 0,0 0 0 0,-1 0 0 0,1 0 0 0,-1 0 0 0,0 0 0 0,0 0 0 0,0 0 0 0,0 0 0 0,0 0 0 0,0 0 0 0,0 0 0 0,0 0 0 0,0 0 0 0,1 0 0 0,-1 0 0 0,0 0 0 0,1 0 0 0,0 0 0 0,0 0 0 0,1 0 0 0,0 0 0 0,0 0 0 0,0 0 0 0,0 0 0 0,1 0 0 0,-1 0 0 0,0 0 0 0,1 0 0 0,-1 0 0 0,1 0 0 0,0 0 0 0,-1 0 0 0,1 0 0 0,-1 0 0 0,1 0 0 0,-1 0 0 0,0 0 0 0,1 0 0 0,-1 0 0 0,0 0 0 0,1 0 0 0,-1 0 0 0,0 0 0 0,0 0 0 0,0 0 0 0,-1 0 0 0,2 0 0 0,-1 0 0 0,0 0 0 0,1 0 0 0,-1 0 0 0,1 0 0 0,0 0 0 0,-1 0 0 0,1 0 0 0,0 0 0 0,-1 0 0 0,1 0 0 0,0 0 0 0,-1 0 0 0,1 0 0 0,-1 0 0 0,1 0 0 0,-1 0 0 0,0 0 0 0,-1 0 0 0,1 0 0 0,-1 0 0 0,0 0 0 0,0 0 0 0,0 0 0 0,-1 0 0 0,0 0 0 0,0 0 0 0,-1 0 0 0,1 0 0 0,-1 0 0 0,0 0 0 0,0 0 0 0,0 0 0 0,0 0 0 0,0 0 0 0,0 0 0 0,0 0 0 0,0 0 0 0,0 0 0 0,0 0 0 0,-1 0 0 0,1 0 0 0,-1 0 0 0,1 0 0 0,-1 0 0 0,1 0 0 0,-1 0 0 0,1 0 0 0,-1 0 0 0,1 0 0 0,-1 0 0 0,0 0 0 0,0 0 0 0,-1 0 0 0,1 0 0 0,0 0 0 0,-1 0 0 0,1 0 0 0,-1 0 0 0,0 0 0 0,0 0 0 0,0 0 0 0,-1 0 0 0,1 0 0 0,0 0 0 0,1 0 0 0,-1 0 0 0,0 0 0 0,1 0 0 0,0 0 0 0,-1 0 0 0,2 0 0 0,-1 0 0 0,0 0 0 0,1 0 0 0,-1 0 0 0,1 0 0 0,-1 0 0 0,0 0 0 0,0 0 0 0,-1 0 0 0,1 0 0 0,0 0 0 0,-1 0 0 0,0 0 0 0,0 0 0 0,0 0 0 0,0 0 0 0,0 0 0 0,-1 0 0 0,1 0 0 0,-1 0 0 0,0 0 0 0,0 0 0 0,0 0 0 0,0 0 0 0,1 0 0 0,0 0 0 0,-1 0 0 0,1 0 0 0,0 0 0 0,0 0 0 0,0 0 0 0,-1 0 0 0,1 0 0 0,0 0 0 0,-1 0 0 0,1 0 0 0,0 0 0 0,0 0 0 0,-1 0 0 0,1 0 0 0,-1 0 0 0,0 0 0 0,0 0 0 0,0 0 0 0,0 0 0 0,-1 0 0 0,-1 0 0 0,1 0 0 0,0 0 0 0,-1 0 0 0,1 0 0 0,-1 0 0 0,1 0 0 0,-1 0 0 0,0 0 0 0,1 0 0 0,-1 0 0 0,0 0 0 0,0 0 0 0,0 0 0 0,0 0 0 0,0 0 0 0,0 0 0 0,0 0 0 0,0 0 0 0,0 0 0 0,0 0 0 0,0 0 0 0,0 0 0 0,0 0 0 0,0 0 0 0,0 0 0 0,0 0 0 0,0 0 0 0,0 0 0 0,0 0 0 0,0 0 0 0,0 0 0 0,0 0 0 0,0 0 0 0,0 0 0 0,0 0 0 0,0 0 0 0,0 0 0 0,0 0 0 0,0 0 0 0,0 0 0 0,0 0 0 0,0 0 0 0,0 0 0 0,-1 0 0 0,1 0 0 0,0 0 0 0,0 0 0 0,0 0 0 0,0 0 0 0</inkml:trace>
  <inkml:trace contextRef="#ctx0" brushRef="#br1" timeOffset="1109.397">1899 851 0 0,'0'0'0'0,"-1"0"0"0,0 0 0 0,0 0 0 0,-1 0 0 0,-1 0 0 0,1 0 0 0,1 0 0 0,-1 0 0 0,1 0 0 0,0 0 0 0,1 0 0 0,0 0 0 0,0 0 0 0,0 0 0 0,0 0 0 0,0 0 0 0,0 0 0 0,0 0 0 0,0 0 0 0,0 0 0 0,0 0 0 0,0 0 0 0,1 0 0 0,0 0 0 0,0 0 0 0,0 0 0 0,1 0 0 0,0 0 0 0,0 0 0 0,0 0 0 0,1 0 0 0,0 0 0 0,0 0 0 0,0 0 0 0,0 0 0 0,0 0 0 0,0 0 0 0,1 0 0 0,0 0 0 0,0 0 0 0,0 0 0 0,1 0 0 0,1 0 0 0,-1 0 0 0,1 0 0 0,0 0 0 0,1 0 0 0,-1 0 0 0,0 0 0 0,1 0 0 0,0 0 0 0,-1 0 0 0,1 0 0 0,0 0 0 0,0 0 0 0,0 0 0 0,1 0 0 0,-1 0 0 0,1 0 0 0,0 0 0 0,0 0 0 0,0 0 0 0,0 0 0 0,-1 0 0 0,1 0 0 0,0 0 0 0,0 0 0 0,0 0 0 0,0 0 0 0,0 0 0 0,0 0 0 0,0 0 0 0,0 0 0 0,1 0 0 0,-1 0 0 0,0 0 0 0,0 0 0 0,1 0 0 0,-1 0 0 0,0 0 0 0,1 0 0 0,0 0 0 0,-1 0 0 0,1 0 0 0,-1 0 0 0,1 0 0 0,-1 0 0 0,1 0 0 0,-1 0 0 0,2 0 0 0,-2 0 0 0,1 0 0 0,-1 0 0 0,0 0 0 0,-1 0 0 0,-1 0 0 0,1 0 0 0,-1 0 0 0,-1 0 0 0,1 0 0 0,-1 0 0 0,0 0 0 0,0 0 0 0,-1 0 0 0,0 0 0 0,0 0 0 0,0 0 0 0,0 0 0 0,-1 0 0 0,1 0 0 0,0 0 0 0,0 0 0 0,0 0 0 0,0 0 0 0,0 0 0 0,0 0 0 0,0 0 0 0,0 0 0 0,0 0 0 0,0 0 0 0,-1 0 0 0,1 0 0 0,0 0 0 0,-1 0 0 0,-1 0 0 0,0 0 0 0,0 0 0 0,0 0 0 0,-1 0 0 0,0 0 0 0,0 0 0 0,0 0 0 0,-1 0 0 0,1 0 0 0,-1 0 0 0,0 0 0 0,0 0 0 0,0 0 0 0,0 0 0 0,0 0 0 0,0 0 0 0,0 0 0 0,0 0 0 0,0 0 0 0,0 0 0 0,0 0 0 0,-1 0 0 0,1 0 0 0,0 0 0 0,0 0 0 0,1 0 0 0,-1 0 0 0,-1 0 0 0,1 0 0 0,0 0 0 0,0 0 0 0,0 0 0 0,0 0 0 0,0 0 0 0,0 0 0 0,0 0 0 0,0 0 0 0,0 0 0 0,0 0 0 0,1 0 0 0,-1 0 0 0,0 0 0 0,0 0 0 0,0 0 0 0,0 0 0 0,0 0 0 0,0 0 0 0,0 0 0 0,0 0 0 0,0 0 0 0,0 0 0 0,0 0 0 0,0 0 0 0,0 0 0 0,0 0 0 0,-1 0 0 0,1 0 0 0,0 0 0 0,0 0 0 0,0 0 0 0,0 0 0 0,0 0 0 0,1 0 0 0,-1 0 0 0,0 0 0 0,0 0 0 0,0 0 0 0,-1 0 0 0,1 0 0 0,0 0 0 0,0 0 0 0,0 0 0 0,1 0 0 0,-1 0 0 0,0 0 0 0,0 0 0 0,0 0 0 0,0 0 0 0,0 0 0 0,0 0 0 0,0 0 0 0,-1 0 0 0,1 0 0 0,-1 0 0 0,1 0 0 0,-1 0 0 0,1 0 0 0,-1 0 0 0,1 0 0 0,-1 0 0 0,-1 0 0 0,1 0 0 0,-2 0 0 0,0 0 0 0,0 0 0 0,-1 0 0 0,0 0 0 0</inkml:trace>
  <inkml:trace contextRef="#ctx1" brushRef="#br2">1654 6 7746 0 0,'0'0'1752'0'0,"0"0"-242"0"0,0 0-99 0 0,1 0-192 0 0,-1 0-283 0 0,1 0-331 0 0,0 0-269 0 0,-1 0-146 0 0,0 0-52 0 0,1 0-38 0 0,-1 0 19 0 0,0 0-10 0 0,0 1-34 0 0,1-1 38 0 0,-1 0-50 0 0,0 0 15 0 0,0 1 12 0 0,0-1-23 0 0,-1 0 45 0 0,1 0-60 0 0,0 0 28 0 0,0 0 0 0 0,1 0-20 0 0,-1 0-21 0 0,0 0 14 0 0,0 0-6 0 0,0 0-18 0 0,0 0 24 0 0,0 0 11 0 0,0 0-58 0 0,0 0 27 0 0,0 0 18 0 0,0 0-73 0 0,0 0 33 0 0,0 0 16 0 0,0 0-26 0 0,0 0 28 0 0,0 0-17 0 0,0 0 6 0 0,1 0-49 0 0,-1 0 23 0 0,0 0 28 0 0,1 0-37 0 0,0 1 31 0 0,-1-1-8 0 0,1 1 2 0 0,-1-1-19 0 0,1 1 34 0 0,0 0 7 0 0,0 1-28 0 0,0 0 19 0 0,1-1 22 0 0,0 1-35 0 0,0 0 21 0 0,0 1 22 0 0,1-1-17 0 0,-1 0 8 0 0,0 1-12 0 0,0 0 50 0 0,1 0-52 0 0,0 0 74 0 0,0 1 15 0 0,0 0-11 0 0,0 0-12 0 0,1 0-14 0 0,-1 0-6 0 0,1 0-29 0 0,0 0 63 0 0,1 1 8 0 0,0 0-9 0 0,1-1 53 0 0,0 2 60 0 0,0-1-24 0 0,0 0-15 0 0,1 1-2 0 0,-1 0-58 0 0,0-1-22 0 0,1 1 30 0 0,0 0 34 0 0,0 1-38 0 0,0-1 53 0 0,0 2 31 0 0,1-1-54 0 0,-1 1 1 0 0,1-1 17 0 0,-1 1-45 0 0,1 0 32 0 0,-1 0 36 0 0,0 1-1 0 0,-1 0-6 0 0,1 0-5 0 0,0 0-17 0 0,0 0-62 0 0,-1 0 8 0 0,0-1 1 0 0,1 0-31 0 0,-1-1 28 0 0,0 0-1 0 0,0 0 1 0 0,0 0-8 0 0,0-1 30 0 0,0 1-18 0 0,0-1-13 0 0,0 1 24 0 0,1-1-18 0 0,0 0-14 0 0,-1 0 14 0 0,1 1 14 0 0,0-1 14 0 0,1 1-3 0 0,-1 0 3 0 0,0 1-9 0 0,0 0-44 0 0,1 0 49 0 0,-1 1 1 0 0,0 0-37 0 0,0-1 41 0 0,0 2 6 0 0,0-1-11 0 0,0 1-13 0 0,1 0-6 0 0,-1 0 1 0 0,0 1-49 0 0,0-1 42 0 0,0 0-15 0 0,0 0-34 0 0,0-1 49 0 0,0-1 21 0 0,-1 1-43 0 0,1-1 26 0 0,0 0 10 0 0,0 0-50 0 0,0 1 44 0 0,1 0-25 0 0,-1-1-2 0 0,0 1-7 0 0,0-1 0 0 0,-1 0 18 0 0,0-1-53 0 0,0 1 36 0 0,0-2-22 0 0,0 2-32 0 0,0-1 18 0 0,-1 0 21 0 0,1 1-16 0 0,0 0 6 0 0,0 0-20 0 0,-1 0 15 0 0,1 0-52 0 0,-1 0 52 0 0,1 0 11 0 0,-1-1-50 0 0,0 0 46 0 0,-1-1-6 0 0,1 1-45 0 0,0-1 15 0 0,-1 1 30 0 0,2-1-29 0 0,-1 0 2 0 0,0 0-1 0 0,0-1-10 0 0,1 0 11 0 0,-1 0-12 0 0,0 0 40 0 0,-1-1-48 0 0,1 0 6 0 0,-1 0 44 0 0,-1 0-62 0 0,1-1 30 0 0,-1 0 19 0 0,-1-1-54 0 0,1 1 46 0 0,0-1-6 0 0,-1 0 11 0 0,0 0-20 0 0,1 0-2 0 0,-1-1 8 0 0,0 1-50 0 0,-1-1 43 0 0,1 0 13 0 0,0 1-60 0 0,0-1 58 0 0,-1 0-1 0 0,0 0-28 0 0,0-1 11 0 0,0 1 15 0 0,0 1 13 0 0,0-2-59 0 0,0 1 57 0 0,0 0-29 0 0,0 0-48 0 0,0 0 62 0 0,0 0-12 0 0,1-1-15 0 0,-2 1 6 0 0,1 0 36 0 0,0-1-58 0 0,1 1 37 0 0,-1 0 26 0 0,1 0-55 0 0,1 0 28 0 0,-1 0 28 0 0,-1 0-47 0 0,1 0 16 0 0,-1 0 14 0 0,0 0-24 0 0,0 0-11 0 0,1-1 21 0 0,-1 1 20 0 0,0 0-61 0 0,0-1 39 0 0,0 0 14 0 0,-1 0-61 0 0,0 1 58 0 0,0-1-10 0 0,0 0-63 0 0,0 0 58 0 0,0 0-30 0 0,0-1 8 0 0,0 1-1 0 0,0 0-18 0 0,1 0 14 0 0,-1 0-52 0 0,-1 0 5 0 0,1 0-4 0 0,0 0-94 0 0,0 0-39 0 0,-1 0-60 0 0,1 0-364 0 0,0 0-641 0 0,-1 0-1055 0 0,0 0-2252 0 0,-1 0-6602 0 0,1 0 3168 0 0</inkml:trace>
  <inkml:trace contextRef="#ctx1" brushRef="#br3" timeOffset="1146.266">2445 879 6657 0 0,'-1'0'3105'0'0,"1"0"-1251"0"0,0 1 40 0 0,-1-1-294 0 0,1 1-285 0 0,-1 0-159 0 0,0-1-177 0 0,0 1-162 0 0,0-1-114 0 0,1 0-99 0 0,-1 1-81 0 0,1-1-83 0 0,0 0 4 0 0,0 0-20 0 0,-1 0-73 0 0,1 0 20 0 0,0 0-30 0 0,0-1-78 0 0,-1 1-35 0 0,1 0-33 0 0,0 0-54 0 0,-1 0-35 0 0,1 0 14 0 0,0 0-19 0 0,0 0-24 0 0,0 0 17 0 0,0 0-8 0 0,0 0-7 0 0,0 0-26 0 0,0 0 26 0 0,0 0-10 0 0,0 0-15 0 0,-1 0 14 0 0,1 0 22 0 0,0 0-62 0 0,0 0 39 0 0,0 0 14 0 0,0 0-33 0 0,0 0 3 0 0,-1 0-11 0 0,1 1 2 0 0,-1-1-68 0 0,0 1 66 0 0,-1 0-4 0 0,0 0-54 0 0,0 0 46 0 0,-1 0 2 0 0,0 1-28 0 0,0 0 10 0 0,0 0 5 0 0,0 0 7 0 0,-1 1-29 0 0,1 0 37 0 0,-1 0 6 0 0,0 1-47 0 0,0 0 25 0 0,-1-1 19 0 0,0 2-54 0 0,0-1 18 0 0,-1 1 11 0 0,0 0-4 0 0,1 0 11 0 0,-1 1-2 0 0,0 0 29 0 0,-1 0-36 0 0,1 0 21 0 0,-1 0 12 0 0,0 0-22 0 0,0 1-11 0 0,-1 0 31 0 0,1 0-30 0 0,-1 1-9 0 0,1 0 31 0 0,0 0-2 0 0,0 1-26 0 0,0-1 18 0 0,0 2 12 0 0,-1-1-31 0 0,0 0 19 0 0,1 0-16 0 0,-1 0 51 0 0,1 0-33 0 0,-1 0 12 0 0,1 0 15 0 0,0 0-70 0 0,-1 0 31 0 0,1 0 34 0 0,0 0-39 0 0,0 0 14 0 0,1 0 5 0 0,-1 0 7 0 0,0-1-11 0 0,1 0 23 0 0,0 0-6 0 0,1 0-45 0 0,-1-1 32 0 0,1 0 17 0 0,0 0-53 0 0,-1-1 36 0 0,1 1 7 0 0,0-1-2 0 0,0 0-17 0 0,-1 0 15 0 0,2 0 13 0 0,-1 0-50 0 0,0-1 34 0 0,0 0 17 0 0,1 1-25 0 0,-1-1-9 0 0,1-1 3 0 0,0 1 6 0 0,-1 0-21 0 0,1-1 25 0 0,0 1 11 0 0,0 0-49 0 0,-1 0 34 0 0,0 0 7 0 0,1 0-12 0 0,-1 0-13 0 0,0 1 22 0 0,0-1-26 0 0,0 0-11 0 0,0 0 21 0 0,0 0 11 0 0,0 0-40 0 0,1 0 23 0 0,-1-1 1 0 0,0 1-1 0 0,1-1 1 0 0,-1 0 0 0 0,1 0 28 0 0,0 0-74 0 0,1 0 70 0 0,-1 0-22 0 0,1 0-22 0 0,0-1 45 0 0,0 0-5 0 0,1 1 3 0 0,-1-1-8 0 0,0 1-7 0 0,0-1 1 0 0,0 1-10 0 0,0 1 11 0 0,0-1 34 0 0,0 0-56 0 0,0 1 38 0 0,-1-1 15 0 0,1 0-42 0 0,0 0 33 0 0,-1 0-20 0 0,1 0 14 0 0,-1 1-40 0 0,0-1 39 0 0,-1 1-4 0 0,1-1-26 0 0,-1 1 28 0 0,1-1-1 0 0,0 0-18 0 0,0 0-12 0 0,0-1 12 0 0,-1 1-5 0 0,1-1 1 0 0,0 1 9 0 0,1-1 17 0 0,-1 0-42 0 0,1 0 13 0 0,0-1 32 0 0,0 0-19 0 0,0 0-12 0 0,1-1 5 0 0,1 0-3 0 0,-1 0-28 0 0,2 0 45 0 0,-1 0 14 0 0,0 0-68 0 0,1-1 59 0 0,-1 1-28 0 0,1-1-21 0 0,0 0 44 0 0,-1 0-42 0 0,1 0 41 0 0,0 0-40 0 0,0 0 21 0 0,0 0 31 0 0,0 0-56 0 0,0 0 38 0 0,0 0-13 0 0,0 0-6 0 0,0 0 2 0 0,0 0-10 0 0,0 0 11 0 0,0 0-50 0 0,0 0 24 0 0,0 0 19 0 0,0 0-63 0 0,0 0 48 0 0,0 1-16 0 0,0-1-24 0 0,0 0-39 0 0,0 0-9 0 0,0 0-48 0 0,0-1-64 0 0,-1 1-41 0 0,1 1-182 0 0,0-1-459 0 0,1 0-489 0 0,-1-1-841 0 0,1 0-1424 0 0,1 0-1514 0 0,0-1-4372 0 0,0 0 7494 0 0</inkml:trace>
  <inkml:trace contextRef="#ctx1" brushRef="#br4" timeOffset="2697.694">1636 6 3097 0 0,'0'0'2320'0'0,"0"0"-868"0"0,0 0-209 0 0,1-1-152 0 0,-1 1-85 0 0,0-1-14 0 0,0 1-221 0 0,0-1-174 0 0,0 1-243 0 0,0-1-160 0 0,0 1-45 0 0,-1-1-49 0 0,1 1-8 0 0,0 0-12 0 0,0 0 1 0 0,0 0-1 0 0,0 0 9 0 0,-1 0-2 0 0,1 0-36 0 0,0 0 29 0 0,0 0-2 0 0,1 0-27 0 0,-1 0 37 0 0,0 0-12 0 0,0 0-5 0 0,0 0-17 0 0,0 0 14 0 0,0 0-5 0 0,0 0-36 0 0,0 0 29 0 0,0 0 8 0 0,0 0-40 0 0,0 0 41 0 0,0 0-3 0 0,0 0 19 0 0,0 0-22 0 0,0 0 7 0 0,0 0 17 0 0,0 0-52 0 0,0 0 62 0 0,0 0-29 0 0,0 0-47 0 0,0 0-31 0 0,1 1 4 0 0,-1-1 4 0 0,0 1 6 0 0,0-1-11 0 0,1 1 23 0 0,-1 1 21 0 0,0 0-23 0 0,0 0 18 0 0,0 2 22 0 0,0 0-15 0 0,0 1-12 0 0,0 1 3 0 0,0 0 8 0 0,0 0-32 0 0,0 1 29 0 0,0 1 18 0 0,0-1-33 0 0,0 1 31 0 0,0-1 18 0 0,0 1-42 0 0,0-1 24 0 0,0 0 1 0 0,0 1-2 0 0,0-1 12 0 0,0 1 15 0 0,0-1 6 0 0,1 0-47 0 0,-1 1 61 0 0,0 1 8 0 0,0-1-38 0 0,0 1 15 0 0,0 1-16 0 0,-1 0 50 0 0,1 0 23 0 0,0 1 5 0 0,-1 0-7 0 0,1 1-70 0 0,-1-1 10 0 0,0 1 11 0 0,0 0-53 0 0,-1 0 25 0 0,1 1-19 0 0,0 0 33 0 0,-1 1 36 0 0,1 0 29 0 0,0 1 61 0 0,0 0-32 0 0,0 1 52 0 0,-1-1-13 0 0,1-1-60 0 0,0 1-10 0 0,-1 0 18 0 0,1 1-19 0 0,1-2 42 0 0,-1 1-30 0 0,1-1-17 0 0,-1 0-13 0 0,1-1-18 0 0,0 0 40 0 0,0 0-51 0 0,0 1 35 0 0,0 0 17 0 0,1 1-23 0 0,-1 0-1 0 0,1 0 19 0 0,-1 1 3 0 0,1 1-19 0 0,-1 0 53 0 0,1 1-34 0 0,0 1-16 0 0,-1-1 33 0 0,1 1 6 0 0,-1-1-28 0 0,0 1 56 0 0,0-1-44 0 0,0 0 23 0 0,0 1 3 0 0,0-1-57 0 0,0 0 54 0 0,0 0-65 0 0,0-1 56 0 0,-1 1 20 0 0,1-2-24 0 0,-1 0-26 0 0,0-1 7 0 0,1 0-42 0 0,-1-2-27 0 0,1-1 42 0 0,-1 0 4 0 0,1 0-66 0 0,0-1 30 0 0,-1 0-11 0 0,1 1-46 0 0,0-1 51 0 0,0-1-26 0 0,-1 1 26 0 0,1-1-7 0 0,0 1-25 0 0,-1 0 36 0 0,1 1-68 0 0,-1 1 58 0 0,1 1 27 0 0,-1 1-54 0 0,1 0 57 0 0,-1 0-27 0 0,0 1 27 0 0,0 1-25 0 0,0-1-2 0 0,1 1 19 0 0,-1 0-44 0 0,0-1 60 0 0,0 0 0 0 0,1-1-45 0 0,-1 0-3 0 0,0-2 45 0 0,1 0-34 0 0,-1-1-7 0 0,1 0 21 0 0,-1-1-17 0 0,1 0-22 0 0,0-1 52 0 0,0-1 12 0 0,0 0-77 0 0,1-1 44 0 0,-1-1-34 0 0,1 0-39 0 0,-1 0 48 0 0,0-1-27 0 0,0 0 18 0 0,1 0 5 0 0,-1-1-11 0 0,1-1 23 0 0,-1 1-34 0 0,1-1 19 0 0,-1 1-6 0 0,1-1-37 0 0,-1 0 30 0 0,1 1-1 0 0,0-1 9 0 0,-1 1 17 0 0,1 1-31 0 0,0-1 56 0 0,-1 0-54 0 0,1 0 27 0 0,0 0 48 0 0,-1-1-90 0 0,1 1 48 0 0,0-1 22 0 0,-1 0-46 0 0,1 0 7 0 0,-1 0 16 0 0,1-1-16 0 0,0-1-50 0 0,-1 0 60 0 0,0-1-2 0 0,0-1-73 0 0,0 1 70 0 0,0-1-5 0 0,-1 0-82 0 0,1 0 72 0 0,1 0-15 0 0,-1 0-24 0 0,0 0 27 0 0,0-1-8 0 0,0 1 11 0 0,0 0-40 0 0,0 0 22 0 0,0 0 1 0 0,0 0-48 0 0,0 0 33 0 0,0 0-21 0 0,0 0-22 0 0,0 0 6 0 0,0 0-42 0 0,0 0 30 0 0,0 0-94 0 0,0 0-58 0 0,0 0-100 0 0,0 0-111 0 0,1-1-35 0 0,-1-1-95 0 0,2-1-299 0 0,0-3-885 0 0,1-3-1646 0 0,0-2-1870 0 0,0-4-4615 0 0,0 2 7181 0 0</inkml:trace>
  <inkml:trace contextRef="#ctx1" brushRef="#br5" timeOffset="3261.187">1896 388 8834 0 0,'0'0'2328'0'0,"0"-1"-821"0"0,1 1-353 0 0,-1 0-454 0 0,0 0-435 0 0,1-1-23 0 0,-1 1-54 0 0,1 0-48 0 0,-1 0 47 0 0,0 0-7 0 0,0 0-44 0 0,0 0 33 0 0,0 0-2 0 0,0 0-1 0 0,0 0-7 0 0,0 0-16 0 0,0 0 32 0 0,0 0-39 0 0,0 0 30 0 0,0 0 29 0 0,0 0-74 0 0,0 0 43 0 0,0 0 23 0 0,0 0-55 0 0,1 0 28 0 0,-1 0 0 0 0,0 0-38 0 0,0 0 39 0 0,0 1-13 0 0,0-1 4 0 0,-1 1-47 0 0,0 0-5 0 0,0 1 36 0 0,0 1-41 0 0,0 1 32 0 0,-1 1 9 0 0,0 1 16 0 0,0 2 16 0 0,-1 0-3 0 0,1 2 22 0 0,-2 1-62 0 0,1 2 19 0 0,-1 0 39 0 0,0 1-60 0 0,0 1 66 0 0,0 0-1 0 0,0 0-8 0 0,0 0 15 0 0,0 1-14 0 0,0 1 42 0 0,0-1-78 0 0,-1 1 15 0 0,1-1 59 0 0,0 0-86 0 0,-1 1 48 0 0,1 0 3 0 0,0 0-59 0 0,1 1 10 0 0,-1-1 22 0 0,0 0 10 0 0,0 1-49 0 0,1-1 26 0 0,-1 0-18 0 0,1 0-62 0 0,0 0 82 0 0,-1 0-8 0 0,1 0-43 0 0,-1 0 15 0 0,1 1-34 0 0,-1-1-1 0 0,1 1-20 0 0,-1 0 22 0 0,1-1-8 0 0,-1 0-43 0 0,1 0 22 0 0,-1-1-19 0 0,1-1-24 0 0,0 1 35 0 0,0-1-2 0 0,0-2 10 0 0,0 0-30 0 0,0-1 10 0 0,1 0 6 0 0,-1-2-41 0 0,0 0 40 0 0,1 0-3 0 0,0-1-56 0 0,0-1 28 0 0,0-1-12 0 0,1-1 2 0 0,0-1-18 0 0,1-1-5 0 0,-1-1 19 0 0,1 0-91 0 0,0-2 37 0 0,-1 1-16 0 0,1-2-82 0 0,0 1 15 0 0,0-1-84 0 0,0 0-18 0 0,0-1-84 0 0,-1 1-37 0 0,1 0-89 0 0,0-1-85 0 0,1 0 17 0 0,-1 0-15 0 0,2-1-10 0 0,0 0-267 0 0,2-2-1269 0 0,-1-1-1484 0 0,1-2-5887 0 0,-1 1 5221 0 0</inkml:trace>
  <inkml:trace contextRef="#ctx1" brushRef="#br6" timeOffset="3610.291">2125 708 11442 0 0,'0'1'5266'0'0,"-1"-1"-4100"0"0,-1 1-144 0 0,0 1-695 0 0,-1-1-115 0 0,2 0-79 0 0,-1 0-19 0 0,2 0-9 0 0,-1-1 28 0 0,1 1-46 0 0,0-1 70 0 0,0 0 7 0 0,0 1-37 0 0,0 0 24 0 0,-1 1 1 0 0,0 1 8 0 0,0 1 27 0 0,0 1 2 0 0,-1 2 2 0 0,0 1-46 0 0,0 1 42 0 0,-1 1 41 0 0,1 1-3 0 0,-1 0 24 0 0,0 1 16 0 0,-1 0-13 0 0,1 1 5 0 0,-1 0-10 0 0,0 1 2 0 0,-1 0-85 0 0,0 0 15 0 0,-1 0-10 0 0,1 1-66 0 0,-1-1 37 0 0,1 0-24 0 0,-1 0-51 0 0,1-1 6 0 0,0 0-34 0 0,0 0 17 0 0,1 0-45 0 0,-1-1 22 0 0,1 1 29 0 0,1-1-56 0 0,-1 0 37 0 0,1-1-2 0 0,1 1-29 0 0,-1-1 1 0 0,1-1-39 0 0,0 0 19 0 0,0-2-93 0 0,0 1 36 0 0,1-2 3 0 0,0 0-88 0 0,0 0 18 0 0,0-1-10 0 0,1-1-85 0 0,0 0-107 0 0,0-1-77 0 0,0 1-278 0 0,0-1-951 0 0,1 0-1972 0 0,0 0-6567 0 0,0-1 3079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5T05:47:59.01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7229.87158"/>
      <inkml:brushProperty name="anchorY" value="-23918.20703"/>
      <inkml:brushProperty name="scaleFactor" value="0.5"/>
    </inkml:brush>
  </inkml:definitions>
  <inkml:trace contextRef="#ctx0" brushRef="#br0">20 1 0 0,'0'0'0'0,"-1"0"0"0,0 0 0 0,0 0 0 0,-1 0 0 0,1 0 0 0,-1 0 0 0,0 0 0 0,1 0 0 0,-1 0 0 0,1 0 0 0,0 0 0 0,0 0 0 0,0 0 0 0,0 0 0 0,0 0 0 0,1 0 0 0,-1 0 0 0,1 0 0 0,0 0 0 0,1 0 0 0,-1 0 0 0,1 0 0 0,-1 0 0 0,1 0 0 0,0 0 0 0,0 0 0 0,-1 0 0 0,1 0 0 0,0 0 0 0,0 0 0 0,-1 0 0 0,1 0 0 0,0 0 0 0,0 2 0 0,0-2 0 0,1 0 0 0,-1 0 0 0,1 0 0 0,-1 0 0 0,1 0 0 0,-1 0 0 0,0 0 0 0,1 0 0 0,-1 0 0 0,1 0 0 0,0 0 0 0,0 0 0 0,0 0 0 0,0 0 0 0,0 0 0 0,0 0 0 0,0 0 0 0,0 0 0 0,0 0 0 0,-1 0 0 0,1 0 0 0,0 0 0 0,0 0 0 0,0 0 0 0,0 0 0 0,0 0 0 0,1 0 0 0,-1 0 0 0,1 0 0 0,-1 0 0 0,1 0 0 0,0 0 0 0,-1 0 0 0,1 0 0 0,0 0 0 0,0 0 0 0,0 0 0 0,-1 0 0 0,1 0 0 0,0 0 0 0,1 0 0 0,-1 0 0 0,1 0 0 0,1 0 0 0,-1 0 0 0,1 0 0 0,0 0 0 0,1 0 0 0,0 0 0 0,1 0 0 0,0 0 0 0,0 0 0 0,0 0 0 0,1 0 0 0,1 0 0 0,-1 0 0 0,1 0 0 0,0 0 0 0,0 0 0 0,0 0 0 0,0 0 0 0,0 0 0 0,0 0 0 0,0 3 0 0,0-3 0 0,1 0 0 0,-1 0 0 0,1 0 0 0,0 0 0 0,-1 0 0 0,1 0 0 0,0 0 0 0,-1 0 0 0,1 0 0 0,0 0 0 0,0 0 0 0,0 0 0 0,1 0 0 0,0 0 0 0,0 0 0 0,0 0 0 0,-1 0 0 0,1 0 0 0,1 0 0 0,-1 0 0 0,1 0 0 0,-1 0 0 0,1 0 0 0,1 0 0 0,-1 0 0 0,0 0 0 0,1 0 0 0,0 0 0 0,0 0 0 0,-1 0 0 0,1 0 0 0,-1 0 0 0,1 0 0 0,-1 0 0 0,2 0 0 0,-1 0 0 0,1 0 0 0,0 0 0 0,0 0 0 0,0 0 0 0,0 0 0 0,0 0 0 0,0 0 0 0,0 0 0 0,0 0 0 0,0 0 0 0,0 0 0 0,0 4 0 0,0-4 0 0,0 0 0 0,-1 0 0 0,1 0 0 0,0 0 0 0,0 0 0 0,-1 0 0 0,1 0 0 0,0 0 0 0,0 0 0 0,0 0 0 0,1 0 0 0,-1 0 0 0,1 0 0 0,0 0 0 0,0 0 0 0,-1 0 0 0,-1 0 0 0,0 0 0 0,0 0 0 0,-1 0 0 0,-1 0 0 0,1 0 0 0,0 0 0 0,0 0 0 0,0 0 0 0,-1 0 0 0,1 0 0 0,0 0 0 0,-1 0 0 0,1 0 0 0,0 0 0 0,0 0 0 0,0 0 0 0,0 0 0 0,-1 0 0 0,1 0 0 0,-1 0 0 0,0 0 0 0,0 0 0 0,0 0 0 0,0 0 0 0,-1 0 0 0,1 0 0 0,-1 0 0 0,-1 0 0 0,1 0 0 0,0 0 0 0,0 0 0 0,0 0 0 0,1 0 0 0,-1 0 0 0,0 0 0 0,0 0 0 0,-1 0 0 0,0 0 0 0,-1 0 0 0,2 0 0 0,-1 0 0 0,1 0 0 0,0 0 0 0,0 0 0 0,0 0 0 0,0 0 0 0,1 0 0 0,-1 0 0 0,0 0 0 0,-1 0 0 0,1 0 0 0,-1 0 0 0,0 0 0 0,0 0 0 0,-1 0 0 0,1 0 0 0,0 0 0 0,-1 0 0 0,0 0 0 0,1 0 0 0,-2 0 0 0,1 0 0 0,-1 0 0 0,0 0 0 0,0 0 0 0,-1 0 0 0,0 0 0 0,0 0 0 0,0 0 0 0,0 0 0 0,1 0 0 0,-1 0 0 0,0 0 0 0,1 0 0 0,0 0 0 0,0 0 0 0,1 0 0 0,0 0 0 0,0 0 0 0,0 0 0 0,0 0 0 0,0 0 0 0,0 0 0 0,1 0 0 0,-2 0 0 0,1 0 0 0,0 0 0 0,0 0 0 0,0 0 0 0,0 0 0 0,0 0 0 0,0 0 0 0,0 0 0 0,0 0 0 0,-1 0 0 0,-1 0 0 0,0 0 0 0,0 0 0 0,-1 0 0 0,1 0 0 0,-1 0 0 0,0 0 0 0,0 0 0 0,0 0 0 0,0 0 0 0,0 0 0 0,0 0 0 0,1 0 0 0,0 0 0 0,-1 0 0 0,1 0 0 0,-1 0 0 0,0 0 0 0,1 0 0 0,-1 0 0 0,1 0 0 0,-1 0 0 0,1 0 0 0,-1 0 0 0,1 0 0 0,-1 0 0 0,-1 0 0 0,1 3 0 0,-1-3 0 0,0 0 0 0,0 0 0 0,-1 0 0 0,1 0 0 0,-1 0 0 0,0 0 0 0,0 0 0 0,-1 0 0 0,0 0 0 0,-1 0 0 0,1 0 0 0,-1 0 0 0,0 0 0 0,-1 0 0 0,1 0 0 0,0 0 0 0,0 0 0 0,-1 0 0 0,1 0 0 0,-1 0 0 0,0 0 0 0,1 0 0 0,-1 0 0 0,1 0 0 0,0 0 0 0,-1 0 0 0,1 0 0 0,-1 0 0 0,0 0 0 0,0 0 0 0,0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1:59:24.8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8162.33203"/>
      <inkml:brushProperty name="anchorY" value="-39754.20703"/>
      <inkml:brushProperty name="scaleFactor" value="0.5"/>
    </inkml:brush>
  </inkml:definitions>
  <inkml:trace contextRef="#ctx0" brushRef="#br0">4 1 0 0,'0'0'0'0,"0"0"0"0,-1 0 0 0,1 0 0 0,-1 0 0 0,1 0 0 0,-1 0 0 0,1 0 0 0,-1 0 0 0,1 0 0 0,1 0 0 0,-1 0 0 0,0 0 0 0,0 0 0 0,0 0 0 0,0 0 0 0,1 0 0 0,-1 0 0 0,0 0 0 0,0 0 0 0,0 0 0 0,0 0 0 0,0 0 0 0,1 0 0 0,-1 0 0 0,0 0 0 0,0 0 0 0,0 0 0 0,1 0 0 0,-1 0 0 0,0 0 0 0,0 0 0 0,0 0 0 0,0 0 0 0,0 0 0 0,0 0 0 0,0 0 0 0,0 0 0 0,0 0 0 0,0 0 0 0,0 0 0 0,0 0 0 0,0 0 0 0,0 0 0 0,0 0 0 0,0 0 0 0,0 0 0 0,0 0 0 0,1 0 0 0,-1 0 0 0,0 0 0 0,0 0 0 0,0 0 0 0,0 0 0 0,0 0 0 0,0 0 0 0,0 0 0 0,0 0 0 0,0 0 0 0,0 0 0 0,0 0 0 0,0 0 0 0,0 0 0 0,0 0 0 0,0 0 0 0,0 0 0 0,0 0 0 0,0 0 0 0,0 0 0 0,0 0 0 0,0 0 0 0,0 0 0 0,0 0 0 0,0 0 0 0,0 0 0 0,0 0 0 0,1 0 0 0,-1 0 0 0,0 0 0 0,0 0 0 0,0 0 0 0,0 0 0 0,0 0 0 0,0 0 0 0,0 0 0 0,0 0 0 0,0 0 0 0,0 0 0 0,0 0 0 0,0 0 0 0,0 0 0 0,0 0 0 0,0 0 0 0,0 0 0 0,0 0 0 0,0 0 0 0,0 0 0 0,0 0 0 0,0 0 0 0,0 0 0 0,0 0 0 0,0 0 0 0,0 0 0 0,0 0 0 0,1 0 0 0,-1 0 0 0,0 0 0 0,0 0 0 0,0 0 0 0,0 0 0 0,0 0 0 0,0 0 0 0,0 0 0 0,0 0 0 0,0 0 0 0,1 0 0 0,1 0 0 0,1 0 0 0,0 0 0 0,0 0 0 0,0 0 0 0,1 0 0 0,-1 0 0 0,0 0 0 0,-1 0 0 0,1 0 0 0,-1 0 0 0,0 0 0 0,0 0 0 0,-1 0 0 0,1 0 0 0,-1 0 0 0,1 0 0 0,0 0 0 0,0 0 0 0,1 0 0 0,-1 0 0 0,0 0 0 0,0 0 0 0,1 0 0 0,-1 0 0 0,0 0 0 0,1 0 0 0,0 0 0 0,0 0 0 0,0 0 0 0,1 0 0 0,0 0 0 0,0 0 0 0,1 0 0 0,-1 0 0 0,1 0 0 0,0 0 0 0,-1 0 0 0,1 0 0 0,-1 0 0 0,1 0 0 0,-1 0 0 0,1 0 0 0,-1 0 0 0,0 0 0 0,1 0 0 0,-1 0 0 0,0 0 0 0,0 0 0 0,0 0 0 0,0 0 0 0,0 0 0 0,0 0 0 0,1 0 0 0,-1 0 0 0,0 0 0 0,1 0 0 0,-1 0 0 0,1 0 0 0,0 0 0 0,-1 0 0 0,1 0 0 0,-1 0 0 0,1 0 0 0,-1 0 0 0,0 0 0 0,0 0 0 0,0 0 0 0,1 0 0 0,-1 0 0 0,1 0 0 0,-1 0 0 0,0 0 0 0,0 0 0 0,-1 0 0 0,0 0 0 0,0 0 0 0,-1 0 0 0,0 0 0 0,0 0 0 0,0 0 0 0,0 0 0 0,0 0 0 0,-1 0 0 0,1 0 0 0,-1 0 0 0,1 0 0 0,-1 0 0 0,0 0 0 0,0 0 0 0,0 0 0 0,0 0 0 0,0 0 0 0,1 0 0 0,-1 0 0 0,1 0 0 0,-1 0 0 0,1 0 0 0,0 0 0 0,0 0 0 0,0 0 0 0,1 0 0 0,-1 0 0 0,1 0 0 0,-1 0 0 0,1 0 0 0,-1 0 0 0,0 0 0 0,0 0 0 0,0 0 0 0,0 0 0 0,0 0 0 0,0 0 0 0,-1 0 0 0,1 0 0 0,0 0 0 0,0 0 0 0,0 0 0 0,1 0 0 0,-1 0 0 0,1 0 0 0,0 0 0 0,0 0 0 0,-1 0 0 0,1 0 0 0,0 0 0 0,0 0 0 0,0 0 0 0,0 0 0 0,0 0 0 0,0 0 0 0,1 0 0 0,0 0 0 0,1 0 0 0,-1 0 0 0,1 0 0 0,0 0 0 0,0 0 0 0,0 0 0 0,-1 0 0 0,1 0 0 0,0 0 0 0,0 0 0 0,0 0 0 0,1 0 0 0,-1 0 0 0,1 0 0 0,0 0 0 0,0 0 0 0,0 0 0 0,0 0 0 0,1 0 0 0,-1 0 0 0,1 0 0 0,-1 0 0 0,0 0 0 0,0 0 0 0,0 0 0 0,0 0 0 0,0 0 0 0,0 0 0 0,0 0 0 0,0 0 0 0,0 0 0 0,-1 0 0 0,1 0 0 0,-1 0 0 0,0 0 0 0,1 0 0 0,0 0 0 0,-1 0 0 0,1 0 0 0,0 0 0 0,-1 0 0 0,1 0 0 0,0 0 0 0,0 0 0 0,0 0 0 0,-1 0 0 0,1 0 0 0,-1 0 0 0,1 0 0 0,-1 0 0 0,1 0 0 0,-1 0 0 0,0 0 0 0,0 0 0 0,1 0 0 0,-1 0 0 0,0 0 0 0,0 0 0 0,0 0 0 0,1 0 0 0,-1 0 0 0,0 0 0 0,1 0 0 0,-1 0 0 0,1 0 0 0,-1 0 0 0,0 0 0 0,1 0 0 0,-1 0 0 0,0 0 0 0,-1 0 0 0,1 0 0 0,0 0 0 0,1 0 0 0,-1 0 0 0,0 0 0 0,-1 0 0 0,1 0 0 0,0 0 0 0,0 0 0 0,0 0 0 0,0 0 0 0,0 0 0 0,0 0 0 0,0 0 0 0,1 0 0 0,-1 0 0 0,1 0 0 0,-1 0 0 0,0 0 0 0,0 0 0 0,0 0 0 0,-1 0 0 0,0 0 0 0,0 0 0 0,0 0 0 0,0 0 0 0,0 0 0 0,0 0 0 0,0 0 0 0,0 0 0 0,-1 0 0 0,1 0 0 0,0 0 0 0,0 0 0 0,0 0 0 0,-1 0 0 0,1 0 0 0,0 0 0 0,0 0 0 0,0 0 0 0,0 0 0 0,0 0 0 0,0 0 0 0,1 0 0 0,-1 0 0 0,0 0 0 0,0 0 0 0,1 0 0 0,-1 0 0 0,0 0 0 0,0 0 0 0,0 0 0 0,0 0 0 0,0 0 0 0,1 0 0 0,0 0 0 0,0 0 0 0,0 0 0 0,0 0 0 0,0 0 0 0,1 0 0 0,-1 0 0 0,0 0 0 0,0 0 0 0,1 0 0 0,0 0 0 0,0 0 0 0,1 0 0 0,0 0 0 0,0 0 0 0,0 0 0 0,-1 0 0 0,1 0 0 0,-1 0 0 0,1 0 0 0,-1 0 0 0,0 0 0 0,0 0 0 0,0 0 0 0,0 0 0 0,0 0 0 0,1 0 0 0,-1 0 0 0,0 0 0 0,0 0 0 0,0 0 0 0,1 0 0 0,-1 0 0 0,-1 0 0 0,1 0 0 0,1 0 0 0,-1 0 0 0,1 0 0 0,0 0 0 0,-1 0 0 0,1 0 0 0,-1 0 0 0,0 0 0 0,0 0 0 0,0 0 0 0,-1 0 0 0,1 0 0 0,0 0 0 0,-1 0 0 0,1 0 0 0,0 0 0 0,0 0 0 0,0 0 0 0,0 0 0 0,0 0 0 0,0 0 0 0,-1 0 0 0,0 0 0 0,0 0 0 0,-1 0 0 0,0 0 0 0,0 0 0 0,0 0 0 0,0 0 0 0,-1 0 0 0,1 0 0 0,0 0 0 0,0 0 0 0,1 0 0 0,-1 0 0 0,0 0 0 0,0 0 0 0,0 0 0 0,0 0 0 0,0 0 0 0,0 0 0 0,0 0 0 0,0 0 0 0,0 0 0 0,0 0 0 0,0 0 0 0,0 0 0 0,1 0 0 0,-1 0 0 0,1 0 0 0,0 0 0 0,0 0 0 0,0 0 0 0,0 0 0 0,-1 0 0 0,1 0 0 0,0 0 0 0,0 0 0 0,-1 0 0 0,1 0 0 0,-1 0 0 0,0 0 0 0,0 0 0 0,0 0 0 0,0 0 0 0,0 0 0 0,-1 0 0 0,1 0 0 0,0 0 0 0,0 0 0 0,0 0 0 0,0 0 0 0,1 0 0 0,-1 0 0 0,1 0 0 0,-1 0 0 0,1 0 0 0,0 0 0 0,0 0 0 0,0 0 0 0,0 0 0 0,0 0 0 0,0 0 0 0,0 0 0 0,0 0 0 0,0 0 0 0,0 0 0 0,0 0 0 0,0 0 0 0,1 0 0 0,-1 0 0 0,0 0 0 0,0 0 0 0,0 0 0 0,1 0 0 0,-1 0 0 0,0 0 0 0,1 0 0 0,0 0 0 0,0 0 0 0,0 0 0 0,0 0 0 0,0 0 0 0,0 0 0 0,-1 0 0 0,1 0 0 0,-1 0 0 0,0 0 0 0,1 0 0 0,-1 0 0 0,1 0 0 0,-1 0 0 0,0 0 0 0,1 0 0 0,0 0 0 0,-1 0 0 0,1 0 0 0,-1 0 0 0,0 0 0 0,0 0 0 0,1 0 0 0,-1 0 0 0,0 0 0 0,0 0 0 0,0 0 0 0,0 0 0 0,0 0 0 0,-1 0 0 0,1 0 0 0,-1 0 0 0,0 0 0 0,0 0 0 0,0 0 0 0,1 0 0 0,-1 0 0 0,0 0 0 0,0 0 0 0,0 0 0 0,0 0 0 0,-1 0 0 0,2 0 0 0,-1 0 0 0,0 0 0 0,0 0 0 0,0 0 0 0,1 0 0 0,-1 0 0 0,1 0 0 0,0 0 0 0,0 0 0 0,0 0 0 0,0 0 0 0,0 0 0 0,0 0 0 0,0 0 0 0,-1 0 0 0,1 0 0 0,0 0 0 0,-1 0 0 0,1 0 0 0,0 0 0 0,0 0 0 0,0 0 0 0,0 0 0 0,0 0 0 0,0 0 0 0,0 0 0 0,0 0 0 0,0 0 0 0,-1 0 0 0,1 0 0 0,-1 0 0 0,0 0 0 0,0 0 0 0,0 0 0 0,1 0 0 0,-1 0 0 0,0 0 0 0,0 0 0 0,0 0 0 0,1 0 0 0,-1 0 0 0,1 0 0 0,-1 0 0 0,0 0 0 0,0 0 0 0,0 0 0 0,0 0 0 0,0 0 0 0,0 0 0 0,0 0 0 0,1 0 0 0,-1 0 0 0,0 0 0 0,0 0 0 0,0 0 0 0,0 0 0 0,0 0 0 0,1 0 0 0,0 0 0 0,0 0 0 0,0 0 0 0,0 0 0 0,1 0 0 0,-1 0 0 0,0 0 0 0,1 0 0 0,-1 0 0 0,0 0 0 0,0 0 0 0,0 0 0 0,1 0 0 0,0 0 0 0,-1 0 0 0,2 0 0 0,-1 0 0 0,0 0 0 0,0 0 0 0,0 0 0 0,0 0 0 0,-1 0 0 0,1 0 0 0,0 0 0 0,0 0 0 0,-1 0 0 0,0 0 0 0,1 0 0 0,-1 0 0 0,0 0 0 0,1 0 0 0,-1 0 0 0,1 0 0 0,-1 0 0 0,-1 0 0 0,1 0 0 0,0 0 0 0,-1 0 0 0,1 0 0 0,0 0 0 0,-1 0 0 0,1 0 0 0,0 0 0 0,-1 0 0 0,0 0 0 0,1 0 0 0,-1 0 0 0,1 0 0 0,-1 0 0 0,0 0 0 0,0 0 0 0,0 0 0 0,-1 0 0 0,1 0 0 0,0 0 0 0,-1 0 0 0,0 0 0 0,0 0 0 0,0 0 0 0,0 0 0 0,-1 0 0 0,1 0 0 0,0 0 0 0,-1 0 0 0,1 0 0 0,0 0 0 0,-1 0 0 0,1 0 0 0,0 0 0 0,0 0 0 0,0 0 0 0,0 0 0 0,1 0 0 0,0 0 0 0,1 0 0 0,-1 0 0 0,1 0 0 0,0 0 0 0,0 0 0 0,0 0 0 0,0 0 0 0,1 0 0 0,-1 0 0 0,1 0 0 0,0 0 0 0,1 0 0 0,-1 0 0 0,0 0 0 0,0 0 0 0,0 0 0 0,-1 0 0 0,1 0 0 0,-1 0 0 0,1 0 0 0,0 0 0 0,-1 0 0 0,1 0 0 0,-1 0 0 0,1 0 0 0,-1 0 0 0,1 0 0 0,0 0 0 0,1 0 0 0,-1 0 0 0,1 0 0 0,0 0 0 0,0 0 0 0,0 0 0 0,0 0 0 0,0 0 0 0,0 0 0 0,0 0 0 0,0 0 0 0,0 0 0 0,-1 0 0 0,1 0 0 0,-1 0 0 0,0 0 0 0,0 0 0 0,0 0 0 0,0 0 0 0,0 0 0 0,-1 0 0 0,1 0 0 0,-1 0 0 0,1 0 0 0,-1 0 0 0,1 0 0 0,-1 0 0 0,0 0 0 0,1 0 0 0,0 0 0 0,0 0 0 0,0 0 0 0,0 0 0 0,1 0 0 0,-1 0 0 0,1 0 0 0,0 0 0 0,1 0 0 0,-1 0 0 0,-1 0 0 0,1 0 0 0,0 0 0 0,0 0 0 0,-1 0 0 0,1 0 0 0,-1 0 0 0,0 0 0 0,0 0 0 0,0 0 0 0,-1 0 0 0,1 0 0 0,-1 0 0 0,-1 0 0 0,1 0 0 0,-1 0 0 0,0 0 0 0,0 0 0 0,0 0 0 0,0 0 0 0,0 0 0 0,1 0 0 0,0 0 0 0,0 0 0 0,1 0 0 0,0 0 0 0,0 0 0 0,0 0 0 0,1 0 0 0,-1 0 0 0,1 0 0 0,0 0 0 0,-1 0 0 0,1 0 0 0,-1 0 0 0,1 0 0 0,0 0 0 0,0 0 0 0,0 0 0 0,0 0 0 0,0 0 0 0,-1 0 0 0,1 0 0 0,0 0 0 0,0 0 0 0,-1 0 0 0,1 0 0 0,0 0 0 0,0 0 0 0,-1 0 0 0,1 0 0 0,0 0 0 0,-1 0 0 0,0 0 0 0,1 0 0 0,0 0 0 0,-1 0 0 0,0 0 0 0,1 0 0 0,-1 0 0 0,1 0 0 0,-1 0 0 0,1 0 0 0,0 0 0 0,-1 0 0 0,1 0 0 0,-1 0 0 0,1 0 0 0,-1 0 0 0,1 0 0 0,0 0 0 0,-1 0 0 0,0 0 0 0,1 0 0 0,-1 0 0 0,1 0 0 0,0 0 0 0,-1 0 0 0,1 0 0 0,0 0 0 0,0 0 0 0,1 0 0 0,-1 0 0 0,1 0 0 0,0 0 0 0,0 0 0 0,0 0 0 0,0 0 0 0,0 0 0 0,0 0 0 0,0 0 0 0,0 0 0 0,0 0 0 0,-1 0 0 0,1 0 0 0,-1 0 0 0,1 0 0 0,-1 0 0 0,0 0 0 0,0 0 0 0,0 0 0 0,0 0 0 0,0 0 0 0,-1 0 0 0,0 0 0 0,-1 0 0 0,0 0 0 0,1 0 0 0,-1 0 0 0,0 0 0 0,-1 0 0 0,1 0 0 0,0 0 0 0,-1 0 0 0,1 0 0 0,0 0 0 0,0 0 0 0,1 0 0 0,-1 0 0 0,0 0 0 0,1 0 0 0,-1 0 0 0,0 0 0 0,1 0 0 0,-1 0 0 0,1 0 0 0,-1 0 0 0,1 0 0 0,0 0 0 0,-1 0 0 0,1 0 0 0,0 0 0 0,0 0 0 0,0 0 0 0,1 0 0 0,-1 0 0 0,1 0 0 0,0 0 0 0,0 0 0 0,1 0 0 0,0 0 0 0,-1 0 0 0,2 0 0 0,0 0 0 0,0 0 0 0,0 0 0 0,1 0 0 0,-1 0 0 0,0 0 0 0,1 0 0 0,-1 0 0 0,1 0 0 0,0 0 0 0,1 0 0 0,-1 0 0 0,0 0 0 0,0 0 0 0,0 0 0 0,0 0 0 0,-1 0 0 0,1 0 0 0,0 0 0 0,-1 0 0 0,1 0 0 0,0 0 0 0,-1 0 0 0,1 0 0 0,-1 0 0 0,0 0 0 0,1 0 0 0,-1 0 0 0,0 0 0 0,0 0 0 0,-1 0 0 0,1 0 0 0,-2 0 0 0,1 0 0 0,-1 0 0 0,0 0 0 0,1 0 0 0,-1 0 0 0,0 0 0 0,0 0 0 0,0 0 0 0,0 0 0 0,1 0 0 0,-1 0 0 0,-1 0 0 0,1 0 0 0,0 0 0 0,0 0 0 0,0 0 0 0,0 0 0 0,-1 0 0 0,1 0 0 0,-1 0 0 0,1 0 0 0,-1 0 0 0,1 0 0 0,-1 0 0 0,1 0 0 0,-1 0 0 0,0 0 0 0,1 0 0 0,-2 0 0 0,1 0 0 0,-1 0 0 0,0 0 0 0,0 0 0 0,1 0 0 0,-1 0 0 0,0 0 0 0,0 0 0 0,0 0 0 0,0 0 0 0,-1 0 0 0,1 0 0 0,0 0 0 0,-1 0 0 0,0 0 0 0,0 0 0 0,0 0 0 0,0 0 0 0,0 0 0 0,-1 0 0 0,0 0 0 0,0 0 0 0,0 0 0 0,1 0 0 0,-1 0 0 0,1 0 0 0,-1 0 0 0,0 0 0 0,0 0 0 0,0 0 0 0,0 0 0 0,0 0 0 0,0 0 0 0,0 0 0 0,0 0 0 0,0 0 0 0,0 0 0 0,1 0 0 0,-1 0 0 0,1 0 0 0,0 0 0 0,0 0 0 0,0 0 0 0,0 0 0 0,1 0 0 0,-1 0 0 0,1 0 0 0,0 0 0 0,0 0 0 0,1 0 0 0,-1 0 0 0,1 0 0 0,-1 0 0 0,0 0 0 0,1 0 0 0,-1 0 0 0,1 0 0 0,0 0 0 0,0 0 0 0,0 0 0 0,0 0 0 0,1 0 0 0,1 0 0 0,0 0 0 0,0 0 0 0,1 0 0 0,-1 0 0 0,-1 0 0 0,1 0 0 0,0 0 0 0,0 0 0 0,0 0 0 0,1 0 0 0,-1 0 0 0,1 0 0 0,0 0 0 0,-1 0 0 0,0 0 0 0,1 0 0 0,-2 0 0 0,1 0 0 0,-1 0 0 0,1 0 0 0,0 0 0 0,-1 0 0 0,2 0 0 0,-1 0 0 0,-1 0 0 0,1 0 0 0,0 0 0 0,0 0 0 0,0 0 0 0,0 0 0 0,0 0 0 0,-1 0 0 0,1 0 0 0,-1 0 0 0,0 0 0 0,1 0 0 0,-1 0 0 0,0 0 0 0,0 0 0 0,1 0 0 0,-1 0 0 0,1 0 0 0,0 0 0 0,-1 0 0 0,1 0 0 0,0 0 0 0,-1 0 0 0,1 0 0 0,-1 0 0 0,0 0 0 0,0 0 0 0,0 0 0 0,0 0 0 0,1 0 0 0,-1 0 0 0,0 0 0 0,1 0 0 0,-1 0 0 0,0 0 0 0,1 0 0 0,-1 0 0 0,0 0 0 0,0 0 0 0,-1 0 0 0,1 0 0 0,0 0 0 0,-1 0 0 0,0 0 0 0,0 0 0 0,0 0 0 0,-1 0 0 0,1 0 0 0,-1 0 0 0,0 0 0 0,0 0 0 0,0 0 0 0,0 0 0 0,1 0 0 0,-1 0 0 0,0 0 0 0,0 0 0 0,0 0 0 0,-1 0 0 0,2 0 0 0,-1 0 0 0,0 0 0 0,0 0 0 0,1 0 0 0,-1 0 0 0,1 0 0 0,-1 0 0 0,0 0 0 0,0 0 0 0,1 0 0 0,-1 0 0 0,0 0 0 0,0 0 0 0,0 0 0 0,1 0 0 0,-1 0 0 0,0 0 0 0,1 0 0 0,-1 0 0 0,0 0 0 0,-1 0 0 0,1 0 0 0,0 0 0 0,0 0 0 0,0 0 0 0,-1 0 0 0,1 0 0 0,0 0 0 0,0 0 0 0,0 0 0 0,-1 0 0 0,1 0 0 0,0 0 0 0,-1 0 0 0,1 0 0 0,0 0 0 0,0 0 0 0,0 0 0 0,0 0 0 0,0 0 0 0,0 0 0 0,0 0 0 0,0 0 0 0,0 0 0 0,0 0 0 0,0 0 0 0,1 0 0 0,-1 0 0 0,0 0 0 0,0 0 0 0,0 0 0 0,0 0 0 0,0 0 0 0,-1 0 0 0,1 0 0 0,-1 0 0 0,1 0 0 0,-1 0 0 0,1 0 0 0,0 0 0 0,-1 0 0 0,1 0 0 0,-1 0 0 0,1 0 0 0,0 0 0 0,-1 0 0 0,1 0 0 0,-1 0 0 0,1 0 0 0,0 0 0 0,0 0 0 0,1 0 0 0,-1 0 0 0,1 0 0 0,-1 0 0 0,2 0 0 0,-1 0 0 0,-1 0 0 0,2 0 0 0,-1 0 0 0,0 0 0 0,0 0 0 0,1 0 0 0,0 0 0 0,-1 0 0 0,2 0 0 0,-1 0 0 0,0 0 0 0,0 0 0 0,-1 0 0 0,0 0 0 0,0 0 0 0,-1 0 0 0,1 0 0 0,0 0 0 0,-1 0 0 0,1 0 0 0,-1 0 0 0,0 0 0 0,0 0 0 0,0 0 0 0,-1 0 0 0,0 0 0 0,1 0 0 0,-1 0 0 0,0 0 0 0,1 0 0 0,-1 0 0 0,1 0 0 0,0 0 0 0,0 0 0 0,-1 0 0 0,1 0 0 0,-1 0 0 0,1 0 0 0,-1 0 0 0,0 0 0 0,0 0 0 0,1 0 0 0,-1 0 0 0,-1 0 0 0,1 0 0 0,0 0 0 0,-1 0 0 0,0 0 0 0,0 0 0 0,0 0 0 0,-1 0 0 0,1 0 0 0,0 0 0 0,0 0 0 0,-1 0 0 0,1 0 0 0,-1 0 0 0,-1 0 0 0,0 0 0 0,1 0 0 0,-1 0 0 0,1 0 0 0,0 0 0 0,0 0 0 0,0 0 0 0,1 0 0 0,0 0 0 0,0 0 0 0,-1 0 0 0,1 0 0 0,0 0 0 0,0 0 0 0,0 0 0 0,0 0 0 0,0 0 0 0,0 0 0 0,0 0 0 0,0 0 0 0,1 0 0 0,-1 0 0 0,1 0 0 0,0 0 0 0,0 0 0 0,0 0 0 0,0 0 0 0,0 0 0 0,-1 0 0 0,1 0 0 0,-1 0 0 0,1 0 0 0,-1 0 0 0,1 0 0 0,-1 0 0 0,0 0 0 0,1 0 0 0,-1 0 0 0,0 0 0 0,0 0 0 0,0 0 0 0,0 0 0 0,1 0 0 0,0 0 0 0,0 0 0 0,-1 0 0 0,1 0 0 0,0 0 0 0,0 0 0 0,1 0 0 0,-1 0 0 0,1 0 0 0,0 0 0 0,0 0 0 0,0 0 0 0,1 0 0 0,-1 0 0 0,0 0 0 0,0 0 0 0,1 0 0 0,-1 0 0 0,0 0 0 0,0 0 0 0,1 0 0 0,-2 0 0 0,1 0 0 0,0 0 0 0,0 0 0 0,0 0 0 0,0 0 0 0,0 0 0 0,-1 0 0 0,1 0 0 0,-1 0 0 0,1 0 0 0,0 0 0 0,0 0 0 0,1 0 0 0,0 0 0 0,0 0 0 0,0 0 0 0,-1 0 0 0,0 0 0 0,1 0 0 0,-1 0 0 0,1 0 0 0,-1 0 0 0,1 0 0 0,0 0 0 0,-1 0 0 0,1 0 0 0,1 0 0 0,-1 0 0 0,0 0 0 0,0 0 0 0,0 0 0 0,0 0 0 0,-1 0 0 0,1 0 0 0,-1 0 0 0,1 0 0 0,-1 0 0 0,0 0 0 0,0 0 0 0,1 0 0 0,-2 0 0 0,1 0 0 0,0 0 0 0,-1 0 0 0,1 0 0 0,-1 0 0 0,0 0 0 0,0 0 0 0,-1 0 0 0,1 0 0 0,-1 0 0 0,1 0 0 0,-1 0 0 0,1 0 0 0,-1 0 0 0,0 0 0 0,1 0 0 0,-1 0 0 0,0 0 0 0,1 0 0 0,-1 0 0 0,0 0 0 0,0 0 0 0,1 0 0 0,-1 0 0 0,0 0 0 0,0 0 0 0,0 0 0 0,0 0 0 0,0 0 0 0,0 0 0 0,0 0 0 0,0 0 0 0,0 0 0 0,1 0 0 0,0 0 0 0,-1 0 0 0,1 0 0 0,0 0 0 0,0 0 0 0,2 0 0 0,-1 0 0 0,0 0 0 0,0 0 0 0,0 0 0 0,-1 0 0 0,0 0 0 0,-1 0 0 0,0 0 0 0,0 0 0 0,0 0 0 0,-1 0 0 0,1 0 0 0,0 0 0 0,0 0 0 0,-1 0 0 0,1 0 0 0,-1 0 0 0,1 0 0 0,0 0 0 0,-1 0 0 0,1 0 0 0,-1 0 0 0,0 0 0 0,1 0 0 0,-1 0 0 0,1 0 0 0,0 0 0 0,0 0 0 0,0 0 0 0,0 0 0 0,0 0 0 0,0 0 0 0,0 0 0 0,0 0 0 0,1 0 0 0,-1 0 0 0,1 0 0 0,1 0 0 0,-1 0 0 0,0 0 0 0,1 0 0 0,-1 0 0 0,1 0 0 0,0 0 0 0,0 0 0 0,1 0 0 0,-1 0 0 0,0 0 0 0,-1 0 0 0,1 0 0 0,-1 0 0 0,0 0 0 0,0 0 0 0,0 0 0 0,0 0 0 0,0 0 0 0,0 0 0 0,0 0 0 0,0 0 0 0,-1 0 0 0,0 0 0 0,0 0 0 0,0 0 0 0,0 0 0 0,0 0 0 0,1 0 0 0,-1 0 0 0,1 0 0 0,-1 0 0 0,0 0 0 0,0 0 0 0,0 0 0 0,0 0 0 0,-1 0 0 0,1 0 0 0,0 0 0 0,0 0 0 0,-1 0 0 0,1 0 0 0,-1 0 0 0,1 0 0 0,-1 0 0 0,0 0 0 0,1 0 0 0,-1 0 0 0,0 0 0 0,0 0 0 0,0 0 0 0,0 0 0 0,-1 0 0 0,1 0 0 0,0 0 0 0,1 0 0 0,-1 0 0 0,1 0 0 0,-1 0 0 0,1 0 0 0,0 0 0 0,-1 0 0 0,1 0 0 0,0 0 0 0,0 0 0 0,1 0 0 0,-2 0 0 0,1 0 0 0,0 0 0 0,-1 0 0 0,1 0 0 0,-1 0 0 0,0 0 0 0,0 0 0 0,1 0 0 0,-1 0 0 0,1 0 0 0,-1 0 0 0,1 0 0 0,-1 0 0 0,1 0 0 0,0 0 0 0,0 0 0 0,-1 0 0 0,1 0 0 0,0 0 0 0,0 0 0 0,0 0 0 0,1 0 0 0,-1 0 0 0,1 0 0 0,0 0 0 0,0 0 0 0,1 0 0 0,-1 0 0 0,1 0 0 0,0 0 0 0,0 0 0 0,0 0 0 0,0 0 0 0,0 0 0 0,-1 0 0 0,0 0 0 0,1 0 0 0,-1 0 0 0,0 0 0 0,0 0 0 0,-1 0 0 0,0 0 0 0,0 0 0 0,-1 0 0 0,0 0 0 0,0 0 0 0,0 0 0 0,-1 0 0 0,1 0 0 0,-1 0 0 0,0 0 0 0,-1 0 0 0,2 0 0 0,-1 0 0 0,0 0 0 0,1 0 0 0,-1 0 0 0,0 0 0 0,1 0 0 0,-1 0 0 0,1 0 0 0,-1 0 0 0,0 0 0 0,1 0 0 0,0 0 0 0,0 0 0 0,0 0 0 0,1 0 0 0,-1 0 0 0,1 0 0 0,-1 0 0 0,1 0 0 0,0 0 0 0,-1 0 0 0,1 0 0 0,-1 0 0 0,1 0 0 0,-1 0 0 0,0 0 0 0,-1 0 0 0,1 0 0 0,0 0 0 0,-1 0 0 0,1 0 0 0,-1 0 0 0,1 0 0 0,-1 0 0 0,1 0 0 0,-1 0 0 0,0 0 0 0,1 0 0 0,-1 0 0 0,0 0 0 0,1 0 0 0,-1 0 0 0,0 0 0 0,1 0 0 0,-1 0 0 0,0 0 0 0,0 0 0 0,0 0 0 0,1 0 0 0,-2 0 0 0,1 0 0 0,0 0 0 0,0 0 0 0,-1 0 0 0,1 0 0 0,-1 0 0 0,0 0 0 0,0 0 0 0,0 0 0 0,0 0 0 0,0 0 0 0,0 0 0 0,0 0 0 0,1 0 0 0,-1 0 0 0,0 0 0 0,0 0 0 0,1 0 0 0,-1 0 0 0,0 0 0 0,0 0 0 0,0 0 0 0,0 0 0 0,0 0 0 0,0 0 0 0,0 0 0 0,0 0 0 0,0 0 0 0,0 0 0 0,0 0 0 0,0 0 0 0,0 0 0 0,1 0 0 0,-1 0 0 0,0 0 0 0,0 0 0 0,0 0 0 0,1 0 0 0,-1 0 0 0,1 0 0 0,-1 0 0 0,0 0 0 0,1 0 0 0,-1 0 0 0,0 0 0 0,0 0 0 0,0 0 0 0,0 0 0 0,1 0 0 0,-1 0 0 0,0 0 0 0,1 0 0 0,-1 0 0 0,0 0 0 0,1 0 0 0,-1 0 0 0,1 0 0 0,-1 0 0 0,0 0 0 0,1 0 0 0,0 0 0 0,-1 0 0 0,1 0 0 0,0 0 0 0,0 0 0 0,1 0 0 0,-1 0 0 0,0 0 0 0,0 0 0 0,0 0 0 0,0 0 0 0,-1 0 0 0,1 0 0 0,-1 0 0 0,1 0 0 0,-1 0 0 0,0 0 0 0,1 0 0 0,-1 0 0 0,1 0 0 0,-1 0 0 0,1 0 0 0,0 0 0 0,-1 0 0 0,1 0 0 0,0 0 0 0,0 0 0 0,0 0 0 0,0 0 0 0,0 0 0 0,0 0 0 0,0 0 0 0,0 0 0 0,0 0 0 0,0 0 0 0,1 0 0 0,-1 0 0 0,0 0 0 0,0 0 0 0,0 0 0 0,0 0 0 0,0 0 0 0,-1 0 0 0,1 0 0 0,0 0 0 0,-1 0 0 0,1 0 0 0,0 0 0 0,-1 0 0 0,1 0 0 0,-1 0 0 0,1 0 0 0,-1 0 0 0,1 0 0 0,0 0 0 0,-1 0 0 0,1 0 0 0,0 0 0 0,0 0 0 0,-1 0 0 0,1 0 0 0,-1 0 0 0,1 0 0 0,-1 0 0 0,0 0 0 0,1 0 0 0,-1 0 0 0,0 0 0 0,0 0 0 0,0 0 0 0,0 0 0 0,0 0 0 0,0 0 0 0,1 0 0 0,-1 0 0 0,0 0 0 0,0 0 0 0,-1 0 0 0,1 0 0 0,0 0 0 0,0 0 0 0,1 0 0 0,-1 0 0 0,0 0 0 0,0 0 0 0,0 0 0 0,0 0 0 0,0 0 0 0,0 0 0 0,0 0 0 0,1 0 0 0,-1 0 0 0,0 0 0 0,0 0 0 0,1 0 0 0,-2 0 0 0,1 0 0 0,0 0 0 0,0 0 0 0,0 0 0 0,0 0 0 0,0 0 0 0,0 0 0 0,0 0 0 0,1 0 0 0,-1 0 0 0,0 0 0 0,0 0 0 0,0 0 0 0,0 0 0 0,0 0 0 0,1 0 0 0,-1 0 0 0,0 0 0 0,1 0 0 0,-1 0 0 0,0 0 0 0,1 0 0 0,-1 0 0 0,0 0 0 0,0 0 0 0,1 0 0 0,-1 0 0 0,1 0 0 0,-1 0 0 0,1 0 0 0,0 0 0 0,0 0 0 0,-1 0 0 0,1 0 0 0,-1 0 0 0,1 0 0 0,-1 0 0 0,1 0 0 0,0 0 0 0,-1 0 0 0,1 0 0 0,-1 0 0 0,1 0 0 0,0 0 0 0,-1 0 0 0,1 0 0 0,-1 0 0 0,0 0 0 0,1 0 0 0,-1 0 0 0,0 0 0 0,1 0 0 0,-1 0 0 0,0 0 0 0,0 0 0 0,1 0 0 0,-1 0 0 0,0 0 0 0,0 0 0 0,0 0 0 0,0 0 0 0,1 0 0 0,-1 0 0 0,0 0 0 0,0 0 0 0,0 0 0 0,1 0 0 0,-1 0 0 0,0 0 0 0,1 0 0 0,0 0 0 0,-1 0 0 0,1 0 0 0,0 0 0 0,0 0 0 0,0 0 0 0,0 0 0 0,0 0 0 0,0 0 0 0,0 0 0 0,-1 0 0 0,1 0 0 0,0 0 0 0,0 0 0 0,-1 0 0 0,1 0 0 0,0 0 0 0,0 0 0 0,0 0 0 0,0 0 0 0,0 0 0 0,0 0 0 0,1 0 0 0,-1 0 0 0,0 0 0 0,1 0 0 0,-1 0 0 0,0 0 0 0,1 0 0 0,0 0 0 0,-1 0 0 0,1 0 0 0,0 0 0 0,-1 0 0 0,1 0 0 0,0 0 0 0,-1 0 0 0,1 0 0 0,-1 0 0 0,1 0 0 0,-1 0 0 0,0 0 0 0,1 0 0 0,0 0 0 0,-1 0 0 0,1 0 0 0,0 0 0 0,-1 0 0 0,1 0 0 0,0 0 0 0,1 0 0 0,-1 0 0 0,1 0 0 0,-1 0 0 0,1 0 0 0,0 0 0 0,0 0 0 0,0 0 0 0,0 0 0 0,0 0 0 0,0 0 0 0,-1 0 0 0,1 0 0 0,-1 0 0 0,1 0 0 0,-1 0 0 0,0 0 0 0,0 0 0 0,-1 0 0 0,1 0 0 0,-1 0 0 0,1 0 0 0,-1 0 0 0,0 0 0 0,0 0 0 0,0 0 0 0,0 0 0 0,0 0 0 0,0 0 0 0,0 0 0 0,0 0 0 0,-1 0 0 0,1 0 0 0,-1 0 0 0,1 0 0 0,-1 0 0 0,0 0 0 0,0 0 0 0,1 0 0 0,-1 0 0 0,1 0 0 0,-1 0 0 0,0 0 0 0,1 0 0 0,-1 0 0 0,0 0 0 0,1 0 0 0,-1 0 0 0,0 0 0 0,1 0 0 0,-1 0 0 0,0 0 0 0,1 0 0 0,-1 0 0 0,0 0 0 0,0 0 0 0,0 0 0 0,0 0 0 0,0 0 0 0,0 0 0 0,0 0 0 0,0 0 0 0,0 0 0 0,0 0 0 0,0 0 0 0,0 0 0 0,0 0 0 0,0 0 0 0,1 0 0 0,-1 0 0 0,1 0 0 0,1 0 0 0,-1 0 0 0,0 0 0 0,1 0 0 0,-1 0 0 0,0 0 0 0,1 0 0 0,-1 0 0 0,1 0 0 0,-1 0 0 0,0 0 0 0,1 0 0 0,-1 0 0 0,0 0 0 0,0 0 0 0,-1 0 0 0,1 0 0 0,-1 0 0 0,1 0 0 0,-1 0 0 0,0 0 0 0,0 0 0 0,1 0 0 0,-1 0 0 0,0 0 0 0,1 0 0 0,-1 0 0 0,1 0 0 0,-1 0 0 0,0 0 0 0,1 0 0 0,-1 0 0 0,1 0 0 0,0 0 0 0,0 0 0 0,0 0 0 0,0 0 0 0,0 0 0 0,0 0 0 0,0 0 0 0,-1 0 0 0,1 0 0 0,-1 0 0 0,1 0 0 0,-1 0 0 0,1 0 0 0,-1 0 0 0,0 0 0 0,0 0 0 0,1 0 0 0,-1 0 0 0,0 0 0 0,0 0 0 0,0 0 0 0,0 0 0 0,0 0 0 0,0 0 0 0,0 0 0 0,0 0 0 0,0 0 0 0,1 0 0 0,-1 0 0 0,1 0 0 0,-1 0 0 0,1 0 0 0,0 0 0 0,0 0 0 0,-1 0 0 0,1 0 0 0,0 0 0 0,0 0 0 0,-1 0 0 0,1 0 0 0,-1 0 0 0,0 0 0 0,0 0 0 0,0 0 0 0,-2 0 0 0,0 0 0 0,-2 0 0 0,-2 0 0 0,1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2:03:00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4 450 10106 0 0,'-3'1'5089'0'0,"4"-9"-1899"0"0,11-26-787 0 0,23-43-1481 0 0,30-44-192 0 0,-46 90-678 0 0,2 0 1 0 0,1 2-1 0 0,1 0 0 0 0,16-14-52 0 0,15-5 861 0 0,-41 98 364 0 0,-6 17-1057 0 0,-3 0 0 0 0,-3 0 0 0 0,-7 66-168 0 0,-1 35 338 0 0,7 222 191 0 0,2-368-1993 0 0,-2-18-3066 0 0,0-3-4136 0 0,0-1 8642 0 0,0 0-7957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2:03:02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12 407 7266 0 0,'-1'-1'268'0'0,"0"0"1"0"0,0 0 0 0 0,0 0 0 0 0,0 0 0 0 0,0 0 0 0 0,1 0 0 0 0,-1 0 0 0 0,0-1 0 0 0,1 1-1 0 0,-1 0 1 0 0,1 0 0 0 0,-1-1 0 0 0,1 1 0 0 0,-1 0 0 0 0,1-1 0 0 0,0 1 0 0 0,0 0 0 0 0,0-1-1 0 0,-1 1 1 0 0,1-1 0 0 0,1 1 0 0 0,-1 0 0 0 0,0-1-269 0 0,0-37 462 0 0,4 23-211 0 0,1 0 0 0 0,0 0 0 0 0,1 0-1 0 0,1 1 1 0 0,0 0 0 0 0,1 0 0 0 0,1 1 0 0 0,0 0-1 0 0,1 0 1 0 0,0 1 0 0 0,1 0 0 0 0,8-5-251 0 0,-2 1 432 0 0,1 0 1 0 0,0 2 0 0 0,1 0-1 0 0,1 1 1 0 0,0 2 0 0 0,1 0-1 0 0,1 0 1 0 0,9-2-433 0 0,-20 11 52 0 0,-1 0-1 0 0,1 0 1 0 0,-1 1-1 0 0,1 0 1 0 0,0 1 0 0 0,0 0-1 0 0,0 1 1 0 0,0 0-1 0 0,0 1 1 0 0,-1 0 0 0 0,1 1-1 0 0,0 0 1 0 0,0 1-1 0 0,3 1-51 0 0,-9-3 6 0 0,0 1-1 0 0,0 0 0 0 0,0 0 1 0 0,0 1-1 0 0,0-1 0 0 0,0 1 1 0 0,-1 0-1 0 0,1 0 0 0 0,-1 1 0 0 0,0-1 1 0 0,0 1-1 0 0,0 0 0 0 0,-1 0 1 0 0,1 0-1 0 0,-1 1 0 0 0,0-1 1 0 0,0 1-1 0 0,0 0 0 0 0,-1 0 0 0 0,0 0 1 0 0,0 0-1 0 0,0 0 0 0 0,0 0 1 0 0,-1 0-1 0 0,0 1 0 0 0,0-1 1 0 0,0 1-1 0 0,-1-1 0 0 0,0 1-5 0 0,-1 15 21 0 0,-1 1 0 0 0,-1 0 0 0 0,-1-1 0 0 0,0 0 0 0 0,-2 0 0 0 0,-1 0 0 0 0,0-1 0 0 0,-2 0-1 0 0,0 0 1 0 0,-3 3-21 0 0,-19 29-94 0 0,-2-1 0 0 0,-2-2 0 0 0,-4 1 94 0 0,21-28-269 0 0,0-1 0 0 0,-2-2 0 0 0,-16 15 269 0 0,25-25-239 0 0,-1 0 0 0 0,1-1-1 0 0,-2 0 1 0 0,1-1 0 0 0,-1 0 0 0 0,0-1-1 0 0,0-1 1 0 0,-3 1 239 0 0,16-6-24 0 0,0 0-1 0 0,-1 0 0 0 0,1 0 1 0 0,0 0-1 0 0,-1 1 0 0 0,1-1 1 0 0,0 0-1 0 0,-1 0 0 0 0,1 0 0 0 0,0 0 1 0 0,-1 0-1 0 0,1 0 0 0 0,0-1 1 0 0,-1 1-1 0 0,1 0 0 0 0,0 0 1 0 0,-1 0-1 0 0,1 0 0 0 0,0 0 1 0 0,0 0-1 0 0,-1 0 0 0 0,1-1 1 0 0,0 1-1 0 0,-1 0 0 0 0,1 0 1 0 0,0 0-1 0 0,0-1 0 0 0,0 1 1 0 0,-1 0-1 0 0,1 0 0 0 0,0-1 0 0 0,0 1 1 0 0,0 0-1 0 0,-1-1 0 0 0,1 1 1 0 0,0 0-1 0 0,0 0 0 0 0,0-1 1 0 0,0 1-1 0 0,0 0 0 0 0,0-1 1 0 0,0 1-1 0 0,0 0 25 0 0,1-22-296 0 0,11-19 421 0 0,-8 31-7 0 0,1 1 0 0 0,0-1 0 0 0,1 0 0 0 0,0 1 0 0 0,1 0 0 0 0,0 1 0 0 0,0 0 0 0 0,1 0 0 0 0,0 0 0 0 0,0 1 0 0 0,1 0 0 0 0,0 1 0 0 0,0-1 0 0 0,9-3-118 0 0,-13 8 23 0 0,-1 0 0 0 0,1 0 0 0 0,0 0-1 0 0,0 1 1 0 0,0-1 0 0 0,0 1 0 0 0,0 0 0 0 0,0 1 0 0 0,0-1 0 0 0,0 1-1 0 0,0 0 1 0 0,0 1 0 0 0,0-1 0 0 0,0 1 0 0 0,0 0 0 0 0,0 0-1 0 0,0 0 1 0 0,0 1 0 0 0,0 0 0 0 0,0 0 0 0 0,-1 0 0 0 0,1 0 0 0 0,-1 1-1 0 0,0 0 1 0 0,0 0 0 0 0,1 0 0 0 0,-2 0 0 0 0,1 1 0 0 0,0-1-1 0 0,-1 1 1 0 0,0 0 0 0 0,2 2-23 0 0,6 9 54 0 0,2 0 0 0 0,0-1 1 0 0,1 0-1 0 0,3 2-54 0 0,-10-11 28 0 0,-1-1-1 0 0,1 0 1 0 0,-1 0 0 0 0,1-1-1 0 0,0 1 1 0 0,1-2 0 0 0,-1 1 0 0 0,0-1-1 0 0,1 0 1 0 0,-1 0 0 0 0,1-1 0 0 0,1 0-28 0 0,9 0-79 0 0,1-1 1 0 0,-1 0-1 0 0,17-3 79 0 0,-5 1-3296 0 0,0 0-4747 0 0,-22 2 1484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2:03:04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107 122 10562 0 0,'-1'0'237'0'0,"1"-1"-1"0"0,-1 1 0 0 0,1-1 1 0 0,-1 1-1 0 0,1-1 1 0 0,-1 1-1 0 0,1-1 1 0 0,0 0-1 0 0,-1 1 0 0 0,1-1 1 0 0,0 0-1 0 0,0 1 1 0 0,-1-1-1 0 0,1 0 0 0 0,0 1 1 0 0,0-1-1 0 0,0 0 1 0 0,0 1-1 0 0,0-1 0 0 0,0 0 1 0 0,0 0-1 0 0,0 1 1 0 0,0-1-1 0 0,0 0 0 0 0,1 1 1 0 0,-1-1-1 0 0,0 0 1 0 0,0 1-1 0 0,1-1 0 0 0,-1 0 1 0 0,0 1-1 0 0,1-1 1 0 0,-1 1-1 0 0,1-1-236 0 0,26-22 2292 0 0,45-11-1776 0 0,-68 33-42 0 0,15-8-289 0 0,1 2 1 0 0,0 1-1 0 0,1 0 1 0 0,-1 2-1 0 0,1 0 1 0 0,0 1-1 0 0,0 1 1 0 0,2 1-186 0 0,-12 2 35 0 0,0 0 1 0 0,1 0-1 0 0,-1 1 1 0 0,0 0-1 0 0,0 1 1 0 0,0 0-1 0 0,0 1 1 0 0,-1 0-1 0 0,0 1 1 0 0,0 0-1 0 0,0 1 1 0 0,0 0-1 0 0,-1 0 1 0 0,0 1-1 0 0,7 7-35 0 0,-6-6 33 0 0,-1 1 0 0 0,0 0 0 0 0,0 0 0 0 0,-1 1 0 0 0,-1 0 0 0 0,0 0 0 0 0,0 1-1 0 0,5 10-32 0 0,-11-18 5 0 0,0 1-1 0 0,1-1 0 0 0,-1 1 0 0 0,-1-1 1 0 0,1 1-1 0 0,0-1 0 0 0,-1 1 0 0 0,0 0 1 0 0,0-1-1 0 0,0 1 0 0 0,0-1 0 0 0,-1 1 1 0 0,1 0-1 0 0,-1-1 0 0 0,0 1 0 0 0,0-1 1 0 0,0 0-1 0 0,-1 1 0 0 0,1-1 0 0 0,-1 0 1 0 0,0 0-1 0 0,1 1 0 0 0,-1-2 0 0 0,-1 1 0 0 0,1 0 1 0 0,0 0-1 0 0,-1-1 0 0 0,0 1 0 0 0,1-1 1 0 0,-1 0-1 0 0,0 1 0 0 0,-3 0-4 0 0,-8 6-19 0 0,-1 0-1 0 0,0-1 0 0 0,0-1 0 0 0,0-1 1 0 0,-1 0-1 0 0,0-1 0 0 0,-1 0 1 0 0,-15 1 19 0 0,-29 3-125 0 0,-49 1 125 0 0,85-8 29 0 0,-114 1 28 0 0,192-3-28 0 0,0 2 0 0 0,0 3 0 0 0,-1 2-1 0 0,25 7-28 0 0,-58-10 13 0 0,-1 1 0 0 0,0 1-1 0 0,0 0 1 0 0,0 2 0 0 0,-1 0 0 0 0,0 0-1 0 0,-1 2 1 0 0,0 0 0 0 0,0 1 0 0 0,-1 1-1 0 0,-1 0 1 0 0,0 1 0 0 0,0 0 0 0 0,9 14-13 0 0,-21-25 8 0 0,0 0 1 0 0,0 0-1 0 0,0 0 1 0 0,0 1-1 0 0,-1-1 1 0 0,1 1-1 0 0,-1-1 1 0 0,1 1-1 0 0,-1-1 1 0 0,0 1-1 0 0,0 0 1 0 0,0 0-1 0 0,-1-1 1 0 0,1 1-1 0 0,-1 0 1 0 0,1 0-1 0 0,-1 0 1 0 0,0 0-1 0 0,0 0 1 0 0,0 0-1 0 0,-1 0 1 0 0,1-1-1 0 0,-1 1 1 0 0,1 0-1 0 0,-1 0 1 0 0,0 0-1 0 0,0-1 1 0 0,0 1-1 0 0,-1 0 1 0 0,1-1-1 0 0,-1 1 1 0 0,1-1-1 0 0,-1 0 1 0 0,0 1-1 0 0,0-1 1 0 0,0 0-1 0 0,0 0 1 0 0,0 0-1 0 0,0 0 1 0 0,0-1-1 0 0,-1 1 1 0 0,1 0-1 0 0,-1-1 1 0 0,-1 1-9 0 0,-10 5 15 0 0,-1 0 1 0 0,0-1-1 0 0,0-1 1 0 0,0 0-1 0 0,-1-1 1 0 0,1-1-1 0 0,-7 0-15 0 0,-10 3-566 0 0,-47 6 1630 0 0,-78 3-1064 0 0,128-15-1177 0 0,-1-1 1 0 0,1-1-1 0 0,-1-2 1177 0 0,12 2-2427 0 0,1-2 0 0 0,-1-1 0 0 0,1 0 0 0 0,0-1 0 0 0,-5-3 2427 0 0,1 0-7117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2:03:06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595 217 4753 0 0,'20'-20'8213'0'0,"-11"11"-4203"0"0,-21 18 1626 0 0,-28 27-5054 0 0,2 3 0 0 0,2 1 1 0 0,1 1-1 0 0,2 3 0 0 0,1 1-582 0 0,-21 28 451 0 0,-15 10-451 0 0,22-34 69 0 0,19-21-70 0 0,1 1 1 0 0,-19 29 0 0 0,46-57 1 0 0,-1 0 0 0 0,0-1 0 0 0,1 1 0 0 0,-1 0 0 0 0,1-1 1 0 0,-1 1-1 0 0,1 0 0 0 0,-1-1 0 0 0,1 1 0 0 0,-1-1 0 0 0,1 1 1 0 0,0-1-1 0 0,-1 1 0 0 0,1-1 0 0 0,0 1 0 0 0,-1-1 1 0 0,1 0-1 0 0,0 1 0 0 0,0-1 0 0 0,-1 0 0 0 0,1 0 0 0 0,0 0 1 0 0,0 1-1 0 0,-1-1 0 0 0,1 0 0 0 0,0 0 0 0 0,1 0-1 0 0,25 6 118 0 0,66 11 372 0 0,1-5 1 0 0,0-4-1 0 0,77-3-490 0 0,-121-7-202 0 0,0 2 1 0 0,0 2-1 0 0,0 3 0 0 0,-1 2 1 0 0,8 3 201 0 0,13-2-5375 0 0,-24-9-6581 0 0,-35 0 4913 0 0</inkml:trace>
  <inkml:trace contextRef="#ctx0" brushRef="#br0" timeOffset="399.929">755 229 13275 0 0,'-1'1'459'0'0,"0"-1"0"0"0,-1 1 0 0 0,1 0 0 0 0,0 0 0 0 0,0 0 0 0 0,0 0 0 0 0,0 0 0 0 0,0 1 0 0 0,0-1 0 0 0,0 0 0 0 0,0 0 0 0 0,1 1 0 0 0,-1-1 0 0 0,0 0 0 0 0,1 1 0 0 0,-1 1-459 0 0,-4 29 2491 0 0,12 34-2040 0 0,-6-58 90 0 0,51 369 2011 0 0,-18 2-3314 0 0,-33-368 424 0 0,4 52-3999 0 0,3-22-3097 0 0,-2-19-500 0 0</inkml:trace>
  <inkml:trace contextRef="#ctx0" brushRef="#br0" timeOffset="1522.649">1054 246 11602 0 0,'6'8'8048'0'0,"19"25"-5851"0"0,-8-14-1682 0 0,0 1-1 0 0,-2 1 0 0 0,-1 0 1 0 0,0 1-1 0 0,-2 0 0 0 0,0 1 1 0 0,-1 4-515 0 0,-5-13 47 0 0,-1 1 0 0 0,-1 0 0 0 0,-1 0 0 0 0,0 1 0 0 0,-1-1 1 0 0,0 1-1 0 0,-1-1 0 0 0,-1 1 0 0 0,0-1 0 0 0,-2 1 0 0 0,0 0 1 0 0,-1 3-48 0 0,-3 12 128 0 0,-2-1 0 0 0,-1 0 0 0 0,-1-1 1 0 0,-2 0-1 0 0,0 0 0 0 0,-2-2 1 0 0,-2 1-1 0 0,0-2 0 0 0,-7 7-128 0 0,10-15 41 0 0,-1-2-1 0 0,-1 0 1 0 0,-1 0-1 0 0,0-2 1 0 0,-1 0-1 0 0,0-1 1 0 0,-1 0 0 0 0,-1-2-1 0 0,0 0 1 0 0,0-1-1 0 0,-1-1 1 0 0,0 0-1 0 0,-14 2-40 0 0,-16 3-12 0 0,-1-2 0 0 0,0-2 0 0 0,-1-2 0 0 0,-30 0 12 0 0,50-7-32 0 0,0-1 0 0 0,1-2-1 0 0,-1 0 1 0 0,1-3 0 0 0,-1 0-1 0 0,1-2 1 0 0,1-1 0 0 0,-6-4 32 0 0,20 5-50 0 0,1-1 1 0 0,0 0 0 0 0,1-1 0 0 0,0-1 0 0 0,1 0 0 0 0,-1-1 0 0 0,2 0 0 0 0,0-1-1 0 0,0 0 1 0 0,1-1 0 0 0,1-1 0 0 0,0 0 0 0 0,1 0 0 0 0,0 0 0 0 0,1-1-1 0 0,1-1 1 0 0,0 1 0 0 0,-3-15 49 0 0,0 1-20 0 0,2 0 1 0 0,1-1-1 0 0,1 0 0 0 0,1 0 0 0 0,2 0 0 0 0,1 0 0 0 0,1-1 0 0 0,2 1 0 0 0,1 0 1 0 0,2-7 19 0 0,2 7 8 0 0,2 1 1 0 0,0 0 0 0 0,2 1 0 0 0,1 0 0 0 0,1 0 0 0 0,2 1-1 0 0,0 1 1 0 0,2 0 0 0 0,6-6-9 0 0,-1 3 83 0 0,2 0 0 0 0,1 2 0 0 0,1 0 0 0 0,2 2 0 0 0,0 1 0 0 0,2 1 0 0 0,15-10-83 0 0,-29 24 39 0 0,0-1 0 0 0,1 2 0 0 0,0 0 1 0 0,0 1-1 0 0,0 0 0 0 0,1 2 0 0 0,0 0 0 0 0,0 0 1 0 0,10 0-40 0 0,-15 4 23 0 0,-1 0 0 0 0,1 1 0 0 0,0 1 0 0 0,0 0 0 0 0,0 0 1 0 0,-1 1-1 0 0,1 0 0 0 0,0 1 0 0 0,-1 1 0 0 0,0 0 1 0 0,0 0-1 0 0,0 1 0 0 0,0 0 0 0 0,5 5-23 0 0,65 41-2622 0 0,104 79-10508 0 0,-174-121 5400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2:03:09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1123 231 8426 0 0,'0'1'378'0'0,"0"0"0"0"0,-1 1 0 0 0,1-1 0 0 0,0 0 0 0 0,0 0 0 0 0,0 0 0 0 0,1 1 0 0 0,-1-1 0 0 0,0 0 0 0 0,0 0 0 0 0,1 0 1 0 0,-1 0-1 0 0,0 0 0 0 0,1 1 0 0 0,-1-1 0 0 0,1 0 0 0 0,0 0 0 0 0,-1 0 0 0 0,1 0 0 0 0,0 0 0 0 0,0 0 0 0 0,-1-1 0 0 0,1 1 0 0 0,0 0 0 0 0,1 0-378 0 0,29 26 2276 0 0,-19-17-1124 0 0,9 10-254 0 0,-1 1 1 0 0,-1 0-1 0 0,-1 2 1 0 0,13 19-899 0 0,-18-21 106 0 0,-1 1 1 0 0,-1 0-1 0 0,-1 1 1 0 0,0 0-1 0 0,-2 0 1 0 0,-1 1-1 0 0,-1 0 1 0 0,-1 1-1 0 0,-1-1 1 0 0,-1 1-1 0 0,-1-1 1 0 0,-1 1-1 0 0,-1 0 1 0 0,-3 12-107 0 0,1-10 96 0 0,-2-1 1 0 0,-1 1 0 0 0,-1-1 0 0 0,-1 0-1 0 0,-1 0 1 0 0,-2-1 0 0 0,-8 17-97 0 0,10-27 27 0 0,0 0 0 0 0,-2-1 0 0 0,1 0 0 0 0,-2-1 0 0 0,1 0 0 0 0,-2 0 0 0 0,0-1 0 0 0,0-1 0 0 0,-1 0 0 0 0,-1 0 0 0 0,0-2 0 0 0,-11 7-27 0 0,-26 12-20 0 0,-2-3 0 0 0,0-2 0 0 0,-1-2 1 0 0,-2-3-1 0 0,0-2 0 0 0,-55 8 20 0 0,79-19-75 0 0,0-1 0 0 0,0-2 1 0 0,0-1-1 0 0,-1-1 1 0 0,1-2-1 0 0,0-1 0 0 0,0-2 1 0 0,0-1-1 0 0,0-2 0 0 0,1 0 1 0 0,0-3-1 0 0,1 0 1 0 0,-7-5 74 0 0,20 6-118 0 0,2 0 0 0 0,-1-1 0 0 0,1 0 0 0 0,1-1 0 0 0,0-1 0 0 0,0-1 0 0 0,2 0 0 0 0,-1 0 0 0 0,2-1 0 0 0,0-1 0 0 0,1 0 0 0 0,0 0 1 0 0,1-3 117 0 0,-7-14-229 0 0,1-1 0 0 0,1-1 0 0 0,2 0 0 0 0,2-1 0 0 0,1 0 1 0 0,1-8 228 0 0,4 14-16 0 0,2 0 0 0 0,0 0 0 0 0,3-1 1 0 0,0 1-1 0 0,2 0 0 0 0,1 0 1 0 0,1 1-1 0 0,2-1 0 0 0,1 1 0 0 0,1 0 1 0 0,1 1-1 0 0,2 0 0 0 0,1 1 0 0 0,1 0 1 0 0,1 1-1 0 0,8-8 16 0 0,-4 6 126 0 0,1 1 0 0 0,1 2-1 0 0,2 0 1 0 0,1 1 0 0 0,0 1 0 0 0,2 1 0 0 0,0 2-1 0 0,2 0 1 0 0,0 2 0 0 0,1 1 0 0 0,0 2 0 0 0,2 0 0 0 0,-1 2-1 0 0,24-6-125 0 0,-22 12-24 0 0,0 0 0 0 0,1 2-1 0 0,-1 2 1 0 0,1 0 0 0 0,0 3-1 0 0,0 0 1 0 0,0 3 0 0 0,-1 0-1 0 0,1 2 1 0 0,-1 2 0 0 0,0 0 0 0 0,-1 3-1 0 0,1 0 1 0 0,-2 2 0 0 0,0 1-1 0 0,0 2 1 0 0,20 13 24 0 0,-35-17-1117 0 0,0 1 0 0 0,0 0 0 0 0,-1 0 0 0 0,5 8 1117 0 0,24 34-8263 0 0,-27-28 719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2:03:10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863 92 11034 0 0,'54'43'11379'0'0,"8"-7"-8305"0"0,-41-25-2806 0 0,0 1 1 0 0,0 1-1 0 0,-2 1 0 0 0,14 12-268 0 0,-19-10 71 0 0,0 0 0 0 0,0 1-1 0 0,-2 1 1 0 0,0 0 0 0 0,-1 0-1 0 0,-1 1 1 0 0,0 1 0 0 0,-2-1 0 0 0,0 2-1 0 0,-1-1 1 0 0,-1 3-71 0 0,4 18 90 0 0,-1-1 1 0 0,-2 1-1 0 0,-2 1 1 0 0,-2-1-1 0 0,-2 14-90 0 0,-2-33 16 0 0,0 0 0 0 0,-2 1 0 0 0,0-1 0 0 0,-2-1 0 0 0,0 1 0 0 0,-1-1 1 0 0,-2 1-1 0 0,0-2 0 0 0,-1 1 0 0 0,-1-1 0 0 0,-1-1 0 0 0,0 0 0 0 0,-2 0 0 0 0,0-1 0 0 0,-1-1 0 0 0,-1 0 0 0 0,-16 14-16 0 0,-3 2 0 0 0,-1-2-1 0 0,-2-2 1 0 0,0-1-1 0 0,-2-1 1 0 0,-1-3-1 0 0,-1-1 1 0 0,-1-2-1 0 0,-1-2 1 0 0,24-11-43 0 0,-1-1 0 0 0,0-1 0 0 0,0 0 0 0 0,-1-2 0 0 0,1 0 0 0 0,-1-2 0 0 0,0 0 0 0 0,0-1 0 0 0,0-2 0 0 0,1 0 0 0 0,-1-1 0 0 0,0 0 0 0 0,1-2 0 0 0,-1-1 0 0 0,1 0 0 0 0,0-2 0 0 0,1 0 0 0 0,-1-1 0 0 0,-2-3 43 0 0,-2-3-70 0 0,0-1 0 0 0,2 0 0 0 0,0-2 0 0 0,1 0 0 0 0,0-2 0 0 0,2 0 0 0 0,0-1 0 0 0,1-1 0 0 0,1-1 0 0 0,1 0 0 0 0,1-2 0 0 0,1 1 0 0 0,2-2 0 0 0,0 0 0 0 0,1 0 0 0 0,2-1 0 0 0,0 0 0 0 0,2 0 1 0 0,1-1-1 0 0,1 0 0 0 0,1-1 0 0 0,1 1 0 0 0,2 0 0 0 0,1-1 0 0 0,1 1 0 0 0,2-7 70 0 0,1-9 52 0 0,2 1 0 0 0,2 1 0 0 0,2-1 0 0 0,1 2 0 0 0,3-1 0 0 0,1 2 0 0 0,5-9-52 0 0,-6 21 88 0 0,1 1 1 0 0,1 0 0 0 0,1 1-1 0 0,1 1 1 0 0,1 0-1 0 0,1 2 1 0 0,1 0-1 0 0,1 1 1 0 0,1 1-1 0 0,12-7-88 0 0,-16 14 72 0 0,0 0 0 0 0,1 2 0 0 0,0 0 0 0 0,1 1 0 0 0,0 1 0 0 0,1 1 0 0 0,-1 1 0 0 0,1 1 0 0 0,1 1 0 0 0,-1 1 0 0 0,1 1 0 0 0,0 0 0 0 0,0 2 0 0 0,0 1 0 0 0,0 1 0 0 0,0 1 0 0 0,-1 1-1 0 0,1 0 1 0 0,-1 2 0 0 0,12 4-72 0 0,-8-1 9 0 0,-1 0-1 0 0,0 2 1 0 0,-1 0-1 0 0,20 13-8 0 0,11 15-2416 0 0,-20-6-2826 0 0,-5 5-4239 0 0,-20-22 1460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2:03:11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843 51 12099 0 0,'10'0'1623'0'0,"-1"1"1"0"0,1 0 0 0 0,-1 1-1 0 0,1 0 1 0 0,-1 0 0 0 0,2 1-1624 0 0,58 28 2787 0 0,-24-4-2857 0 0,35 27 70 0 0,-66-44 642 0 0,6 6-517 0 0,-1 0 0 0 0,0 1 0 0 0,-2 1 0 0 0,0 1 0 0 0,-1 1 0 0 0,-1 0 0 0 0,-1 1 0 0 0,0 0 0 0 0,-2 1 0 0 0,-1 1 0 0 0,0-1 0 0 0,-2 2 0 0 0,5 17-125 0 0,-2 0 59 0 0,-2 1 0 0 0,-2 0 0 0 0,-2 0 0 0 0,-1 1 0 0 0,-2-1 0 0 0,-3 1 0 0 0,-3 31-59 0 0,1-54 10 0 0,-1-1 0 0 0,0 0 0 0 0,-2 0 0 0 0,0 0-1 0 0,-1-1 1 0 0,-1 0 0 0 0,-1 0 0 0 0,-1 0 0 0 0,-9 14-10 0 0,2-7 10 0 0,-1-2-1 0 0,-2 0 1 0 0,0 0-1 0 0,-1-2 0 0 0,-1-1 1 0 0,-10 8-10 0 0,-9 3-7 0 0,-2-2 1 0 0,0-2-1 0 0,-2-1 1 0 0,0-3-1 0 0,-2-1 0 0 0,-1-3 1 0 0,-29 8 6 0 0,53-19-14 0 0,0-2 0 0 0,-1-1 0 0 0,0-1 0 0 0,0-1 1 0 0,0-1-1 0 0,0-1 0 0 0,0-1 0 0 0,0-1 0 0 0,-17-3 14 0 0,24 1-51 0 0,0-1 0 0 0,0 0 0 0 0,0-2 0 0 0,0 0 0 0 0,1 0 0 0 0,0-2 0 0 0,0 0 0 0 0,1-1 0 0 0,0 0 0 0 0,1-1 0 0 0,0-1 0 0 0,0 0 0 0 0,-7-8 51 0 0,-10-15-176 0 0,0 0 1 0 0,3-2 0 0 0,0-1 0 0 0,3-2-1 0 0,1 0 1 0 0,2-1 0 0 0,2-2-1 0 0,-15-42 176 0 0,23 50-120 0 0,2 0-1 0 0,1 0 1 0 0,1-1-1 0 0,3 0 1 0 0,0-1-1 0 0,3 1 0 0 0,1-1 1 0 0,1 1-1 0 0,2-1 1 0 0,1 1-1 0 0,8-31 121 0 0,-2 30 89 0 0,1 1 0 0 0,1 0 0 0 0,2 1 0 0 0,2 0 0 0 0,1 1 0 0 0,1 1 0 0 0,7-8-89 0 0,-13 23 56 0 0,2-1 0 0 0,0 2 0 0 0,1 0 0 0 0,0 0-1 0 0,1 2 1 0 0,1-1 0 0 0,1 2 0 0 0,-1 0 0 0 0,2 1 0 0 0,0 1 0 0 0,0 1 0 0 0,1 0 0 0 0,7-1-56 0 0,-11 6 66 0 0,1 0 0 0 0,-1 1-1 0 0,1 1 1 0 0,0 1 0 0 0,0 0 0 0 0,0 1 0 0 0,0 1 0 0 0,1 0 0 0 0,-1 1 0 0 0,0 1 0 0 0,0 1 0 0 0,-1 0 0 0 0,1 1 0 0 0,-1 0 0 0 0,1 1-1 0 0,5 4-65 0 0,32 16-215 0 0,-1 2 0 0 0,-1 2 0 0 0,45 35 215 0 0,21 11-1567 0 0,-67-46 7 0 0,18 11-2752 0 0,-3 2-3871 0 0,-33-19 313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6T11:30:11.4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130.05005"/>
      <inkml:brushProperty name="anchorY" value="-2130.0498"/>
      <inkml:brushProperty name="scaleFactor" value="0.5"/>
    </inkml:brush>
  </inkml:definitions>
  <inkml:trace contextRef="#ctx0" brushRef="#br0">1 1 0 0,'0'0'0'0,"0"0"0"0,0 0 0 0,2 0 0 0,0 0 0 0,0 0 0 0,1 0 0 0,0 0 0 0,-1 0 0 0,1 0 0 0,1 0 0 0,-1 0 0 0,0 0 0 0,0 0 0 0,0 0 0 0,0 0 0 0,0 0 0 0,-1 0 0 0,0 0 0 0,0 0 0 0,0 0 0 0,0 0 0 0,0 0 0 0,0 0 0 0,0 0 0 0,0 0 0 0,0 0 0 0,1 0 0 0,-1 0 0 0,0 0 0 0,1 0 0 0,-1 0 0 0,1 0 0 0,1 0 0 0,-1 0 0 0,0 0 0 0,1 0 0 0,0 0 0 0,0 0 0 0,-1 0 0 0,1 0 0 0,1 0 0 0,-1 0 0 0,0 0 0 0,0 0 0 0,1 0 0 0,-1 0 0 0,1 0 0 0,-1 0 0 0,0 0 0 0,1 0 0 0,0 0 0 0,0 0 0 0,0 0 0 0,0 0 0 0,0 0 0 0,0 0 0 0,0 0 0 0,0 0 0 0,0 0 0 0,0 0 0 0,0 0 0 0,0 0 0 0,0 0 0 0,0 0 0 0,1 0 0 0,-1 0 0 0,1 0 0 0,0 0 0 0,-1 0 0 0,1 0 0 0,0 0 0 0,0 0 0 0,0 0 0 0,0 0 0 0,1 0 0 0,-1 0 0 0,1 0 0 0,0 0 0 0,0 0 0 0,0 0 0 0,0 0 0 0,0 0 0 0,-1 0 0 0,1 0 0 0,1 0 0 0,0 0 0 0,0 0 0 0,0 0 0 0,0 0 0 0,1 0 0 0,0 0 0 0,0 0 0 0,0 0 0 0,0 0 0 0,1 0 0 0,-1 0 0 0,1 0 0 0,-1 0 0 0,1 0 0 0,1 0 0 0,-1 0 0 0,1 0 0 0,-1 0 0 0,1 0 0 0,-1 0 0 0,1 0 0 0,-1 0 0 0,1 0 0 0,0 0 0 0,0 0 0 0,0 0 0 0,0 0 0 0,1 0 0 0,0 0 0 0,0 0 0 0,1 0 0 0,0 0 0 0,0 0 0 0,0 0 0 0,0 0 0 0,-1 0 0 0,0 0 0 0,0 0 0 0,-1 0 0 0,1 0 0 0,0 0 0 0,-1 0 0 0,0 0 0 0,1 0 0 0,-1 0 0 0,0 0 0 0,1 0 0 0,-1 0 0 0,1 0 0 0,0 0 0 0,-1 0 0 0,1 0 0 0,0 0 0 0,0 0 0 0,0 0 0 0,0 0 0 0,0 0 0 0,0 0 0 0,0 0 0 0,0 0 0 0,-1 0 0 0,0 0 0 0,0 0 0 0,1 0 0 0,-1 0 0 0,0 0 0 0,1 0 0 0,0 0 0 0,0 0 0 0,0 0 0 0,0 0 0 0,0 0 0 0,0 0 0 0,0 0 0 0,0 0 0 0,0 0 0 0,0 0 0 0,0 0 0 0,0 0 0 0,-1 0 0 0,1 0 0 0,-1 0 0 0,1 0 0 0,-1 0 0 0,1 0 0 0,0 0 0 0,-1 0 0 0,1 0 0 0,1 0 0 0,-1 0 0 0,1 0 0 0,-1 0 0 0,0 0 0 0,0 0 0 0,0 0 0 0,0 0 0 0,0 0 0 0,1 0 0 0,-1 0 0 0,0 0 0 0,0 0 0 0,0 0 0 0,0 0 0 0,0 0 0 0,1 0 0 0,-1 0 0 0,1 0 0 0,0 0 0 0,-1 0 0 0,1 0 0 0,0 0 0 0,1 0 0 0,-1 0 0 0,0 0 0 0,1 0 0 0,-1 0 0 0,0 0 0 0,0 0 0 0,-1 0 0 0,1 0 0 0,-1 0 0 0,1 0 0 0,0 0 0 0,0 0 0 0,1 0 0 0,-1 0 0 0,1 0 0 0,0 0 0 0,0 0 0 0,1 0 0 0,-1 0 0 0,1 0 0 0,0 0 0 0,0 0 0 0,0 0 0 0,0 0 0 0,0 0 0 0,1 0 0 0,0 0 0 0,0 0 0 0,1 0 0 0,1 0 0 0,-1 0 0 0,1 0 0 0,0 0 0 0,0 0 0 0,0 0 0 0,0 0 0 0,0 0 0 0,0 0 0 0,0 0 0 0,1 0 0 0,-1 0 0 0,1 0 0 0,0 0 0 0,0 0 0 0,0 0 0 0,1 0 0 0,-1 0 0 0,0 0 0 0,0 0 0 0,0 0 0 0,-1 0 0 0,1 0 0 0,0 0 0 0,0 0 0 0,0 0 0 0,1 0 0 0,-1 0 0 0,1 0 0 0,0 0 0 0,-1 0 0 0,1 0 0 0,0 0 0 0,0 0 0 0,0 0 0 0,1 0 0 0,0 0 0 0,1 0 0 0,-1 0 0 0,0 0 0 0,0 0 0 0,0 0 0 0,-1 0 0 0,0 0 0 0,0 0 0 0,0 0 0 0,0 0 0 0,0 0 0 0,1 0 0 0,-1 0 0 0,0 0 0 0,1 0 0 0,-1 0 0 0,1 0 0 0,-2 0 0 0,1 0 0 0,0 0 0 0,-1 0 0 0,0 0 0 0,0 0 0 0,0 0 0 0,0 0 0 0,0 0 0 0,0 0 0 0,0 0 0 0,-1 0 0 0,1 0 0 0,-1 0 0 0,1 0 0 0,-1 0 0 0,1 0 0 0,-1 0 0 0,2 0 0 0,-1 0 0 0,-1 0 0 0,1 0 0 0,-1 0 0 0,0 0 0 0,0 0 0 0,-1 0 0 0,0 0 0 0,-1 0 0 0,1 0 0 0,-1 0 0 0,0 0 0 0,1 0 0 0,-1 0 0 0,0 0 0 0,1 0 0 0,-1 0 0 0,1 0 0 0,-1 0 0 0,0 0 0 0,0 0 0 0,0 0 0 0,0 0 0 0,0 0 0 0,0 0 0 0,0 0 0 0,1 0 0 0,0 0 0 0,0 0 0 0,0 0 0 0,0 0 0 0,0 0 0 0,0 0 0 0,0 0 0 0,0 0 0 0,0 0 0 0,0 0 0 0,1 0 0 0,-1 0 0 0,1 0 0 0,0 0 0 0,0 0 0 0,-1 0 0 0,1 0 0 0,-1 0 0 0,0 0 0 0,0 0 0 0,-1 0 0 0,1 0 0 0,-1 0 0 0,1 0 0 0,-1 0 0 0,1 0 0 0,0 0 0 0,1 0 0 0,-1 0 0 0,1 0 0 0,1 0 0 0,-1 0 0 0,1 0 0 0,-1 0 0 0,1 0 0 0,-1 0 0 0,0 0 0 0,1 0 0 0,-1 0 0 0,1 0 0 0,-1 0 0 0,1 0 0 0,0 0 0 0,0 0 0 0,-1 0 0 0,0 0 0 0,0 0 0 0,-1 0 0 0,1 0 0 0,-1 0 0 0,1 0 0 0,0 0 0 0,0 0 0 0,0 0 0 0,0 0 0 0,-1 0 0 0,1 0 0 0,-1 0 0 0,-1 0 0 0,1 0 0 0,-1 0 0 0,-1 0 0 0,1 0 0 0,0 0 0 0,0 0 0 0,0 0 0 0,-1 0 0 0,1 0 0 0,0 0 0 0,-1 0 0 0,1 0 0 0,-1 0 0 0,0 0 0 0,0 0 0 0,0 0 0 0,-1 0 0 0,0 0 0 0,1 0 0 0,-2 0 0 0,1 0 0 0,0 0 0 0,-1 0 0 0,1 0 0 0,-1 0 0 0,0 0 0 0,0 0 0 0,0 0 0 0,0 0 0 0,0 0 0 0,-1 0 0 0,1 0 0 0,-1 0 0 0,0 0 0 0,0 0 0 0,0 0 0 0,0 0 0 0,1 0 0 0,-1 0 0 0,1 0 0 0,-1 0 0 0,1 0 0 0,0 0 0 0,0 0 0 0,0 0 0 0,-1 0 0 0,0 0 0 0,0 0 0 0,-1 0 0 0,1 0 0 0,-1 0 0 0,-1 0 0 0,1 0 0 0,-1 0 0 0,0 0 0 0,0 0 0 0,0 0 0 0,0 0 0 0,1 0 0 0,-1 0 0 0,1 0 0 0,-1 0 0 0,1 0 0 0,-1 0 0 0,0 0 0 0,1 0 0 0,-1 0 0 0,1 0 0 0,0 0 0 0,-1 0 0 0,1 0 0 0,0 0 0 0,0 0 0 0,-1 0 0 0,0 0 0 0,1 0 0 0,-1 0 0 0,0 0 0 0,0 0 0 0,1 0 0 0,-1 0 0 0,0 0 0 0,1 0 0 0,2 0 0 0,-1 0 0 0,0 0 0 0,0 0 0 0,0 0 0 0,-2 0 0 0,1 0 0 0,-1 0 0 0,0 0 0 0,0 0 0 0,-1 0 0 0,0 0 0 0,1 0 0 0,-2 0 0 0,1 0 0 0,0 0 0 0,0 0 0 0,-1 0 0 0,1 0 0 0,-1 0 0 0,1 0 0 0,0 0 0 0,-1 0 0 0,1 0 0 0,-1 0 0 0,0 0 0 0,0 0 0 0,0 0 0 0,0 0 0 0,-1 0 0 0,0 0 0 0,-1 0 0 0,1 0 0 0,-1 0 0 0,0 0 0 0,0 0 0 0,-1 0 0 0,0 0 0 0,-1 0 0 0,1 0 0 0,-1 0 0 0,0 0 0 0,0 0 0 0,-1 0 0 0,1 0 0 0,-1 0 0 0,0 0 0 0,0 0 0 0,0 0 0 0,0 0 0 0,-1 0 0 0,1 0 0 0,0 0 0 0,-1 0 0 0,1 0 0 0,-1 0 0 0,0 0 0 0,-1 0 0 0,1 0 0 0,-1 0 0 0,0 0 0 0,0 0 0 0,1 0 0 0,-1 0 0 0,-1 0 0 0,1 0 0 0,-1 0 0 0,1 0 0 0,-1 0 0 0,0 0 0 0,0 0 0 0,1 0 0 0,-1 0 0 0,0 0 0 0,0 0 0 0,0 0 0 0,0 0 0 0,0 0 0 0,0 0 0 0,0 0 0 0,0 0 0 0,1 0 0 0,-1 0 0 0,0 0 0 0,0 0 0 0,0 0 0 0,0 0 0 0,0 0 0 0,0 0 0 0,0 0 0 0,0 0 0 0,1 0 0 0,-1 0 0 0,0 0 0 0,0 0 0 0,1 0 0 0,0 0 0 0,1 0 0 0,0 0 0 0,-1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2:38:05.81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36737.03516"/>
      <inkml:brushProperty name="anchorY" value="-41024.20703"/>
      <inkml:brushProperty name="scaleFactor" value="0.5"/>
    </inkml:brush>
  </inkml:definitions>
  <inkml:trace contextRef="#ctx0" brushRef="#br0">5 1 0 0,'0'0'0'0,"0"0"0"0,0 0 0 0,-1 0 0 0,0 0 0 0,1 0 0 0,-1 0 0 0,0 0 0 0,1 0 0 0,0 0 0 0,0 0 0 0,-1 0 0 0,1 0 0 0,0 0 0 0,0 0 0 0,1 0 0 0,-1 0 0 0,0 0 0 0,0 0 0 0,0 0 0 0,0 0 0 0,0 0 0 0,1 0 0 0,-1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0,0 0 0 0,1 0 0 0,-1 0 0 0,0 0 0 0,1 0 0 0,-1 0 0 0,0 0 0 0,0 0 0 0,0 0 0 0,0 0 0 0,0 0 0 0,0 0 0 0,0 0 0 0,0 0 0 0,0 0 0 0,0 0 0 0,0 0 0 0,0 0 0 0,0 0 0 0,0 0 0 0,0 0 0 0,0 0 0 0,0 0 0 0,0 0 0 0,1 0 0 0,-1 0 0 0,1 0 0 0,-1 0 0 0,1 0 0 0,-1 0 0 0,0 0 0 0,1 0 0 0,0 0 0 0,0 0 0 0,1 0 0 0,-1 0 0 0,2 0 0 0,0 0 0 0,1 0 0 0,1 0 0 0,-1 0 0 0,1 0 0 0,0 0 0 0,0 0 0 0,1 0 0 0,1 0 0 0,-1 0 0 0,1 0 0 0,0 0 0 0,-1 0 0 0,0 0 0 0,0 0 0 0,-1 0 0 0,1 0 0 0,-1 0 0 0,1 0 0 0,0 0 0 0,0 0 0 0,1 0 0 0,-1 0 0 0,0 0 0 0,0 0 0 0,-1 0 0 0,1 0 0 0,0 0 0 0,1 0 0 0,-1 0 0 0,0 0 0 0,0 0 0 0,0 0 0 0,0 0 0 0,0 0 0 0,0 0 0 0,-1 0 0 0,1 0 0 0,-1 0 0 0,-1 0 0 0,1 0 0 0,0 0 0 0,-1 0 0 0,0 0 0 0,1 0 0 0,-1 0 0 0,0 0 0 0,1 0 0 0,-1 0 0 0,1 0 0 0,-1 0 0 0,0 0 0 0,1 0 0 0,-1 0 0 0,1 0 0 0,0 0 0 0,1 0 0 0,-1 0 0 0,1 0 0 0,-1 0 0 0,1 0 0 0,-1 0 0 0,0 0 0 0,0 0 0 0,0 0 0 0,0 0 0 0,-1 0 0 0,1 0 0 0,-1 0 0 0,1 0 0 0,0 0 0 0,-1 0 0 0,1 0 0 0,-1 0 0 0,-1 0 0 0,0 0 0 0,1 0 0 0,-1 0 0 0,0 0 0 0,0 0 0 0,0 0 0 0,0 0 0 0,0 0 0 0,0 0 0 0,0 0 0 0,0 0 0 0,1 0 0 0,0 0 0 0,0 0 0 0,0 0 0 0,1 0 0 0,0 0 0 0,1 0 0 0,1 0 0 0,-1 0 0 0,1 0 0 0,0 0 0 0,0 0 0 0,0 0 0 0,0 0 0 0,-1 0 0 0,0 0 0 0,1 0 0 0,1 0 0 0,0 0 0 0,0 0 0 0,1 0 0 0,0 0 0 0,-1 0 0 0,0 0 0 0,0 0 0 0,0 0 0 0,0 0 0 0,-1 0 0 0,1 0 0 0,-1 0 0 0,1 0 0 0,-1 0 0 0,0 0 0 0,1 0 0 0,-1 0 0 0,0 0 0 0,-1 0 0 0,1 0 0 0,0 0 0 0,0 0 0 0,0 0 0 0,0 0 0 0,1 0 0 0,0 0 0 0,0 0 0 0,1 0 0 0,-1 0 0 0,0 0 0 0,1 0 0 0,0 0 0 0,-1 0 0 0,1 0 0 0,0 0 0 0,-1 0 0 0,0 0 0 0,0 0 0 0,1 0 0 0,-1 0 0 0,0 0 0 0,1 0 0 0,0 0 0 0,0 0 0 0,0 0 0 0,0 0 0 0,0 0 0 0,0 0 0 0,0 0 0 0,1 0 0 0,-1 0 0 0,1 0 0 0,1 0 0 0,1 0 0 0,0 0 0 0,0 0 0 0,1 0 0 0,0 0 0 0,0 0 0 0,0 0 0 0,0 0 0 0,-1 0 0 0,1 0 0 0,0 0 0 0,0 0 0 0,1 0 0 0,-1 0 0 0,1 0 0 0,0 0 0 0,0 0 0 0,-1 0 0 0,1 0 0 0,0 0 0 0,1 0 0 0,0 0 0 0,0 0 0 0,-1 0 0 0,1 0 0 0,0 0 0 0,0 0 0 0,0 0 0 0,0 0 0 0,0 0 0 0,0 0 0 0,0 0 0 0,0 0 0 0,0 0 0 0,-1 0 0 0,1 0 0 0,-1 0 0 0,0 0 0 0,0 0 0 0,0 0 0 0,-1 0 0 0,1 0 0 0,1 0 0 0,-2 0 0 0,1 0 0 0,1 0 0 0,-1 0 0 0,0 0 0 0,0 0 0 0,0 0 0 0,-1 0 0 0,1 0 0 0,0 0 0 0,0 0 0 0,0 0 0 0,-1 0 0 0,1 0 0 0,0 0 0 0,0 0 0 0,-1 0 0 0,1 0 0 0,0 0 0 0,0 0 0 0,0 0 0 0,1 0 0 0,1 0 0 0,-1 0 0 0,1 0 0 0,-1 0 0 0,1 0 0 0,1 0 0 0,0 0 0 0,0 0 0 0,1 0 0 0,-1 0 0 0,0 0 0 0,-1 0 0 0,0 0 0 0,-1 0 0 0,1 0 0 0,-1 0 0 0,0 0 0 0,0 0 0 0,1 0 0 0,-2 0 0 0,1 0 0 0,0 0 0 0,1 0 0 0,-1 0 0 0,1 0 0 0,1 0 0 0,-1 0 0 0,0 0 0 0,1 0 0 0,0 0 0 0,0 0 0 0,0 0 0 0,0 0 0 0,0 0 0 0,0 0 0 0,1 0 0 0,0 0 0 0,0 0 0 0,-1 0 0 0,2 0 0 0,-1 0 0 0,1 0 0 0,0 0 0 0,1 0 0 0,0 0 0 0,0 0 0 0,1 0 0 0,0 0 0 0,1 0 0 0,1 0 0 0,-1 0 0 0,1 0 0 0,0 0 0 0,0 0 0 0,0 0 0 0,0 0 0 0,1 0 0 0,0 0 0 0,1 0 0 0,1 0 0 0,1 0 0 0,0 0 0 0,-1 0 0 0,0 0 0 0,0 0 0 0,0 0 0 0,-1 0 0 0,0 0 0 0,0 0 0 0,0 0 0 0,0 0 0 0,0 0 0 0,0 0 0 0,1 0 0 0,0 0 0 0,0 0 0 0,0 0 0 0,1 0 0 0,-1 0 0 0,0 0 0 0,0 0 0 0,-1 0 0 0,1 0 0 0,0 0 0 0,0 0 0 0,0 0 0 0,0 0 0 0,1 0 0 0,0 0 0 0,0 0 0 0,0 0 0 0,0 0 0 0,-1 0 0 0,0 0 0 0,0 0 0 0,1 0 0 0,0 0 0 0,1 0 0 0,0 0 0 0,0 0 0 0,0 0 0 0,-1 0 0 0,0 0 0 0,-1 0 0 0,0 0 0 0,0 0 0 0,-1 0 0 0,0 0 0 0,0 0 0 0,1 0 0 0,0 0 0 0,0 0 0 0,0 0 0 0,1 0 0 0,0 0 0 0,0 0 0 0,0 0 0 0,-1 0 0 0,1 0 0 0,0 0 0 0,-1 0 0 0,1 0 0 0,-1 0 0 0,0 0 0 0,0 0 0 0,1 0 0 0,-1 0 0 0,1 0 0 0,-1 0 0 0,0 0 0 0,0 0 0 0,1 0 0 0,-1 0 0 0,2 0 0 0,0 0 0 0,0 0 0 0,2 0 0 0,-1 0 0 0,-1 0 0 0,0 0 0 0,-1 0 0 0,0 0 0 0,0 0 0 0,0 0 0 0,-1 0 0 0,1 0 0 0,0 0 0 0,0 0 0 0,1 0 0 0,0 0 0 0,0 0 0 0,1 0 0 0,0 0 0 0,0 0 0 0,0 0 0 0,-1 0 0 0,1 0 0 0,-1 0 0 0,1 0 0 0,-1 0 0 0,1 0 0 0,0 0 0 0,-1 0 0 0,1 0 0 0,-1 0 0 0,1 0 0 0,-1 0 0 0,1 0 0 0,0 0 0 0,0 0 0 0,1 0 0 0,1 0 0 0,0 0 0 0,0 0 0 0,-1 0 0 0,0 0 0 0,0 0 0 0,-1 0 0 0,0 0 0 0,0 0 0 0,1 0 0 0,-1 0 0 0,1 0 0 0,1 0 0 0,0 0 0 0,0 0 0 0,0 0 0 0,-1 0 0 0,1 0 0 0,0 0 0 0,0 0 0 0,0 0 0 0,0 0 0 0,0 0 0 0,1 0 0 0,0 0 0 0,1 0 0 0,-1 0 0 0,1 0 0 0,0 0 0 0,0 0 0 0,1 0 0 0,1 0 0 0,0 0 0 0,1 0 0 0,0 0 0 0,-1 0 0 0,0 0 0 0,-1 0 0 0,0 0 0 0,-1 0 0 0,1 0 0 0,-1 0 0 0,1 0 0 0,1 0 0 0,-1 0 0 0,-1 0 0 0,1 0 0 0,-1 0 0 0,-1 0 0 0,1 0 0 0,-1 0 0 0,-1 0 0 0,1 0 0 0,0 0 0 0,0 0 0 0,0 0 0 0,-1 0 0 0,0 0 0 0,0 0 0 0,1 0 0 0,-1 0 0 0,2 0 0 0,-1 0 0 0,1 0 0 0,-1 0 0 0,0 0 0 0,0 0 0 0,-1 0 0 0,0 0 0 0,0 0 0 0,0 0 0 0,1 0 0 0,-1 0 0 0,1 0 0 0,0 0 0 0,1 0 0 0,-1 0 0 0,1 0 0 0,-1 0 0 0,0 0 0 0,0 0 0 0,1 0 0 0,-1 0 0 0,0 0 0 0,1 0 0 0,0 0 0 0,-1 0 0 0,0 0 0 0,1 0 0 0,-2 0 0 0,1 0 0 0,-1 0 0 0,0 0 0 0,1 0 0 0,-1 0 0 0,0 0 0 0,0 0 0 0,-1 0 0 0,1 0 0 0,-2 0 0 0,1 0 0 0,0 0 0 0,-1 0 0 0,2 0 0 0,0 0 0 0,0 0 0 0,1 0 0 0,1 0 0 0,-1 0 0 0,1 0 0 0,0 0 0 0,0 0 0 0,1 0 0 0,0 0 0 0,0 0 0 0,1 0 0 0,-1 0 0 0,1 0 0 0,0 0 0 0,1 0 0 0,-1 0 0 0,1 0 0 0,0 0 0 0,0 0 0 0,1 0 0 0,0 0 0 0,-1 0 0 0,0 0 0 0,-1 0 0 0,-1 0 0 0,0 0 0 0,-1 0 0 0,0 0 0 0,1 0 0 0,-1 0 0 0,1 0 0 0,-1 0 0 0,0 0 0 0,0 0 0 0,0 0 0 0,-1 0 0 0,0 0 0 0,1 0 0 0,0 0 0 0,0 0 0 0,1 0 0 0,0 0 0 0,0 0 0 0,0 0 0 0,1 0 0 0,0 0 0 0,0 0 0 0,1 0 0 0,0 0 0 0,0 0 0 0,0 0 0 0,0 0 0 0,-1 0 0 0,0 0 0 0,-1 0 0 0,0 0 0 0,0 0 0 0,0 0 0 0,0 0 0 0,0 0 0 0,1 0 0 0,-1 0 0 0,0 0 0 0,-1 0 0 0,-1 0 0 0,0 0 0 0,0 0 0 0,-1 0 0 0,0 0 0 0,0 0 0 0,0 0 0 0,0 0 0 0,0 0 0 0,0 0 0 0,-1 0 0 0,1 0 0 0,0 0 0 0,1 0 0 0,0 0 0 0,0 0 0 0,1 0 0 0,-1 0 0 0,0 0 0 0,-1 0 0 0,-1 0 0 0,-1 0 0 0,0 0 0 0,0 0 0 0,0 0 0 0,0 0 0 0,0 0 0 0,1 0 0 0,-1 0 0 0,1 0 0 0,0 0 0 0,-1 0 0 0,1 0 0 0,-2 0 0 0,1 0 0 0,-2 0 0 0,1 0 0 0,-1 0 0 0,1 0 0 0,-1 0 0 0,1 0 0 0,0 0 0 0,-1 0 0 0,0 0 0 0,1 0 0 0,-1 0 0 0,0 0 0 0,0 0 0 0,1 0 0 0,0 0 0 0,0 0 0 0,-1 0 0 0,1 0 0 0,-2 0 0 0,1 0 0 0,-1 0 0 0,-1 0 0 0,1 0 0 0,-1 0 0 0,-1 0 0 0,1 0 0 0,0 0 0 0,0 0 0 0,0 0 0 0,1 0 0 0,-1 0 0 0,1 0 0 0,0 0 0 0,0 0 0 0,0 0 0 0,0 0 0 0,1 0 0 0,-1 0 0 0,1 0 0 0,-1 0 0 0,0 0 0 0,0 0 0 0,-1 0 0 0,0 0 0 0,-1 0 0 0,-1 0 0 0,0 0 0 0,-1 0 0 0,0 0 0 0,-1 0 0 0,0 0 0 0,0 0 0 0,0 0 0 0,0 0 0 0,0 0 0 0,0 0 0 0,0 0 0 0,-1 0 0 0,1 0 0 0,-1 0 0 0,-1 0 0 0,1 0 0 0,-2 0 0 0,0 0 0 0,0 0 0 0,-1 0 0 0,0 0 0 0,1 0 0 0,-1 0 0 0,1 0 0 0,0 0 0 0,0 0 0 0,1 0 0 0,-1 0 0 0,1 0 0 0,0 0 0 0,0 0 0 0,0 0 0 0,0 0 0 0,0 0 0 0,1 0 0 0,-1 0 0 0,0 0 0 0,0 0 0 0,0 0 0 0,0 0 0 0,0 0 0 0,0 0 0 0,0 0 0 0,0 0 0 0,0 0 0 0,-1 0 0 0,1 0 0 0,0 0 0 0,0 0 0 0,0 0 0 0,-1 0 0 0,0 0 0 0,0 0 0 0,-1 0 0 0,0 0 0 0,0 0 0 0,-1 0 0 0,0 0 0 0,1 0 0 0,-1 0 0 0,2 0 0 0,0 0 0 0,0 0 0 0,2 0 0 0,-1 0 0 0,1 0 0 0,0 0 0 0,-1 0 0 0,1 0 0 0,-1 0 0 0,0 0 0 0,-1 0 0 0,1 0 0 0,0 0 0 0,1 0 0 0,-1 0 0 0,1 0 0 0,0 0 0 0,1 0 0 0,-1 0 0 0,0 0 0 0,0 0 0 0,-1 0 0 0,1 0 0 0,0 0 0 0,-1 0 0 0,1 0 0 0,-1 0 0 0,0 0 0 0,0 0 0 0,0 0 0 0,-1 0 0 0,1 0 0 0,-1 0 0 0,0 0 0 0,1 0 0 0,0 0 0 0,-1 0 0 0,1 0 0 0,0 0 0 0,0 0 0 0,0 0 0 0,1 0 0 0,0 0 0 0,0 0 0 0,1 0 0 0,0 0 0 0,0 0 0 0,0 0 0 0,1 0 0 0,0 0 0 0,1 0 0 0,1 0 0 0,0 0 0 0,1 0 0 0,-1 0 0 0,1 0 0 0,-2 0 0 0,1 0 0 0,-1 0 0 0,-1 0 0 0,-1 0 0 0,0 0 0 0,-1 0 0 0,0 0 0 0,0 0 0 0,0 0 0 0,0 0 0 0,-1 0 0 0,0 0 0 0,1 0 0 0,-1 0 0 0,1 0 0 0,0 0 0 0,0 0 0 0,0 0 0 0,1 0 0 0,-1 0 0 0,0 0 0 0,0 0 0 0,0 0 0 0,1 0 0 0,0 0 0 0,1 0 0 0,0 0 0 0,0 0 0 0,0 0 0 0,1 0 0 0,-1 0 0 0,1 0 0 0,-1 0 0 0,0 0 0 0,-1 0 0 0,0 0 0 0,0 0 0 0,-1 0 0 0,0 0 0 0,0 0 0 0,0 0 0 0,-1 0 0 0,1 0 0 0,-1 0 0 0,1 0 0 0,-1 0 0 0,0 0 0 0,-1 0 0 0,0 0 0 0,-1 0 0 0,0 0 0 0,0 0 0 0,-1 0 0 0,1 0 0 0,-1 0 0 0,1 0 0 0,-1 0 0 0,1 0 0 0,-1 0 0 0,1 0 0 0,0 0 0 0,0 0 0 0,0 0 0 0,0 0 0 0,1 0 0 0,-1 0 0 0,1 0 0 0,0 0 0 0,0 0 0 0,1 0 0 0,0 0 0 0,0 0 0 0,-1 0 0 0,1 0 0 0,-1 0 0 0,0 0 0 0,1 0 0 0,-1 0 0 0,0 0 0 0,1 0 0 0,-1 0 0 0,1 0 0 0,0 0 0 0,0 0 0 0,0 0 0 0,1 0 0 0,0 0 0 0,0 0 0 0,0 0 0 0,0 0 0 0,0 0 0 0,0 0 0 0,1 0 0 0,0 0 0 0,0 0 0 0,2 0 0 0,-1 0 0 0,2 0 0 0,0 0 0 0,-1 0 0 0,1 0 0 0,0 0 0 0,0 0 0 0,-1 0 0 0,0 0 0 0,0 0 0 0,0 0 0 0,1 0 0 0,-1 0 0 0,1 0 0 0,0 0 0 0,0 0 0 0,-1 0 0 0,1 0 0 0,0 0 0 0,-1 0 0 0,1 0 0 0,-1 0 0 0,1 0 0 0,-2 0 0 0,1 0 0 0,0 0 0 0,0 0 0 0,0 0 0 0,0 0 0 0,0 0 0 0,0 0 0 0,0 0 0 0,0 0 0 0,1 0 0 0,-1 0 0 0,0 0 0 0,0 0 0 0,0 0 0 0,0 0 0 0,0 0 0 0,0 0 0 0,-1 0 0 0,1 0 0 0,1 0 0 0,-1 0 0 0,0 0 0 0,-1 0 0 0,0 0 0 0,0 0 0 0,-1 0 0 0,0 0 0 0,-1 0 0 0,0 0 0 0,0 0 0 0,-1 0 0 0,0 0 0 0,-1 0 0 0,1 0 0 0,-1 0 0 0,0 0 0 0,0 0 0 0,0 0 0 0,1 0 0 0,-1 0 0 0,0 0 0 0,1 0 0 0,0 0 0 0,-1 0 0 0,1 0 0 0,-1 0 0 0,-1 0 0 0,1 0 0 0,-1 0 0 0,0 0 0 0,-1 0 0 0,1 0 0 0,0 0 0 0,-1 0 0 0,0 0 0 0,0 0 0 0,-1 0 0 0,0 0 0 0,-1 0 0 0,0 0 0 0,0 0 0 0,-1 0 0 0,0 0 0 0,-1 0 0 0,0 0 0 0,-1 0 0 0,1 0 0 0,-1 0 0 0,0 0 0 0,0 0 0 0,0 0 0 0,-1 0 0 0,1 0 0 0,0 0 0 0,0 0 0 0,1 0 0 0,-1 0 0 0,2 0 0 0,-1 0 0 0,2 0 0 0,-1 0 0 0,2 0 0 0,0 0 0 0,0 0 0 0,0 0 0 0,0 0 0 0,-1 0 0 0,0 0 0 0,0 0 0 0,-1 0 0 0,-1 0 0 0,0 0 0 0,0 0 0 0,0 0 0 0,-1 0 0 0,0 0 0 0,-1 0 0 0,-1 0 0 0,-1 0 0 0,0 0 0 0,-1 0 0 0,0 0 0 0,-1 0 0 0,0 0 0 0,0 0 0 0,1 0 0 0,-1 0 0 0,0 0 0 0,1 0 0 0,-1 0 0 0,0 0 0 0,0 0 0 0,0 0 0 0,1 0 0 0,-2 0 0 0,1 0 0 0,0 0 0 0,-1 0 0 0,0 0 0 0,0 0 0 0,0 0 0 0,0 0 0 0,1 0 0 0,0 0 0 0,0 0 0 0,-1 0 0 0,1 0 0 0,0 0 0 0,1 0 0 0,-1 0 0 0,0 0 0 0,0 0 0 0,0 0 0 0,0 0 0 0,-1 0 0 0,0 0 0 0,0 0 0 0,-1 0 0 0,0 0 0 0,0 0 0 0,0 0 0 0,-1 0 0 0,0 0 0 0,0 0 0 0,-1 0 0 0,1 0 0 0,0 0 0 0,-1 0 0 0,0 0 0 0,1 0 0 0,-1 0 0 0,-1 0 0 0,1 0 0 0,-1 0 0 0,0 0 0 0,0 0 0 0,1 0 0 0,-1 0 0 0,0 0 0 0,1 0 0 0,-1 0 0 0,0 0 0 0,0 0 0 0,0 0 0 0,1 0 0 0,-1 0 0 0,1 0 0 0,-1 0 0 0,1 0 0 0,0 0 0 0,0 0 0 0,0 0 0 0,1 0 0 0,-1 0 0 0,0 0 0 0,0 0 0 0,0 0 0 0,0 0 0 0,1 0 0 0,-1 0 0 0,1 0 0 0,-1 0 0 0,0 0 0 0,0 0 0 0,0 0 0 0,0 0 0 0,-1 0 0 0,0 0 0 0,0 0 0 0,0 0 0 0,-1 0 0 0,0 0 0 0,1 0 0 0,-1 0 0 0,0 0 0 0,0 0 0 0,1 0 0 0,-1 0 0 0,1 0 0 0,-1 0 0 0,0 0 0 0,0 0 0 0,0 0 0 0,1 0 0 0,-2 0 0 0,1 0 0 0,0 0 0 0,0 0 0 0,0 0 0 0,1 0 0 0,-1 0 0 0,1 0 0 0,0 0 0 0,0 0 0 0,0 0 0 0,1 0 0 0,-1 0 0 0,1 0 0 0,1 0 0 0,0 0 0 0,0 0 0 0,0 0 0 0,0 0 0 0,0 0 0 0,1 0 0 0,-1 0 0 0,1 0 0 0,-1 0 0 0,2 0 0 0,-1 0 0 0,1 0 0 0,0 0 0 0,0 0 0 0,-1 0 0 0,1 0 0 0,-1 0 0 0,0 0 0 0,0 0 0 0,0 0 0 0,0 0 0 0,0 0 0 0,-1 0 0 0,1 0 0 0,0 0 0 0,0 0 0 0,1 0 0 0,-1 0 0 0,-1 0 0 0,1 0 0 0,-1 0 0 0,1 0 0 0,-1 0 0 0,0 0 0 0,-1 0 0 0,1 0 0 0,0 0 0 0,-1 0 0 0,0 0 0 0,0 0 0 0,-1 0 0 0,1 0 0 0,0 0 0 0,0 0 0 0,0 0 0 0,0 0 0 0,1 0 0 0,0 0 0 0,-1 0 0 0,1 0 0 0,-1 0 0 0,1 0 0 0,0 0 0 0,0 0 0 0,1 0 0 0,-1 0 0 0,1 0 0 0,-1 0 0 0,0 0 0 0,0 0 0 0,0 0 0 0,0 0 0 0,0 0 0 0,0 0 0 0,-1 0 0 0,1 0 0 0,-2 0 0 0,1 0 0 0,-1 0 0 0,0 0 0 0,0 0 0 0,0 0 0 0,0 0 0 0,0 0 0 0,0 0 0 0,-1 0 0 0,1 0 0 0,0 0 0 0,-1 0 0 0,1 0 0 0,0 0 0 0,0 0 0 0,0 0 0 0,0 0 0 0,0 0 0 0,1 0 0 0,-2 0 0 0,1 0 0 0,0 0 0 0,0 0 0 0,0 0 0 0,-1 0 0 0,0 0 0 0,1 0 0 0,-1 0 0 0,0 0 0 0,0 0 0 0,0 0 0 0,0 0 0 0,0 0 0 0,0 0 0 0,1 0 0 0,-1 0 0 0,0 0 0 0,0 0 0 0,1 0 0 0,-1 0 0 0,0 0 0 0,1 0 0 0,-1 0 0 0,0 0 0 0,0 0 0 0,0 0 0 0,0 0 0 0,0 0 0 0,0 0 0 0,0 0 0 0,0 0 0 0,0 0 0 0,0 0 0 0,0 0 0 0,0 0 0 0,0 0 0 0,0 0 0 0,0 0 0 0,0 0 0 0,0 0 0 0,0 0 0 0,0 0 0 0,0 0 0 0,0 0 0 0,0 0 0 0,0 0 0 0,-1 0 0 0,1 0 0 0,0 0 0 0,0 0 0 0,0 0 0 0,-1 0 0 0,1 0 0 0,-1 0 0 0,0 0 0 0,-1 0 0 0,-2 0 0 0,-3 0 0 0,1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5T05:48:09.7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0655.72461"/>
      <inkml:brushProperty name="anchorY" value="-25200.5957"/>
      <inkml:brushProperty name="scaleFactor" value="0.5"/>
    </inkml:brush>
  </inkml:definitions>
  <inkml:trace contextRef="#ctx0" brushRef="#br0">934 26 0 0,'0'0'0'0,"0"0"0"0,0 0 0 0,0 0 0 0,0-1 0 0,1 1 0 0,-1-1 0 0,0 0 0 0,1 1 0 0,-1-1 0 0,0 1 0 0,1-1 0 0,-1 1 0 0,0 0 0 0,0-1 0 0,0 1 0 0,1-1 0 0,-1 1 0 0,0 0 0 0,0-1 0 0,1 1 0 0,-1 0 0 0,0-1 0 0,6 4 0 0,-6-3 0 0,0-1 0 0,0 1 0 0,0 0 0 0,1-1 0 0,-1 1 0 0,0-1 0 0,1 0 0 0,-1 0 0 0,1 0 0 0,0 0 0 0,-1 0 0 0,1 0 0 0,0 0 0 0,-1-1 0 0,1 1 0 0,-1 0 0 0,1 1 0 0,-1-1 0 0,1 0 0 0,-1 0 0 0,1 1 0 0,-1-1 0 0,0 1 0 0,0-1 0 0,1 1 0 0,-1 0 0 0,0 0 0 0,0 0 0 0,0 0 0 0,0 0 0 0,0 0 0 0,0 0 0 0,0 0 0 0,0 0 0 0,0 0 0 0,0 0 0 0,0 0 0 0,0 0 0 0,0 0 0 0,0 0 0 0,0 0 0 0,0 0 0 0,0 0 0 0,0 0 0 0,0 0 0 0,-1 0 0 0,1 0 0 0,1 1 0 0,-1-1 0 0,0 0 0 0,0 0 0 0,0 1 0 0,0-1 0 0,-1 0 0 0,1 1 0 0,0-1 0 0,-1 1 0 0,1 0 0 0,-1 0 0 0,1 0 0 0,-1 0 0 0,0 1 0 0,0 0 0 0,0-1 0 0,0 1 0 0,0 1 0 0,-1-1 0 0,4 2 0 0,-4-2 0 0,1 1 0 0,0 0 0 0,-1 0 0 0,1 0 0 0,-1 0 0 0,0 0 0 0,0 1 0 0,0-1 0 0,0 0 0 0,0 1 0 0,0 0 0 0,0 0 0 0,-1 0 0 0,1 1 0 0,-1-1 0 0,0 1 0 0,0 1 0 0,0-1 0 0,0 1 0 0,-1-1 0 0,1 1 0 0,-1 1 0 0,0-1 0 0,1 1 0 0,-1 0 0 0,0 0 0 0,-1 0 0 0,1 1 0 0,0-1 0 0,-1 1 0 0,1 0 0 0,-1 0 0 0,1 0 0 0,-1 0 0 0,0 0 0 0,0 0 0 0,0 1 0 0,0-1 0 0,0 1 0 0,0 0 0 0,0 0 0 0,0 0 0 0,0 0 0 0,-1 0 0 0,1 0 0 0,0 1 0 0,-1-1 0 0,1-1 0 0,0 1 0 0,0 0 0 0,1-1 0 0,-1 0 0 0,0 0 0 0,1 0 0 0,-1 0 0 0,0 0 0 0,0 1 0 0,0 0 0 0,0 0 0 0,0 0 0 0,-1 2 0 0,0-1 0 0,-1 1 0 0,1 0 0 0,-1 0 0 0,1 1 0 0,-1-1 0 0,1 0 0 0,0 0 0 0,-1 0 0 0,1-1 0 0,0 1 0 0,0-1 0 0,0 1 0 0,0-1 0 0,1 1 0 0,-1-1 0 0,0 0 0 0,1 1 0 0,-1-1 0 0,0 0 0 0,0-1 0 0,1 1 0 0,-1 0 0 0,1-1 0 0,-1 1 0 0,0 0 0 0,0 0 0 0,0 1 0 0,0 0 0 0,0 0 0 0,-1-1 0 0,1 1 0 0,0 0 0 0,0 0 0 0,0-1 0 0,0 1 0 0,-1 0 0 0,1-1 0 0,0 1 0 0,0 0 0 0,-1 0 0 0,1-1 0 0,1 0 0 0,-1 0 0 0,0 0 0 0,0 0 0 0,0 1 0 0,0 0 0 0,-1 0 0 0,1 0 0 0,-1 0 0 0,1 1 0 0,-1-1 0 0,1 0 0 0,0 0 0 0,0-1 0 0,0 1 0 0,0-1 0 0,0 1 0 0,-1 0 0 0,1 0 0 0,-1 0 0 0,1 1 0 0,-1 0 0 0,1 0 0 0,-1-1 0 0,1 1 0 0,-1-1 0 0,1 0 0 0,0-1 0 0,0 1 0 0,0-1 0 0,-1 1 0 0,2-1 0 0,-1 0 0 0,0 0 0 0,1-1 0 0,0 0 0 0,-1 0 0 0,1 0 0 0,0-1 0 0,1 1 0 0,-1-1 0 0,0 0 0 0,0 1 0 0,0-1 0 0,1 0 0 0,-1 1 0 0,0 0 0 0,0-1 0 0,-1 2 0 0,1-1 0 0,-1 0 0 0,1 0 0 0,0 1 0 0,0-2 0 0,0 1 0 0,0-1 0 0,0 1 0 0,0-1 0 0,1 1 0 0,-1-2 0 0,1 1 0 0,-1 0 0 0,1-1 0 0,0 0 0 0,0-1 0 0,1 0 0 0,-1 0 0 0,1 0 0 0,0 0 0 0,0-1 0 0,0 0 0 0,0 0 0 0,0-1 0 0,1 1 0 0,0-1 0 0,0-1 0 0,0 1 0 0,0-1 0 0,0 0 0 0,0 0 0 0,0 0 0 0,1 0 0 0,-1 0 0 0,0 0 0 0,1 0 0 0,-1-1 0 0,1 0 0 0,0 1 0 0,-1-1 0 0,1 1 0 0,-1-1 0 0,1 0 0 0,0 1 0 0,-1-1 0 0,1 0 0 0,0 0 0 0,0-1 0 0,0 1 0 0,1-1 0 0,-1 1 0 0,0-1 0 0,0 0 0 0,1 0 0 0,-1 0 0 0,1 0 0 0,-1 0 0 0,1-1 0 0,-1 1 0 0,1 0 0 0,-1 0 0 0,1 0 0 0,-1 0 0 0,1 0 0 0,-1 0 0 0,0 0 0 0,1 0 0 0,-1 0 0 0,1 0 0 0,-1 0 0 0,1-1 0 0,0 1 0 0,-1 0 0 0,1-1 0 0,0 1 0 0,-1-1 0 0,1 1 0 0,0 0 0 0,-1-1 0 0,1 1 0 0,-1 0 0 0,0 0 0 0,1 0 0 0,-1 1 0 0,0-1 0 0,1 0 0 0,-1 0 0 0,0 0 0 0,1 0 0 0,-1 0 0 0,1 0 0 0,-1 0 0 0,1 0 0 0,0-1 0 0,-1 1 0 0,1-1 0 0,0 1 0 0,0-1 0 0,-1 0 0 0,1 0 0 0,0 1 0 0,0-1 0 0,0 0 0 0,0 0 0 0,0 0 0 0,0-1 0 0,0 1 0 0,1 0 0 0,-1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2:38:25.56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58754.33594"/>
      <inkml:brushProperty name="anchorY" value="-42294.20703"/>
      <inkml:brushProperty name="scaleFactor" value="0.5"/>
    </inkml:brush>
  </inkml:definitions>
  <inkml:trace contextRef="#ctx0" brushRef="#br0">1 15 0 0,'0'0'0'0,"0"0"0"0,0 0 0 0,0 0 0 0,0 0 0 0,0 1 0 0,0-1 0 0,0 1 0 0,0 0 0 0,0-1 0 0,0 1 0 0,0-1 0 0,0 0 0 0,0-1 0 0,0 1 0 0,0-1 0 0,0 0 0 0,0 0 0 0,0 0 0 0,0 1 0 0,0-1 0 0,0 0 0 0,0 0 0 0,0 1 0 0,0-1 0 0,0-1 0 0,0 1 0 0,0 0 0 0,0 0 0 0,0 0 0 0,0 0 0 0,0 1 0 0,0-1 0 0,0 0 0 0,0 1 0 0,0 0 0 0,0-1 0 0,0 1 0 0,0 0 0 0,0 0 0 0,0 0 0 0,0 0 0 0,0 1 0 0,0-1 0 0,0 0 0 0,0 0 0 0,0 1 0 0,0-1 0 0,0 0 0 0,0 0 0 0,0 0 0 0,0 0 0 0,0 0 0 0,0 0 0 0,0 0 0 0,0 0 0 0,0 0 0 0,0 0 0 0,0 0 0 0,0 0 0 0,0 0 0 0,0 0 0 0,0 0 0 0,0 0 0 0,0 0 0 0,0 0 0 0,0 0 0 0,0 0 0 0,0 0 0 0,0 0 0 0,0 0 0 0,0 0 0 0,0 0 0 0,0 0 0 0,0 0 0 0,0 0 0 0,0 1 0 0,0-1 0 0,0 0 0 0,0 0 0 0,0 0 0 0,0 1 0 0,0-1 0 0,0 0 0 0,0 0 0 0,0 1 0 0,0-1 0 0,0 0 0 0,0 1 0 0,0-1 0 0,0 0 0 0,0 1 0 0,0-1 0 0,0 1 0 0,0-1 0 0,0 0 0 0,0 1 0 0,0-1 0 0,0 1 0 0,0 0 0 0,0 0 0 0,0 1 0 0,0 0 0 0,0 0 0 0,0 1 0 0,0-1 0 0,0 2 0 0,0-1 0 0,0 1 0 0,0 0 0 0,0 1 0 0,0 0 0 0,0 0 0 0,0 0 0 0,0 1 0 0,0 0 0 0,0-1 0 0,0 1 0 0,0 0 0 0,0-1 0 0,0 1 0 0,0-1 0 0,0 1 0 0,0 0 0 0,0 0 0 0,0-1 0 0,0 1 0 0,0 0 0 0,0-1 0 0,0 1 0 0,0-1 0 0,0 1 0 0,0-1 0 0,0 1 0 0,0-1 0 0,0 1 0 0,0 1 0 0,0 0 0 0,0 0 0 0,0 1 0 0,0 0 0 0,0 0 0 0,0 1 0 0,0 0 0 0,0 0 0 0,0 0 0 0,0 0 0 0,0 1 0 0,0-1 0 0,0 2 0 0,0-1 0 0,0 0 0 0,0 1 0 0,0-1 0 0,0 1 0 0,0-1 0 0,0 1 0 0,0-1 0 0,0 0 0 0,0 1 0 0,0-2 0 0,0 1 0 0,0 0 0 0,0-1 0 0,0 1 0 0,0-1 0 0,0 1 0 0,0 0 0 0,0-1 0 0,0 1 0 0,0 0 0 0,0 0 0 0,0-1 0 0,0 1 0 0,0 0 0 0,0-1 0 0,0 1 0 0,0 1 0 0,0-1 0 0,0 1 0 0,0 0 0 0,0 0 0 0,0 0 0 0,0 1 0 0,0-1 0 0,0 2 0 0,0 0 0 0,0 0 0 0,0 1 0 0,0 0 0 0,0-1 0 0,0 1 0 0,0-2 0 0,0 1 0 0,0 0 0 0,0 0 0 0,0-1 0 0,0 1 0 0,0-1 0 0,0 1 0 0,0-1 0 0,0 0 0 0,0 0 0 0,0 0 0 0,0 1 0 0,0-1 0 0,0 1 0 0,0 0 0 0,0 0 0 0,0 0 0 0,0 1 0 0,0-1 0 0,0 0 0 0,0 1 0 0,0 0 0 0,0 0 0 0,0 1 0 0,0 0 0 0,0-1 0 0,0 1 0 0,0 0 0 0,0 0 0 0,0 0 0 0,0 0 0 0,0 0 0 0,0 1 0 0,0-1 0 0,0 1 0 0,0 0 0 0,0 1 0 0,0-1 0 0,0 0 0 0,0 1 0 0,0 0 0 0,0-1 0 0,0 1 0 0,0 0 0 0,0 0 0 0,0-1 0 0,0 2 0 0,0-1 0 0,0 1 0 0,0-1 0 0,0 2 0 0,0-1 0 0,0 2 0 0,0 0 0 0,0 0 0 0,0 0 0 0,0-1 0 0,0 0 0 0,0-1 0 0,0 1 0 0,0-1 0 0,0 0 0 0,0 1 0 0,0-1 0 0,0 1 0 0,0 0 0 0,0-1 0 0,0 1 0 0,0-1 0 0,0 0 0 0,0-1 0 0,0 1 0 0,0 0 0 0,0 0 0 0,0-1 0 0,0 0 0 0,0 0 0 0,0 0 0 0,0-1 0 0,0 1 0 0,0 0 0 0,0 0 0 0,0 0 0 0,0 1 0 0,0-1 0 0,0 0 0 0,0 0 0 0,0 1 0 0,0-1 0 0,0 0 0 0,0 1 0 0,0 0 0 0,0-1 0 0,0 1 0 0,0 0 0 0,0 0 0 0,0 1 0 0,0 0 0 0,0 0 0 0,0 0 0 0,0 1 0 0,0 0 0 0,0 0 0 0,0 0 0 0,0 0 0 0,0-1 0 0,0 0 0 0,0 0 0 0,0 0 0 0,0 0 0 0,0 0 0 0,0 1 0 0,0-1 0 0,0 0 0 0,0 1 0 0,0-1 0 0,0 1 0 0,0 0 0 0,0 0 0 0,0 0 0 0,0 1 0 0,0 0 0 0,0-1 0 0,0 1 0 0,0-1 0 0,0 1 0 0,0 0 0 0,0-1 0 0,0 1 0 0,0 0 0 0,0 1 0 0,0-1 0 0,0 0 0 0,0 0 0 0,0 0 0 0,0 0 0 0,0-1 0 0,0 0 0 0,0 0 0 0,0 0 0 0,0 0 0 0,0 0 0 0,0 0 0 0,0 1 0 0,0-1 0 0,0 0 0 0,0-1 0 0,0 0 0 0,0 0 0 0,0-1 0 0,0-1 0 0,0 1 0 0,0-1 0 0,0 0 0 0,0 1 0 0,0-1 0 0,0 0 0 0,0 0 0 0,0 1 0 0,0-1 0 0,0 0 0 0,0 0 0 0,0 0 0 0,0 0 0 0,0 0 0 0,0 0 0 0,0-1 0 0,0 1 0 0,0-1 0 0,0 0 0 0,0-1 0 0,0 1 0 0,0 0 0 0,0-1 0 0,0 1 0 0,0-1 0 0,0 0 0 0,0-1 0 0,0 1 0 0,0-1 0 0,0 0 0 0,0 0 0 0,0 0 0 0,0 0 0 0,0-1 0 0,0 0 0 0,0 0 0 0,0 0 0 0,0 0 0 0,0 0 0 0,0 0 0 0,0 0 0 0,0 1 0 0,0-1 0 0,0 1 0 0,0-1 0 0,0 2 0 0,0 0 0 0,0 0 0 0,0 1 0 0,0 0 0 0,0 0 0 0,0 0 0 0,0-1 0 0,0 0 0 0,0 0 0 0,0 1 0 0,0-1 0 0,0 0 0 0,0 0 0 0,0 1 0 0,0 0 0 0,0 0 0 0,0 0 0 0,0 0 0 0,0 1 0 0,0-1 0 0,0 0 0 0,0 0 0 0,0 0 0 0,0-1 0 0,0 1 0 0,0 0 0 0,0-1 0 0,0 1 0 0,0-1 0 0,0 0 0 0,0 0 0 0,0 0 0 0,0 0 0 0,0 1 0 0,0 0 0 0,0 0 0 0,0 0 0 0,0 1 0 0,0-1 0 0,0 1 0 0,0 0 0 0,0 0 0 0,0 0 0 0,0 0 0 0,0 0 0 0,0-1 0 0,0 1 0 0,0-1 0 0,0 1 0 0,0-1 0 0,0 0 0 0,0 1 0 0,0-1 0 0,0 0 0 0,0 0 0 0,0 0 0 0,0 0 0 0,0 0 0 0,0 0 0 0,0-2 0 0,0 1 0 0,0-2 0 0,0 1 0 0,0-1 0 0,0-1 0 0,0 1 0 0,0-1 0 0,0 0 0 0,0 0 0 0,0 0 0 0,0 0 0 0,0 0 0 0,0 0 0 0,0 0 0 0,0 0 0 0,0 1 0 0,0-1 0 0,0 0 0 0,0 0 0 0,0 0 0 0,0 0 0 0,0 0 0 0,0 1 0 0,0-1 0 0,0 1 0 0,0-1 0 0,0 1 0 0,0-1 0 0,0 0 0 0,0 0 0 0,0 0 0 0,0 0 0 0,0-1 0 0,0 1 0 0,0-1 0 0,0 1 0 0,0 1 0 0,0-1 0 0,0 0 0 0,0 1 0 0,0-1 0 0,0 1 0 0,0 0 0 0,0-1 0 0,0 1 0 0,0 1 0 0,0-1 0 0,0 0 0 0,0 1 0 0,0-1 0 0,0 1 0 0,0 0 0 0,0 0 0 0,0 0 0 0,0 1 0 0,0 0 0 0,0 0 0 0,0 0 0 0,0 0 0 0,0 1 0 0,0-1 0 0,0 1 0 0,0 0 0 0,0 0 0 0,0 0 0 0,0-2 0 0,0 1 0 0,0-1 0 0,0-1 0 0,0 1 0 0,0-1 0 0,0 0 0 0,0 1 0 0,0-2 0 0,0 1 0 0,0 0 0 0,0 0 0 0,0 0 0 0,0 0 0 0,0 0 0 0,0-1 0 0,0 0 0 0,0-1 0 0,0 1 0 0,0 0 0 0,0-1 0 0,0 0 0 0,0 0 0 0,0 0 0 0,0 0 0 0,0 0 0 0,0 0 0 0,0 0 0 0,0 0 0 0,0 0 0 0,0 0 0 0,0-1 0 0,0 1 0 0,0 0 0 0,0 0 0 0,0 0 0 0,0 1 0 0,0-1 0 0,0 2 0 0,0-1 0 0,0 1 0 0,0 0 0 0,0 0 0 0,0 0 0 0,0 0 0 0,0 0 0 0,0 1 0 0,0 0 0 0,0-1 0 0,0 1 0 0,0-1 0 0,0-1 0 0,0 1 0 0,0-1 0 0,0 0 0 0,0 0 0 0,0 0 0 0,0 1 0 0,0-2 0 0,0 1 0 0,0 0 0 0,0-1 0 0,0 0 0 0,0 0 0 0,0 0 0 0,0 0 0 0,0 0 0 0,0 1 0 0,0-1 0 0,0 1 0 0,0-1 0 0,0 1 0 0,0-1 0 0,0 1 0 0,0 0 0 0,0 0 0 0,0 1 0 0,0-1 0 0,0 1 0 0,0 0 0 0,0 0 0 0,0 1 0 0,0 0 0 0,0 0 0 0,0 0 0 0,0 0 0 0,0 0 0 0,0 0 0 0,0 0 0 0,0 0 0 0,0 1 0 0,0-1 0 0,0 1 0 0,0 0 0 0,0 0 0 0,0 0 0 0,0 0 0 0,0-1 0 0,0 0 0 0,0 0 0 0,0-2 0 0,0 1 0 0,0 0 0 0,0 0 0 0,0 0 0 0,0-1 0 0,0 1 0 0,0-1 0 0,0 0 0 0,0 0 0 0,0-1 0 0,0 1 0 0,0 0 0 0,0 0 0 0,0 0 0 0,0 0 0 0,0 1 0 0,0-1 0 0,0 0 0 0,0 1 0 0,0-1 0 0,0 0 0 0,0 0 0 0,0 0 0 0,0 1 0 0,0-1 0 0,0 1 0 0,0 0 0 0,0 0 0 0,0-1 0 0,0 2 0 0,0-1 0 0,0 2 0 0,0-1 0 0,0 0 0 0,0 1 0 0,0-1 0 0,0 0 0 0,0-1 0 0,0 1 0 0,0-1 0 0,0 1 0 0,0-1 0 0,0 1 0 0,0-1 0 0,0 0 0 0,0 0 0 0,0 1 0 0,0-1 0 0,0 0 0 0,0 0 0 0,0 0 0 0,0 1 0 0,0-1 0 0,0 0 0 0,0 1 0 0,0 0 0 0,0 0 0 0,0 1 0 0,0 0 0 0,0 0 0 0,0 0 0 0,0 0 0 0,0 0 0 0,0 0 0 0,0 0 0 0,0-1 0 0,0 1 0 0,0 0 0 0,0 0 0 0,0 0 0 0,0 0 0 0,0-1 0 0,0 1 0 0,0-1 0 0,0-1 0 0,0 1 0 0,0-1 0 0,0 1 0 0,0-2 0 0,0 1 0 0,0-1 0 0,0 0 0 0,0 0 0 0,0-1 0 0,0 1 0 0,0 0 0 0,0 0 0 0,0 0 0 0,0 1 0 0,0-1 0 0,0 1 0 0,0 0 0 0,0 0 0 0,0 1 0 0,0-1 0 0,0 1 0 0,0 0 0 0,0 0 0 0,0-1 0 0,0 0 0 0,0-1 0 0,0 0 0 0,0 0 0 0,0-1 0 0,0-1 0 0,0 1 0 0,0-1 0 0,0 0 0 0,0 0 0 0,0 0 0 0,0 0 0 0,0 0 0 0,0 0 0 0,0 1 0 0,0 0 0 0,0 0 0 0,0 0 0 0,0 0 0 0,0 0 0 0,0 1 0 0,0-1 0 0,0 1 0 0,0-1 0 0,0 0 0 0,0 0 0 0,0-1 0 0,0 0 0 0,0 1 0 0,0-2 0 0,0 1 0 0,0-1 0 0,0-1 0 0,0 0 0 0,0-1 0 0,0-1 0 0,0 0 0 0,0-1 0 0,0 0 0 0,0-1 0 0,0 0 0 0,0 1 0 0,0-1 0 0,0 2 0 0,0 0 0 0,0 0 0 0,0 1 0 0,0 1 0 0,0 0 0 0,0 1 0 0,0 0 0 0,0 0 0 0,0 0 0 0,0 1 0 0,0 0 0 0,0 0 0 0,0 0 0 0,0 0 0 0,0 1 0 0,0 0 0 0,0 0 0 0,0 0 0 0,0 1 0 0,0 0 0 0,0 0 0 0,0 0 0 0,0 0 0 0,0 1 0 0,0 0 0 0,0 0 0 0,0 0 0 0,0 1 0 0,0 0 0 0,0 1 0 0,0 0 0 0,0 0 0 0,0 2 0 0,0-1 0 0,0 2 0 0,0-1 0 0,0-1 0 0,0 0 0 0,0-1 0 0,0-1 0 0,0-1 0 0,0-1 0 0,0 0 0 0,0-2 0 0,0 0 0 0,0-1 0 0,0 0 0 0,0 0 0 0,0-1 0 0,0 0 0 0,0 0 0 0,0-1 0 0,0 1 0 0,0-1 0 0,0 1 0 0,0 0 0 0,0-1 0 0,0 1 0 0,0 0 0 0,0 0 0 0,0 0 0 0,0 0 0 0,0 0 0 0,0 0 0 0,0 0 0 0,0 0 0 0,0 1 0 0,0 0 0 0,0 0 0 0,0 0 0 0,0 1 0 0,0 0 0 0,0 0 0 0,0 1 0 0,0-1 0 0,0 1 0 0,0-1 0 0,0 0 0 0,0 1 0 0,0-2 0 0,0 1 0 0,0 0 0 0,0 0 0 0,0 1 0 0,0-1 0 0,0 1 0 0,0 0 0 0,0 1 0 0,0 0 0 0,0 0 0 0,0 0 0 0,0 1 0 0,0-1 0 0,0-1 0 0,0 1 0 0,0-1 0 0,0 1 0 0,0-1 0 0,0 0 0 0,0-1 0 0,0 0 0 0,0 0 0 0,0-2 0 0,0 1 0 0,0-1 0 0,0 1 0 0,0-1 0 0,0 1 0 0,0 1 0 0,0 0 0 0,0 0 0 0,0 0 0 0,0 0 0 0,0 1 0 0,0 0 0 0,0 0 0 0,0 1 0 0,0 0 0 0,0 1 0 0,0 0 0 0,0 1 0 0,0-1 0 0,0 1 0 0,0 0 0 0,0 0 0 0,0 0 0 0,0 0 0 0,0 0 0 0,0 0 0 0,0 0 0 0,0 0 0 0,0 0 0 0,0-1 0 0,0 1 0 0,0 0 0 0,0-1 0 0,0 1 0 0,0 0 0 0,0-1 0 0,0 0 0 0,0 0 0 0,0 0 0 0,0 0 0 0,0 0 0 0,0 0 0 0,0 0 0 0,0 0 0 0,0 1 0 0,0 0 0 0,0-1 0 0,0 1 0 0,0-1 0 0,0 0 0 0,0 1 0 0,0 0 0 0,0 0 0 0,0 1 0 0,0-1 0 0,0 1 0 0,0-1 0 0,0 0 0 0,0 0 0 0,0 0 0 0,0 0 0 0,0 0 0 0,0-1 0 0,0 0 0 0,0 0 0 0,0-1 0 0,0 0 0 0,0-2 0 0,0 1 0 0,0-1 0 0,0-1 0 0,0 1 0 0,0 0 0 0,0 1 0 0,0-1 0 0,0 1 0 0,0-1 0 0,0 1 0 0,0 1 0 0,0 0 0 0,0 0 0 0,0 1 0 0,0 0 0 0,0 1 0 0,0 0 0 0,0 1 0 0,0-1 0 0,0 1 0 0,0 0 0 0,0-1 0 0,0 0 0 0,0 0 0 0,0 0 0 0,0 0 0 0,0-1 0 0,0 0 0 0,0 0 0 0,0 0 0 0,0-1 0 0,0-1 0 0,0 1 0 0,0-1 0 0,0 0 0 0,0 0 0 0,0 0 0 0,0-1 0 0,0 0 0 0,0 1 0 0,0-1 0 0,0 0 0 0,0 1 0 0,0 0 0 0,0 1 0 0,0 0 0 0,0 0 0 0,0 0 0 0,0 1 0 0,0-1 0 0,0 0 0 0,0 1 0 0,0 0 0 0,0 0 0 0,0 1 0 0,0 1 0 0,0-1 0 0,0 1 0 0,0-1 0 0,0 1 0 0,0-1 0 0,0 0 0 0,0 1 0 0,0-1 0 0,0 1 0 0,0-1 0 0,0-1 0 0,0 0 0 0,0 0 0 0,0-1 0 0,0-1 0 0,0 1 0 0,0-1 0 0,0 0 0 0,0 0 0 0,0 1 0 0,0-1 0 0,0 0 0 0,0 1 0 0,0 0 0 0,0 1 0 0,0 0 0 0,0 2 0 0,0 0 0 0,0 0 0 0,0 1 0 0,0 1 0 0,0 0 0 0,0 0 0 0,0 1 0 0,0 0 0 0,0 1 0 0,0-1 0 0,0 0 0 0,0 1 0 0,0-1 0 0,0 1 0 0,0-1 0 0,0 0 0 0,0 0 0 0,0 0 0 0,0-1 0 0,0-1 0 0,0 0 0 0,0 0 0 0,0-1 0 0,0-2 0 0,0 0 0 0,0 0 0 0,0-1 0 0,0 0 0 0,0 0 0 0,0 0 0 0,0 0 0 0,0 0 0 0,0 1 0 0,0 0 0 0,0 0 0 0,0 1 0 0,0 1 0 0,0 0 0 0,0 1 0 0,0 1 0 0,0 1 0 0,0 0 0 0,0 0 0 0,0 1 0 0,0 0 0 0,0 0 0 0,0 1 0 0,0-1 0 0,0 1 0 0,0 0 0 0,0 0 0 0,0 1 0 0,0-1 0 0,0 1 0 0,0-1 0 0,0 0 0 0,0-1 0 0,0 0 0 0,0-1 0 0,0-1 0 0,0 0 0 0,0 0 0 0,0 0 0 0,0 0 0 0,0 0 0 0,0 0 0 0,0 1 0 0,0 0 0 0,0 1 0 0,0 0 0 0,0 0 0 0,0 1 0 0,0 0 0 0,0 1 0 0,0-1 0 0,0 0 0 0,0 1 0 0,0 0 0 0,0 0 0 0,0 0 0 0,0 0 0 0,0-1 0 0,0 1 0 0,0-1 0 0,0 0 0 0,0 0 0 0,0-1 0 0,0-1 0 0,0 0 0 0,0-1 0 0,0-1 0 0,0 1 0 0,0-1 0 0,0-1 0 0,0 1 0 0,0-1 0 0,0 1 0 0,0 0 0 0,0 1 0 0,0 0 0 0,0-1 0 0,0 2 0 0,0 0 0 0,0 0 0 0,0 2 0 0,0 0 0 0,0 1 0 0,0 1 0 0,0 0 0 0,0 0 0 0,0 2 0 0,0-1 0 0,0 2 0 0,0-1 0 0,0 0 0 0,0 0 0 0,0 0 0 0,0-1 0 0,0 0 0 0,0-1 0 0,0-1 0 0,0 0 0 0,0-1 0 0,0 0 0 0,0-2 0 0,0 0 0 0,0-1 0 0,0 0 0 0,0-1 0 0,0 0 0 0,0-1 0 0,0 0 0 0,0-1 0 0,0 0 0 0,0 0 0 0,0 1 0 0,0 0 0 0,0 0 0 0,0 0 0 0,0 2 0 0,0-1 0 0,0 2 0 0,0 0 0 0,0 2 0 0,0 0 0 0,0 0 0 0,0 0 0 0,0 0 0 0,0 0 0 0,0 1 0 0,0-1 0 0,0 0 0 0,0 0 0 0,0 0 0 0,0 0 0 0,0 0 0 0,0-1 0 0,0 0 0 0,0-1 0 0,0-1 0 0,0 0 0 0,0-1 0 0,0 0 0 0,0-2 0 0,0 0 0 0,0-1 0 0,0 0 0 0,0-1 0 0,0 0 0 0,0 0 0 0,0-1 0 0,0 1 0 0,0-1 0 0,0 0 0 0,0 0 0 0,0 1 0 0,0-1 0 0,0 0 0 0,0 0 0 0,0 1 0 0,0-1 0 0,0 0 0 0,0 1 0 0,0 0 0 0,0 0 0 0,0 0 0 0,0 0 0 0,0 0 0 0,0 0 0 0,0-1 0 0,0-1 0 0,0 0 0 0,0-1 0 0,0 0 0 0,0-1 0 0,0 0 0 0,0 0 0 0,0-1 0 0,0 0 0 0,0-1 0 0,0-1 0 0,0-1 0 0,0-1 0 0,0 0 0 0,0 0 0 0,0 0 0 0,0 0 0 0,0 0 0 0,0 1 0 0,0 0 0 0,0 0 0 0,0 0 0 0,0 0 0 0,0 1 0 0,0 1 0 0,0 1 0 0,0 0 0 0,0 2 0 0,0 1 0 0,0 0 0 0,0 2 0 0,0 0 0 0,0-1 0 0,0 0 0 0,0-1 0 0,0 0 0 0,0 0 0 0,0 0 0 0,0 1 0 0,0 0 0 0,0-1 0 0,0 1 0 0,0-1 0 0,0 0 0 0,0-1 0 0,0-1 0 0,0-1 0 0,0-1 0 0,0-1 0 0,0 0 0 0,0-2 0 0,0 0 0 0,0-1 0 0,0-1 0 0,0-1 0 0,0 1 0 0,0-1 0 0,0-1 0 0,0 1 0 0,0 0 0 0,0 0 0 0,0 0 0 0,0 0 0 0,0 0 0 0,0 0 0 0,0 0 0 0,0 0 0 0,0 0 0 0,0 0 0 0,0 0 0 0,0 0 0 0,0 0 0 0,0 0 0 0,0 0 0 0,0 0 0 0,0 1 0 0,0-1 0 0,0 0 0 0,0 0 0 0,0 0 0 0,0 0 0 0,0 0 0 0,0 0 0 0,0 0 0 0,0 0 0 0,0 0 0 0,0 0 0 0,0-1 0 0,0 1 0 0,0 0 0 0,0 0 0 0,0 0 0 0,0 0 0 0,0 0 0 0,0 0 0 0,0 0 0 0,0 0 0 0,0 0 0 0,0 0 0 0,0 0 0 0,0 0 0 0,0 0 0 0,0 0 0 0,0 0 0 0,0 0 0 0,0 0 0 0,0 0 0 0,0 0 0 0,0 0 0 0,0 0 0 0,0 0 0 0,0 0 0 0,0 0 0 0,0 0 0 0,0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2:38:58.12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57484.33594"/>
      <inkml:brushProperty name="anchorY" value="-56552.98438"/>
      <inkml:brushProperty name="scaleFactor" value="0.5"/>
    </inkml:brush>
  </inkml:definitions>
  <inkml:trace contextRef="#ctx0" brushRef="#br0">1 9 0 0,'0'0'0'0,"0"0"0"0,0 0 0 0,0-1 0 0,0 1 0 0,0 0 0 0,0 0 0 0,0 0 0 0,0-1 0 0,0 1 0 0,0 0 0 0,0 0 0 0,0 0 0 0,0 0 0 0,0 0 0 0,0 0 0 0,0 0 0 0,0-1 0 0,0 1 0 0,0 0 0 0,0 0 0 0,0 0 0 0,0 0 0 0,0 0 0 0,0 0 0 0,0 0 0 0,0 0 0 0,0 0 0 0,0 0 0 0,0-1 0 0,0 1 0 0,0 0 0 0,0-1 0 0,0 1 0 0,0 0 0 0,0 0 0 0,0-1 0 0,0 1 0 0,0 0 0 0,0 0 0 0,0 0 0 0,0-1 0 0,0 1 0 0,0-1 0 0,0 1 0 0,0 0 0 0,0 0 0 0,0 0 0 0,0 0 0 0,0 0 0 0,0 0 0 0,0 0 0 0,0 0 0 0,0 0 0 0,0 0 0 0,0 0 0 0,0 0 0 0,0 0 0 0,0 0 0 0,0 0 0 0,0 0 0 0,0 0 0 0,0 0 0 0,0 0 0 0,0 0 0 0,0 0 0 0,0 0 0 0,0 0 0 0,0 0 0 0,0 0 0 0,0 0 0 0,0 0 0 0,0 0 0 0,0 0 0 0,0 0 0 0,0 0 0 0,0 1 0 0,0-1 0 0,0 0 0 0,0 0 0 0,0 0 0 0,0 0 0 0,0 0 0 0,0 0 0 0,0 0 0 0,0 0 0 0,0 0 0 0,0 0 0 0,0 0 0 0,0 0 0 0,0 0 0 0,0 0 0 0,0 0 0 0,0 0 0 0,0 0 0 0,0 1 0 0,0-1 0 0,0 0 0 0,0 1 0 0,0 1 0 0,0 0 0 0,0 0 0 0,0 1 0 0,0 0 0 0,0 0 0 0,0 0 0 0,0 1 0 0,0 0 0 0,0-1 0 0,0 1 0 0,0-1 0 0,0 0 0 0,0 1 0 0,0 0 0 0,0 0 0 0,0 0 0 0,0 1 0 0,0 1 0 0,0-1 0 0,0 0 0 0,0 1 0 0,0-1 0 0,0 1 0 0,0 0 0 0,0 0 0 0,0 1 0 0,0-1 0 0,0 1 0 0,0 0 0 0,0 0 0 0,0 1 0 0,0 0 0 0,0 0 0 0,0 0 0 0,0 0 0 0,0 0 0 0,0-1 0 0,0 1 0 0,0-1 0 0,0 1 0 0,0 0 0 0,0 1 0 0,0-1 0 0,0 0 0 0,0 0 0 0,0 1 0 0,0-1 0 0,0 0 0 0,0 0 0 0,0 0 0 0,0 0 0 0,0 0 0 0,0 0 0 0,0 0 0 0,0 0 0 0,0 0 0 0,0 1 0 0,0 0 0 0,0 0 0 0,0 1 0 0,0 0 0 0,0 1 0 0,0 0 0 0,0 0 0 0,0 0 0 0,0 0 0 0,0 0 0 0,0 0 0 0,0 0 0 0,0 0 0 0,0 1 0 0,0-1 0 0,0 0 0 0,0 0 0 0,0 0 0 0,0 0 0 0,0 0 0 0,0 0 0 0,0-1 0 0,0 1 0 0,0-1 0 0,0-1 0 0,0 1 0 0,0 0 0 0,0 1 0 0,0-1 0 0,0 0 0 0,0 1 0 0,0-1 0 0,0 1 0 0,0 0 0 0,0 1 0 0,0 0 0 0,0 0 0 0,0 0 0 0,0 1 0 0,0-1 0 0,0-1 0 0,0 1 0 0,0 0 0 0,0-1 0 0,0 0 0 0,0-1 0 0,0 1 0 0,0-1 0 0,0-1 0 0,0 1 0 0,0 0 0 0,0 0 0 0,0 0 0 0,0 0 0 0,0 0 0 0,0-1 0 0,0 1 0 0,0-1 0 0,0 1 0 0,0-1 0 0,0 0 0 0,0 1 0 0,0-1 0 0,0 1 0 0,0-1 0 0,0 0 0 0,0 0 0 0,0 1 0 0,0-1 0 0,0 0 0 0,0 0 0 0,0 0 0 0,0 0 0 0,0 0 0 0,0-1 0 0,0 1 0 0,0-1 0 0,0 0 0 0,0 0 0 0,0 0 0 0,0-1 0 0,0 0 0 0,0 0 0 0,0 0 0 0,0 0 0 0,0 0 0 0,0 1 0 0,0-1 0 0,0 1 0 0,0 0 0 0,0 0 0 0,0 0 0 0,0 0 0 0,0 1 0 0,0 0 0 0,0 0 0 0,0 0 0 0,0 1 0 0,0 0 0 0,0 0 0 0,0 0 0 0,0 0 0 0,0 0 0 0,0 0 0 0,0 0 0 0,0 1 0 0,0-1 0 0,0 1 0 0,0 0 0 0,0-1 0 0,0 0 0 0,0-1 0 0,0 1 0 0,0 0 0 0,0 0 0 0,0 0 0 0,0 0 0 0,0 1 0 0,0-1 0 0,0 1 0 0,0-1 0 0,0 1 0 0,0 1 0 0,0 0 0 0,0 0 0 0,0 1 0 0,0 0 0 0,0 0 0 0,0 1 0 0,0-1 0 0,0 1 0 0,0-1 0 0,0 0 0 0,0 0 0 0,0 0 0 0,0 0 0 0,0 0 0 0,0-1 0 0,0 0 0 0,0 1 0 0,0-1 0 0,0 0 0 0,0 0 0 0,0 1 0 0,0-1 0 0,0 1 0 0,0-1 0 0,0 1 0 0,0 0 0 0,0-1 0 0,0 1 0 0,0 0 0 0,0 0 0 0,0 1 0 0,0-1 0 0,0 1 0 0,0 0 0 0,0-1 0 0,0 1 0 0,0 0 0 0,0 0 0 0,0-1 0 0,0 1 0 0,0-1 0 0,0 1 0 0,0-1 0 0,0 0 0 0,0 0 0 0,0-1 0 0,0 0 0 0,0-1 0 0,0 1 0 0,0 0 0 0,0-1 0 0,0 1 0 0,0 0 0 0,0-1 0 0,0 1 0 0,0 0 0 0,0 0 0 0,0-1 0 0,0 0 0 0,0 0 0 0,0-1 0 0,0 1 0 0,0 0 0 0,0 0 0 0,0 0 0 0,0 1 0 0,0 0 0 0,0 1 0 0,0 0 0 0,0 1 0 0,0 1 0 0,0-1 0 0,0 1 0 0,0 0 0 0,0 0 0 0,0 0 0 0,0-1 0 0,0 0 0 0,0-1 0 0,0 1 0 0,0-1 0 0,0 0 0 0,0-1 0 0,0 1 0 0,0-1 0 0,0 1 0 0,0-1 0 0,0 1 0 0,0 0 0 0,0-1 0 0,0 1 0 0,0-1 0 0,0 0 0 0,0 1 0 0,0-1 0 0,0 1 0 0,0 1 0 0,0-1 0 0,0 0 0 0,0 1 0 0,0-1 0 0,0 0 0 0,0 0 0 0,0-1 0 0,0 0 0 0,0 0 0 0,0 0 0 0,0 0 0 0,0 0 0 0,0 0 0 0,0 1 0 0,0 0 0 0,0 1 0 0,0-1 0 0,0 1 0 0,0-1 0 0,0 1 0 0,0 0 0 0,0 0 0 0,0 0 0 0,0 0 0 0,0 0 0 0,0 1 0 0,0-1 0 0,0 0 0 0,0 1 0 0,0 0 0 0,0 0 0 0,0 0 0 0,0 1 0 0,0-1 0 0,0 1 0 0,0 0 0 0,0 1 0 0,0-1 0 0,0 0 0 0,0 0 0 0,0-1 0 0,0 1 0 0,0-1 0 0,0-1 0 0,0 0 0 0,0 1 0 0,0-1 0 0,0 0 0 0,0 1 0 0,0 0 0 0,0 0 0 0,0 1 0 0,0 0 0 0,0 0 0 0,0 0 0 0,0 1 0 0,0 0 0 0,0-1 0 0,0 1 0 0,0-1 0 0,0 1 0 0,0-1 0 0,0 1 0 0,0 0 0 0,0-1 0 0,0 1 0 0,0-1 0 0,0 1 0 0,0-1 0 0,0 1 0 0,0-1 0 0,0 1 0 0,0 0 0 0,0-1 0 0,0 1 0 0,0-1 0 0,0 1 0 0,0 0 0 0,0-1 0 0,0 0 0 0,0-1 0 0,0 0 0 0,0-1 0 0,0 1 0 0,0-1 0 0,0 1 0 0,0-1 0 0,0 0 0 0,0 1 0 0,0 0 0 0,0 1 0 0,0 1 0 0,0 0 0 0,0 1 0 0,0 0 0 0,0-1 0 0,0 0 0 0,0-1 0 0,0 1 0 0,0 0 0 0,0 0 0 0,0 0 0 0,0 1 0 0,0 0 0 0,0 0 0 0,0 0 0 0,0 0 0 0,0 1 0 0,0-1 0 0,0 1 0 0,0-1 0 0,0 1 0 0,0 0 0 0,0 0 0 0,0 0 0 0,0-1 0 0,0 0 0 0,0 0 0 0,0 0 0 0,0 0 0 0,0-1 0 0,0 1 0 0,0 0 0 0,0-1 0 0,0 1 0 0,0-2 0 0,0 1 0 0,0 0 0 0,0 0 0 0,0 0 0 0,0-1 0 0,0 1 0 0,0-1 0 0,0 0 0 0,0 1 0 0,0-1 0 0,0 0 0 0,0 1 0 0,0 0 0 0,0 1 0 0,0-1 0 0,0 1 0 0,0 0 0 0,0 1 0 0,0-1 0 0,0 0 0 0,0-1 0 0,0 1 0 0,0-1 0 0,0-1 0 0,0 1 0 0,0-1 0 0,0 1 0 0,0 0 0 0,0-1 0 0,0 1 0 0,0-1 0 0,0 1 0 0,0-1 0 0,0 1 0 0,0-1 0 0,0 1 0 0,0-1 0 0,0 1 0 0,0 0 0 0,0-1 0 0,0 1 0 0,0-1 0 0,0 1 0 0,0 0 0 0,0 0 0 0,0 0 0 0,0 1 0 0,0-1 0 0,0 1 0 0,0 1 0 0,0-1 0 0,0 1 0 0,0 0 0 0,0 1 0 0,0 0 0 0,0 0 0 0,0 0 0 0,0-1 0 0,0 1 0 0,0 0 0 0,0-1 0 0,0 1 0 0,0-1 0 0,0 2 0 0,0-1 0 0,0 0 0 0,0 1 0 0,0-1 0 0,0 0 0 0,0-1 0 0,0 0 0 0,0-1 0 0,0-1 0 0,0 0 0 0,0 1 0 0,0 0 0 0,0 0 0 0,0 0 0 0,0 0 0 0,0 0 0 0,0 2 0 0,0-1 0 0,0 1 0 0,0 0 0 0,0 0 0 0,0 1 0 0,0-2 0 0,0 1 0 0,0-2 0 0,0 1 0 0,0 0 0 0,0 0 0 0,0-1 0 0,0 1 0 0,0-1 0 0,0 0 0 0,0 0 0 0,0 1 0 0,0-1 0 0,0-1 0 0,0 1 0 0,0-1 0 0,0-1 0 0,0 0 0 0,0 0 0 0,0 0 0 0,0 0 0 0,0 0 0 0,0 0 0 0,0 0 0 0,0 1 0 0,0 0 0 0,0-1 0 0,0 1 0 0,0-1 0 0,0 1 0 0,0-1 0 0,0 1 0 0,0-1 0 0,0 0 0 0,0 0 0 0,0 1 0 0,0 0 0 0,0-1 0 0,0 1 0 0,0 0 0 0,0 0 0 0,0-1 0 0,0 0 0 0,0 0 0 0,0-1 0 0,0 1 0 0,0-1 0 0,0 0 0 0,0 0 0 0,0 0 0 0,0 0 0 0,0-1 0 0,0-1 0 0,0 0 0 0,0 0 0 0,0 1 0 0,0-1 0 0,0 0 0 0,0 0 0 0,0-1 0 0,0 1 0 0,0-1 0 0,0 0 0 0,0 1 0 0,0-1 0 0,0 1 0 0,0 0 0 0,0 1 0 0,0 0 0 0,0 0 0 0,0 0 0 0,0-1 0 0,0 1 0 0,0-1 0 0,0 1 0 0,0-1 0 0,0 1 0 0,0-1 0 0,0 0 0 0,0 0 0 0,0 1 0 0,0-1 0 0,0 0 0 0,0 0 0 0,0 1 0 0,0-1 0 0,0 0 0 0,0 0 0 0,0 0 0 0,0-1 0 0,0 0 0 0,0-1 0 0,0 0 0 0,0 0 0 0,0 1 0 0,0-1 0 0,0 1 0 0,0-1 0 0,0 1 0 0,0 0 0 0,0 0 0 0,0 0 0 0,0 1 0 0,0 0 0 0,0 0 0 0,0 1 0 0,0 1 0 0,0 0 0 0,0 0 0 0,0 1 0 0,0 0 0 0,0 0 0 0,0 1 0 0,0 1 0 0,0-1 0 0,0-1 0 0,0 1 0 0,0-1 0 0,0 0 0 0,0-1 0 0,0 1 0 0,0 0 0 0,0-1 0 0,0 0 0 0,0 1 0 0,0-2 0 0,0 1 0 0,0 0 0 0,0 0 0 0,0 0 0 0,0 0 0 0,0 0 0 0,0 0 0 0,0 0 0 0,0 0 0 0,0 0 0 0,0 0 0 0,0 0 0 0,0 0 0 0,0 0 0 0,0 1 0 0,0 1 0 0,0 0 0 0,0 1 0 0,0 0 0 0,0 0 0 0,0 1 0 0,0-1 0 0,0 0 0 0,0 0 0 0,0 0 0 0,0-1 0 0,0 0 0 0,0-1 0 0,0 0 0 0,0-1 0 0,0 0 0 0,0-1 0 0,0 0 0 0,0 0 0 0,0 0 0 0,0 0 0 0,0-1 0 0,0 1 0 0,0-1 0 0,0 0 0 0,0-1 0 0,0 1 0 0,0-1 0 0,0 0 0 0,0 1 0 0,0-1 0 0,0 1 0 0,0 1 0 0,0-1 0 0,0 2 0 0,0-1 0 0,0 1 0 0,0 0 0 0,0 1 0 0,0 0 0 0,0 0 0 0,0 0 0 0,0 1 0 0,0-1 0 0,0 1 0 0,0 0 0 0,0-1 0 0,0 1 0 0,0-1 0 0,0-1 0 0,0 0 0 0,0 0 0 0,0-1 0 0,0 1 0 0,0-1 0 0,0 0 0 0,0 0 0 0,0 0 0 0,0 0 0 0,0 1 0 0,0-1 0 0,0 1 0 0,0-1 0 0,0 0 0 0,0 1 0 0,0-1 0 0,0 0 0 0,0 0 0 0,0 1 0 0,0-1 0 0,0 1 0 0,0-1 0 0,0 1 0 0,0 0 0 0,0-1 0 0,0 1 0 0,0-1 0 0,0 1 0 0,0-1 0 0,0 0 0 0,0 0 0 0,0 0 0 0,0 0 0 0,0 0 0 0,0 0 0 0,0 0 0 0,0 0 0 0,0-1 0 0,0 1 0 0,0-1 0 0,0 0 0 0,0-1 0 0,0-1 0 0,0 1 0 0,0 0 0 0,0-1 0 0,0 1 0 0,0 0 0 0,0 0 0 0,0 0 0 0,0 0 0 0,0 0 0 0,0 0 0 0,0-1 0 0,0 1 0 0,0-1 0 0,0 1 0 0,0 0 0 0,0 0 0 0,0 0 0 0,0 0 0 0,0-1 0 0,0 0 0 0,0 0 0 0,0-1 0 0,0 0 0 0,0 0 0 0,0 0 0 0,0 1 0 0,0-1 0 0,0 1 0 0,0 0 0 0,0-1 0 0,0 0 0 0,0 0 0 0,0 0 0 0,0 0 0 0,0 0 0 0,0 0 0 0,0 1 0 0,0 0 0 0,0 0 0 0,0 0 0 0,0 0 0 0,0 0 0 0,0-1 0 0,0 0 0 0,0-1 0 0,0 0 0 0,0 0 0 0,0 0 0 0,0-1 0 0,0 1 0 0,0-1 0 0,0 0 0 0,0 0 0 0,0 0 0 0,0 1 0 0,0 0 0 0,0 0 0 0,0 0 0 0,0 1 0 0,0-1 0 0,0 1 0 0,0-1 0 0,0 1 0 0,0 1 0 0,0-1 0 0,0 2 0 0,0-1 0 0,0 0 0 0,0 1 0 0,0-1 0 0,0 0 0 0,0 0 0 0,0 0 0 0,0 0 0 0,0-1 0 0,0 0 0 0,0-1 0 0,0 0 0 0,0-1 0 0,0 0 0 0,0-1 0 0,0 0 0 0,0-1 0 0,0-1 0 0,0 0 0 0,0-1 0 0,0 0 0 0,0-1 0 0,0 1 0 0,0 0 0 0,0-1 0 0,0 0 0 0,0 0 0 0,0 0 0 0,0-1 0 0,0 1 0 0,0 0 0 0,0 1 0 0,0-1 0 0,0-1 0 0,0 1 0 0,0-1 0 0,0 1 0 0,0-1 0 0,0 1 0 0,0 0 0 0,0 1 0 0,0-1 0 0,0 0 0 0,0 1 0 0,0-1 0 0,0 1 0 0,0-1 0 0,0 1 0 0,0-1 0 0,0 1 0 0,0-1 0 0,0 1 0 0,0 0 0 0,0 0 0 0,0-1 0 0,0 0 0 0,0 0 0 0,0 0 0 0,0 0 0 0,0 0 0 0,0-1 0 0,0 0 0 0,0 1 0 0,0-1 0 0,0 1 0 0,0 0 0 0,0 0 0 0,0 1 0 0,0-2 0 0,0 1 0 0,0-1 0 0,0 1 0 0,0 0 0 0,0-1 0 0,0 1 0 0,0-1 0 0,0 1 0 0,0 0 0 0,0 0 0 0,0-1 0 0,0 1 0 0,0-1 0 0,0 0 0 0,0-1 0 0,0 1 0 0,0 0 0 0,0 0 0 0,0 0 0 0,0 2 0 0,0-1 0 0,0 1 0 0,0-1 0 0,0 0 0 0,0 0 0 0,0-1 0 0,0 1 0 0,0-1 0 0,0 0 0 0,0 1 0 0,0 0 0 0,0 0 0 0,0-1 0 0,0 1 0 0,0-1 0 0,0 0 0 0,0-1 0 0,0 1 0 0,0-2 0 0,0 1 0 0,0-1 0 0,0 1 0 0,0-1 0 0,0 0 0 0,0 0 0 0,0 0 0 0,0 0 0 0,0 0 0 0,0 0 0 0,0 0 0 0,0 0 0 0,0 0 0 0,0 0 0 0,0 0 0 0,0 0 0 0,0 1 0 0,0 0 0 0,0 1 0 0,0 0 0 0,0 2 0 0,0-1 0 0,0 1 0 0,0-1 0 0,0 1 0 0,0 1 0 0,0-1 0 0,0-1 0 0,0 1 0 0,0 0 0 0,0-1 0 0,0 0 0 0,0-1 0 0,0 0 0 0,0-1 0 0,0 0 0 0,0 0 0 0,0-1 0 0,0 1 0 0,0-1 0 0,0 0 0 0,0 0 0 0,0 0 0 0,0-1 0 0,0 1 0 0,0 0 0 0,0 0 0 0,0 0 0 0,0 0 0 0,0 0 0 0,0 0 0 0,0 0 0 0,0-1 0 0,0 1 0 0,0 0 0 0,0 0 0 0,0 1 0 0,0-1 0 0,0 0 0 0,0 0 0 0,0 0 0 0,0 1 0 0,0-1 0 0,0 0 0 0,0 1 0 0,0 0 0 0,0 0 0 0,0 1 0 0,0 0 0 0,0 0 0 0,0 0 0 0,0 0 0 0,0-1 0 0,0-1 0 0,0 1 0 0,0-1 0 0,0 0 0 0,0 0 0 0,0 0 0 0,0-1 0 0,0 2 0 0,0-1 0 0,0 0 0 0,0 0 0 0,0 0 0 0,0 0 0 0,0 1 0 0,0-1 0 0,0-1 0 0,0 1 0 0,0 0 0 0,0 0 0 0,0 0 0 0,0 0 0 0,0 0 0 0,0 0 0 0,0-1 0 0,0 1 0 0,0 0 0 0,0 1 0 0,0-1 0 0,0 0 0 0,0 0 0 0,0 0 0 0,0 0 0 0,0 0 0 0,0 0 0 0,0 0 0 0,0 0 0 0,0 0 0 0,0 0 0 0,0 0 0 0,0 0 0 0,0 0 0 0,0 0 0 0,0-1 0 0,0 1 0 0,0 0 0 0,0 0 0 0,0 0 0 0,0 0 0 0,0 0 0 0,0 0 0 0,0 1 0 0,0-1 0 0,0 0 0 0,0-1 0 0,0 1 0 0,0 0 0 0,0 1 0 0,0-2 0 0,0 1 0 0,0 0 0 0,0 0 0 0,0 0 0 0,0 0 0 0,0 0 0 0,0 0 0 0,0 0 0 0,0 0 0 0,0 0 0 0,0 0 0 0,0 0 0 0,0 0 0 0,0 0 0 0,0 0 0 0,0 0 0 0,0 0 0 0,0 0 0 0,0 0 0 0,0 0 0 0,0 0 0 0,0 1 0 0,0-1 0 0,0 0 0 0,0 0 0 0,0 0 0 0,0 0 0 0,0 0 0 0,0 0 0 0,0 0 0 0,0 0 0 0,0 0 0 0,0 0 0 0,0 0 0 0,0 0 0 0,0 0 0 0,0 0 0 0,0 0 0 0,0 0 0 0,0 0 0 0,0 0 0 0,0 0 0 0,0 0 0 0,0 0 0 0,0 0 0 0,0 0 0 0,0 0 0 0,0 0 0 0,0 0 0 0,0 0 0 0,0 0 0 0,0 0 0 0,0 0 0 0,0 0 0 0,0 0 0 0,0 0 0 0,0 0 0 0,0 1 0 0,0-1 0 0,0 0 0 0,0 0 0 0,0 0 0 0,0 0 0 0,0 0 0 0,0 0 0 0,0 1 0 0,0 2 0 0,0 1 0 0,0 2 0 0,0 1 0 0,0 1 0 0,0 0 0 0,0 1 0 0,0-2 0 0,0 0 0 0,0-1 0 0,0-1 0 0,0 0 0 0,0-1 0 0,0 0 0 0,0-1 0 0,0 0 0 0,0-1 0 0,0-1 0 0,0 0 0 0,0-1 0 0,0 1 0 0,0-1 0 0,0 0 0 0,0 0 0 0,0 0 0 0,0 0 0 0,0 0 0 0,0 0 0 0,0 0 0 0,0 0 0 0,0 0 0 0,0 0 0 0,0 0 0 0,0 0 0 0,0 0 0 0,0 1 0 0,0 0 0 0,0 2 0 0,0 2 0 0,0 0 0 0,0 0 0 0,0 1 0 0,0 0 0 0,0-1 0 0,0 0 0 0,0-1 0 0,0 0 0 0,0 0 0 0,0-1 0 0,0-1 0 0,0 0 0 0,0 0 0 0,0-2 0 0,0 1 0 0,0-1 0 0,0 0 0 0,0 0 0 0,0 0 0 0,0 0 0 0,0 0 0 0,0 0 0 0,0 0 0 0,0 0 0 0,0 0 0 0,0 0 0 0,0 0 0 0,0-1 0 0,0 1 0 0,0 0 0 0,0 1 0 0,0 1 0 0,0 1 0 0,0 3 0 0,0 1 0 0,0 1 0 0,0 1 0 0,0 1 0 0,0-2 0 0,0 1 0 0,0-2 0 0,0 1 0 0,0-1 0 0,0-1 0 0,0 0 0 0,0-1 0 0,0-1 0 0,0 0 0 0,0-1 0 0,0-1 0 0,0 0 0 0,0-1 0 0,0 0 0 0,0-1 0 0,0 0 0 0,0 0 0 0,0 0 0 0,0 0 0 0,0 0 0 0,0 0 0 0,0 0 0 0,0 0 0 0,0 0 0 0,0 0 0 0,0 0 0 0,0 0 0 0,0 0 0 0,0 0 0 0,0 0 0 0,0 0 0 0,0 0 0 0,0 0 0 0,0 0 0 0,0 1 0 0,0 0 0 0,0 1 0 0,0 2 0 0,0 1 0 0,0 1 0 0,0 1 0 0,0 0 0 0,0-1 0 0,0 0 0 0,0-2 0 0,0 0 0 0,0-1 0 0,0 0 0 0,0-1 0 0,0-1 0 0,0 1 0 0,0-1 0 0,0 0 0 0,0 1 0 0,0 0 0 0,0 0 0 0,0 0 0 0,0 0 0 0,0 1 0 0,0 0 0 0,0 1 0 0,0 0 0 0,0 0 0 0,0 1 0 0,0 0 0 0,0 0 0 0,0 0 0 0,0 0 0 0,0 0 0 0,0 0 0 0,0 1 0 0,0-1 0 0,0 1 0 0,0 1 0 0,0-1 0 0,0 0 0 0,0 0 0 0,0-1 0 0,0-1 0 0,0 0 0 0,0-1 0 0,0 0 0 0,0-1 0 0,0 0 0 0,0-1 0 0,0 1 0 0,0-2 0 0,0 1 0 0,0 0 0 0,0 1 0 0,0 0 0 0,0 1 0 0,0 0 0 0,0 1 0 0,0 0 0 0,0 0 0 0,0 1 0 0,0 0 0 0,0 1 0 0,0 0 0 0,0 0 0 0,0 0 0 0,0 0 0 0,0 1 0 0,0-1 0 0,0 0 0 0,0-1 0 0,0 1 0 0,0-1 0 0,0 0 0 0,0 0 0 0,0-1 0 0,0 0 0 0,0-1 0 0,0 1 0 0,0-1 0 0,0 0 0 0,0-1 0 0,0 1 0 0,0-1 0 0,0 0 0 0,0-1 0 0,0 0 0 0,0-1 0 0,0 1 0 0,0-1 0 0,0 0 0 0,0 0 0 0,0-1 0 0,0 1 0 0,0 0 0 0,0 0 0 0,0 0 0 0,0 0 0 0,0 1 0 0,0 1 0 0,0 1 0 0,0 0 0 0,0 1 0 0,0 1 0 0,0 0 0 0,0-1 0 0,0 1 0 0,0-1 0 0,0 0 0 0,0 0 0 0,0-1 0 0,0 0 0 0,0 0 0 0,0-1 0 0,0-1 0 0,0 0 0 0,0 0 0 0,0-1 0 0,0 1 0 0,0-1 0 0,0-1 0 0,0 1 0 0,0 0 0 0,0 0 0 0,0 0 0 0,0 0 0 0,0 0 0 0,0 0 0 0,0 0 0 0,0 0 0 0,0 0 0 0,0 0 0 0,0 0 0 0,0 0 0 0,0 0 0 0,0 0 0 0,0 0 0 0,0 0 0 0,0 0 0 0,0 0 0 0,0 0 0 0,0 0 0 0,0 0 0 0,0 0 0 0,0 0 0 0,0 0 0 0,0 0 0 0,0 0 0 0,0 1 0 0,0-1 0 0,0 0 0 0,0 0 0 0,0 0 0 0,0 0 0 0,0 0 0 0,0 0 0 0,0-1 0 0,0 1 0 0,0 1 0 0,0-1 0 0,0 0 0 0,0 0 0 0,0 0 0 0,0 0 0 0,0 1 0 0,0-1 0 0,0 0 0 0,0 0 0 0,0 0 0 0,0 0 0 0,0 0 0 0,0 2 0 0,0 0 0 0,0 2 0 0,0 1 0 0,0 1 0 0,0 0 0 0,0 0 0 0,0-1 0 0,0 0 0 0,0 0 0 0,0-1 0 0,0 0 0 0,0-1 0 0,0 0 0 0,0 0 0 0,0-1 0 0,0 1 0 0,0-2 0 0,0 1 0 0,0-1 0 0,0-1 0 0,0 1 0 0,0-1 0 0,0 0 0 0,0 0 0 0,0-1 0 0,0 1 0 0,0 0 0 0,0 0 0 0,0 0 0 0,0 0 0 0,0 0 0 0,0 0 0 0,0 0 0 0,0 0 0 0,0-1 0 0,0 1 0 0,0 0 0 0,0 1 0 0,0-1 0 0,0 0 0 0,0 0 0 0,0 0 0 0,0-1 0 0,0 1 0 0,0 0 0 0,0 1 0 0,0-1 0 0,0 0 0 0,0 0 0 0,0 0 0 0,0 0 0 0,0-1 0 0,0 2 0 0,0-1 0 0,0 0 0 0,0 0 0 0,0 0 0 0,0 0 0 0,0 0 0 0,0 0 0 0,0 0 0 0,0 0 0 0,0 0 0 0,0 0 0 0,0 0 0 0,0 1 0 0,0 0 0 0,0 2 0 0,0-1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5T05:48:23.3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8452.82617"/>
      <inkml:brushProperty name="anchorY" value="-25573.77148"/>
      <inkml:brushProperty name="scaleFactor" value="0.5"/>
    </inkml:brush>
  </inkml:definitions>
  <inkml:trace contextRef="#ctx0" brushRef="#br0">1 12 0 0,'0'0'0'0,"0"0"0"0,0-1 0 0,0 1 0 0,0 0 0 0,0 0 0 0,0 0 0 0,5-4 0 0,-5 4 0 0,0 1 0 0,0-1 0 0,0 0 0 0,0 0 0 0,2-2 0 0,-2 2 0 0,-1 0 0 0,1 0 0 0,0 0 0 0,0 0 0 0,6-4 0 0,-6 4 0 0,0 0 0 0,2-2 0 0,-2 2 0 0,0 1 0 0,0-1 0 0,0 0 0 0,0 0 0 0,0 0 0 0,0 0 0 0,0 1 0 0,1-1 0 0,-2 0 0 0,1 0 0 0,0 0 0 0,0 0 0 0,1 0 0 0,-1 0 0 0,0 0 0 0,0 0 0 0,0 0 0 0,0 1 0 0,1-1 0 0,-1 0 0 0,0 0 0 0,0 1 0 0,0-1 0 0,0 0 0 0,2-1 0 0,-2 1 0 0,2-1 0 0,-1 1 0 0,-1 1 0 0,0-1 0 0,1 1 0 0,-1-1 0 0,1 1 0 0,-1-1 0 0,1 1 0 0,4-4 0 0,-5 3 0 0,1 0 0 0,0 0 0 0,0 0 0 0,-1 0 0 0,0 1 0 0,1-1 0 0,-1 0 0 0,0 1 0 0,0-1 0 0,0 0 0 0,0 0 0 0,1 0 0 0,-1 0 0 0,0 1 0 0,0-1 0 0,0 0 0 0,1 1 0 0,-1-1 0 0,0 1 0 0,1-1 0 0,-1 1 0 0,1-1 0 0,-1 1 0 0,1 0 0 0,-1-1 0 0,1 1 0 0,-1-1 0 0,1 1 0 0,-1-1 0 0,1 1 0 0,-1 0 0 0,1-1 0 0,-1 1 0 0,1 0 0 0,0 0 0 0,0 0 0 0,0 0 0 0,-1 0 0 0,1 0 0 0,0 0 0 0,-1 0 0 0,7-4 0 0,-6 4 0 0,0 0 0 0,0 1 0 0,1-1 0 0,-1 1 0 0,0-1 0 0,1 1 0 0,0 1 0 0,0-1 0 0,-1 1 0 0,1-1 0 0,0 0 0 0,0 1 0 0,1 0 0 0,-1-1 0 0,0 1 0 0,0 0 0 0,1 0 0 0,0 0 0 0,-1 1 0 0,1-1 0 0,0 1 0 0,0-1 0 0,-1 1 0 0,3-2 0 0,-2 2 0 0,0 0 0 0,0-1 0 0,0 1 0 0,0 0 0 0,1 0 0 0,-1 0 0 0,0 0 0 0,0 0 0 0,1 0 0 0,-1 1 0 0,1-1 0 0,-1 0 0 0,1 1 0 0,-1-1 0 0,0 0 0 0,0 0 0 0,0-1 0 0,0 1 0 0,0 0 0 0,1 0 0 0,-1 0 0 0,0 0 0 0,0-1 0 0,0 1 0 0,0 0 0 0,0 0 0 0,1 0 0 0,-1 0 0 0,0 0 0 0,2-1 0 0,-1 2 0 0,0 0 0 0,0-1 0 0,0 2 0 0,1-1 0 0,0 1 0 0,0 0 0 0,0 1 0 0,0-1 0 0,1 1 0 0,-1 0 0 0,0 0 0 0,1-1 0 0,-1 1 0 0,0-1 0 0,1 1 0 0,-1-1 0 0,0 0 0 0,-1 0 0 0,1-1 0 0,-1 1 0 0,0-2 0 0,0 1 0 0,0 0 0 0,-1 0 0 0,1-1 0 0,0 1 0 0,0 0 0 0,0 0 0 0,0 0 0 0,0 0 0 0,0 0 0 0,0 0 0 0,0 0 0 0,0 0 0 0,0 0 0 0,0 0 0 0,0 0 0 0,1 0 0 0,-1 1 0 0,1-1 0 0,-1 1 0 0,1 0 0 0,0 0 0 0,0 0 0 0,0 0 0 0,0 1 0 0,1 0 0 0,0 0 0 0,0 0 0 0,0 1 0 0,0 0 0 0,1 0 0 0,-1-1 0 0,0 1 0 0,0 0 0 0,0-1 0 0,0 1 0 0,0-1 0 0,0 0 0 0,-1-1 0 0,1 1 0 0,-1-1 0 0,0 0 0 0,-1 0 0 0,1 0 0 0,0 0 0 0,0 0 0 0,0 1 0 0,0-1 0 0,0 0 0 0,1 1 0 0,-1 0 0 0,1 0 0 0,-1-1 0 0,1 1 0 0,-1 0 0 0,0-1 0 0,1 1 0 0,-1 0 0 0,1 0 0 0,0 0 0 0,0 0 0 0,-1 0 0 0,1 1 0 0,0-1 0 0,1 1 0 0,-1 0 0 0,1 0 0 0,0 1 0 0,0-1 0 0,0 1 0 0,-1-1 0 0,1 0 0 0,0 0 0 0,-1 0 0 0,0 0 0 0,0 0 0 0,0-1 0 0,0 0 0 0,0 1 0 0,1 0 0 0,-1-1 0 0,0 1 0 0,0 0 0 0,0-1 0 0,0 0 0 0,0 0 0 0,0 0 0 0,-1 0 0 0,1 1 0 0,0-1 0 0,0 0 0 0,0 0 0 0,0 1 0 0,0-1 0 0,0 1 0 0,1 0 0 0,0 1 0 0,0 0 0 0,0 0 0 0,1 0 0 0,0 1 0 0,0 0 0 0,0 0 0 0,0 0 0 0,0 0 0 0,0 0 0 0,0 0 0 0,1 0 0 0,-1 1 0 0,0-1 0 0,0 0 0 0,0-1 0 0,-1 0 0 0,1 1 0 0,-1-2 0 0,0 1 0 0,-1-1 0 0,1 0 0 0,-1-1 0 0,-5 5 0 0,5-5 0 0,0 0 0 0,-2 2 0 0,2-1 0 0,1-1 0 0,-2 0 0 0,1 0 0 0,0 0 0 0,-1 0 0 0,1 0 0 0,0 0 0 0,0 1 0 0,-1-1 0 0,1 0 0 0,0 0 0 0,0 0 0 0,0 0 0 0,-1 0 0 0,1 1 0 0,0-1 0 0,0 1 0 0,1-1 0 0,-1 1 0 0,0 0 0 0,0-1 0 0,0 1 0 0,0-1 0 0,0 0 0 0,0 0 0 0,-1 0 0 0,0-1 0 0,-1-1 0 0,1 1 0 0,-2-1 0 0,1-1 0 0,0 1 0 0,-1-1 0 0,1 0 0 0,-1 0 0 0,0 0 0 0,0-1 0 0,0 1 0 0,0 0 0 0,0-1 0 0,0 1 0 0,0 0 0 0,-1-1 0 0,1 1 0 0,0-1 0 0,0 1 0 0,0 0 0 0,0 0 0 0,0-1 0 0,0 1 0 0,0 0 0 0,0-1 0 0,0 1 0 0,0-1 0 0,0 1 0 0,0-1 0 0,-1 1 0 0,1-1 0 0,0 0 0 0,0 1 0 0,0-1 0 0,0 1 0 0,0 0 0 0,0 0 0 0,0-1 0 0,0 1 0 0,-1 0 0 0,1-1 0 0,0 1 0 0,0-1 0 0,-1 0 0 0,1 0 0 0,-1 0 0 0,1 0 0 0,-1 0 0 0,0 0 0 0,0-1 0 0,0 1 0 0,0-1 0 0,0 0 0 0,-1 0 0 0,1 0 0 0,-1 0 0 0,1-1 0 0,-1 1 0 0,0-1 0 0,0 0 0 0,-1 0 0 0,1-1 0 0,-1 1 0 0,1-1 0 0,-1 1 0 0,0-1 0 0,1 1 0 0,-1-1 0 0,0 0 0 0,0 0 0 0,0 0 0 0,0 1 0 0,1-1 0 0,-1 0 0 0,0 1 0 0,-1 0 0 0,2 0 0 0,0 1 0 0,1 0 0 0,0 0 0 0,0 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3:03:33.4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0 585 5393 0 0,'1'-15'1605'0'0,"0"0"-1"0"0,1 0 0 0 0,0 0 1 0 0,1 0-1 0 0,1 0 1 0 0,2-4-1605 0 0,2-4 1006 0 0,2 0 1 0 0,0 1-1 0 0,10-15-1006 0 0,19-23-728 0 0,3 1 1 0 0,17-15 727 0 0,-10 11 752 0 0,-41 53-763 0 0,6-9 23 0 0,0 0 0 0 0,2 1 0 0 0,0 1 0 0 0,18-14-12 0 0,-29 37 1092 0 0,-3 16-634 0 0,-3 41-377 0 0,0-34 148 0 0,7 218 1901 0 0,29 176-2130 0 0,-16-310 207 0 0,-9-62-291 0 0,2 34 84 0 0,-11-12-1737 0 0,-3-49-1911 0 0,-3 0-3570 0 0,2-14 1176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3:03:39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0 552 2961 0 0,'8'-23'10106'0'0,"11"-8"-5791"0"0,36-38-4314 0 0,-16 20 1372 0 0,15-28-704 0 0,-27 36-341 0 0,3 1-1 0 0,0 2 1 0 0,15-13-328 0 0,78-81 1498 0 0,-117 131-935 0 0,-3 11-218 0 0,0 33-113 0 0,-8 51-225 0 0,-15 86 42 0 0,9 0 1 0 0,7 1-1 0 0,20 176-49 0 0,2-275-12 0 0,-11-53-175 0 0,-4-1-2135 0 0,-4-18-2090 0 0,-3-2-4620 0 0,1-5 2652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3:03:42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107 418 8154 0 0,'-1'-2'356'0'0,"-1"1"1"0"0,1-1-1 0 0,0 0 1 0 0,0 0-1 0 0,0 1 1 0 0,0-1-1 0 0,0 0 1 0 0,0 0-1 0 0,0 0 1 0 0,0 0-1 0 0,1 0 1 0 0,-1 0-1 0 0,1-1 1 0 0,-1-1-357 0 0,1-1 178 0 0,0 0 0 0 0,1-1 0 0 0,-1 1 1 0 0,1 0-1 0 0,0 0 0 0 0,0 0 0 0 0,1-1 0 0 0,-1 1 1 0 0,1 0-1 0 0,0 0-178 0 0,6-12 61 0 0,1 1-1 0 0,0 0 1 0 0,1 0 0 0 0,4-3-61 0 0,1 1 247 0 0,1 0 0 0 0,0 1 0 0 0,1 1 0 0 0,1 1 0 0 0,0 1 0 0 0,1 0 0 0 0,1 1 0 0 0,0 1 0 0 0,18-7-247 0 0,3 0 368 0 0,1 2 1 0 0,1 2-1 0 0,1 1 1 0 0,25-3-369 0 0,-54 14 17 0 0,1 1 1 0 0,0 1-1 0 0,0 0 1 0 0,0 0 0 0 0,-1 2-1 0 0,1 0 1 0 0,0 1-1 0 0,0 0 1 0 0,-1 2-1 0 0,1 0 1 0 0,12 5-18 0 0,-21-7 37 0 0,-1 0 0 0 0,1 1 1 0 0,-1 0-1 0 0,0 1 0 0 0,0-1 0 0 0,0 1 0 0 0,-1 0 1 0 0,1 0-1 0 0,-1 1 0 0 0,0 0 0 0 0,-1 0 0 0 0,1 0 1 0 0,-1 0-1 0 0,0 1 0 0 0,0 0 0 0 0,0-1 0 0 0,-1 1 1 0 0,0 1-1 0 0,0-1 0 0 0,0 0 0 0 0,-1 1 0 0 0,0 0 1 0 0,-1-1-1 0 0,1 1 0 0 0,-1 0 0 0 0,0 0 0 0 0,-1 0 1 0 0,0 0-38 0 0,-1 18 49 0 0,-2-1 0 0 0,0 0 0 0 0,-1 0 0 0 0,-2 0 1 0 0,-1-1-1 0 0,0 1 0 0 0,-2-1 0 0 0,0-1 0 0 0,-2 0 1 0 0,-5 8-50 0 0,-27 41 298 0 0,-3-1 0 0 0,-22 21-298 0 0,63-84 39 0 0,-26 31 86 0 0,-1-1 1 0 0,-3-2 0 0 0,0-1-1 0 0,-2-1 1 0 0,-10 4-126 0 0,-76 51-105 0 0,-9-3 105 0 0,-25 18-1 0 0,152-99 70 0 0,-23 12-270 0 0,27-22-59 0 0,10-14 142 0 0,10-9 131 0 0,2 0 0 0 0,1 1 0 0 0,1 1 0 0 0,1 1 0 0 0,1 2 0 0 0,1 0 0 0 0,2 1 0 0 0,0 2 1 0 0,1 1-1 0 0,1 1 0 0 0,1 2 0 0 0,32-14-13 0 0,-50 26-4 0 0,0 0 1 0 0,0 1-1 0 0,0 0 1 0 0,0 1-1 0 0,0 0 1 0 0,1 1-1 0 0,-1 1 1 0 0,1 0-1 0 0,0 1 4 0 0,-7 0 0 0 0,0 1 0 0 0,0 0 0 0 0,0 0 0 0 0,0 1 0 0 0,0-1 0 0 0,0 2 0 0 0,-1-1 0 0 0,1 1 0 0 0,-1 0 0 0 0,1 0 0 0 0,-1 1 0 0 0,0-1 0 0 0,0 2 0 0 0,-1-1 0 0 0,1 0 0 0 0,-1 1 0 0 0,4 5 0 0 0,10 13-18 0 0,-2 1 0 0 0,0 0-1 0 0,3 11 19 0 0,-2-5-13 0 0,2 0 0 0 0,12 13 13 0 0,-26-35-20 0 0,0-1 0 0 0,1 0 0 0 0,0 0-1 0 0,1-1 1 0 0,-1 0 0 0 0,1 0 0 0 0,0-1 0 0 0,1 0 0 0 0,-1 0-1 0 0,1-1 1 0 0,1 1 20 0 0,2-2-85 0 0,0 0 0 0 0,1 0 0 0 0,-1-2 0 0 0,1 1 0 0 0,-1-1 0 0 0,1-1 0 0 0,-1 0 0 0 0,1-1 0 0 0,0 0 0 0 0,2-2 85 0 0,33-6-3001 0 0,0-2 0 0 0,0-3 3001 0 0,1 1-5180 0 0,-31 8 2884 0 0,0 0-2151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3:03:52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3 323 4673 0 0,'-2'-9'6479'0'0,"7"-10"-3435"0"0,2-7 1049 0 0,-7 18-3602 0 0,-1 6-412 0 0,1 0-1 0 0,0-1 0 0 0,1 1 0 0 0,-1 0 0 0 0,0 0 0 0 0,1 0 1 0 0,-1 0-1 0 0,1 0 0 0 0,0 0 0 0 0,-1 0 0 0 0,1 0 1 0 0,0 0-1 0 0,0 0 0 0 0,1 0-78 0 0,8-14-11 0 0,1 1-1 0 0,1 1 1 0 0,0 0 0 0 0,0 0 0 0 0,2 2-1 0 0,0-1 1 0 0,0 2 0 0 0,3-2 11 0 0,7-6-7 0 0,-10 8 41 0 0,0 1 1 0 0,1 1 0 0 0,0 0 0 0 0,0 2-1 0 0,1-1 1 0 0,0 2 0 0 0,0 0 0 0 0,1 1-1 0 0,-1 0 1 0 0,1 1 0 0 0,13 0-35 0 0,-9 1 45 0 0,1 2 1 0 0,-1 0-1 0 0,1 2 0 0 0,-1 0 1 0 0,0 1-1 0 0,1 1 1 0 0,-1 1-1 0 0,0 1 0 0 0,6 3-45 0 0,-11-2 100 0 0,0 0-1 0 0,-1 0 1 0 0,0 1-1 0 0,0 1 1 0 0,-1 1 0 0 0,0 0-1 0 0,0 1 1 0 0,-1 0-1 0 0,-1 1 1 0 0,1 0-1 0 0,-2 1 1 0 0,0 1-1 0 0,0 0 1 0 0,-1 0-1 0 0,-1 1 1 0 0,6 10-100 0 0,-14-19 13 0 0,0 0-1 0 0,1 0 1 0 0,-2 1 0 0 0,1-1 0 0 0,-1 0 0 0 0,1 0 0 0 0,-2 1 0 0 0,1-1 0 0 0,0 0-1 0 0,-1 0 1 0 0,0 0 0 0 0,0 1 0 0 0,-1-1 0 0 0,1 0 0 0 0,-1 0 0 0 0,0-1-1 0 0,-1 1 1 0 0,1 0 0 0 0,-1-1 0 0 0,-2 3-13 0 0,-9 15 3 0 0,-1 0-1 0 0,-1-2 1 0 0,-10 10-3 0 0,24-29 4 0 0,-22 23 10 0 0,-1-2 0 0 0,-2-1 1 0 0,0-2-1 0 0,-1 0 0 0 0,-1-2 0 0 0,-10 4-14 0 0,-8 6 30 0 0,11-6-14 0 0,-1-2 1 0 0,-1-2 0 0 0,0-1-1 0 0,-1-2 1 0 0,0-1-1 0 0,-1-3 1 0 0,-36 5-17 0 0,71-14-5 0 0,0-1 1 0 0,0 0-1 0 0,0 0 1 0 0,1-1-1 0 0,-1 1 1 0 0,0-1-1 0 0,0 0 1 0 0,0 0-1 0 0,1-1 1 0 0,-1 1-1 0 0,1-1 1 0 0,-1 0-1 0 0,-1-1 5 0 0,5 2-2 0 0,0 0 1 0 0,1 1-1 0 0,-1-1 0 0 0,0 1 1 0 0,0-1-1 0 0,0 0 0 0 0,1 0 1 0 0,-1 1-1 0 0,0-1 0 0 0,1 0 1 0 0,-1 0-1 0 0,1 0 0 0 0,-1 0 1 0 0,1 0-1 0 0,-1 0 0 0 0,1 0 1 0 0,0 0-1 0 0,0 0 0 0 0,-1 0 1 0 0,1 0-1 0 0,0 0 0 0 0,0 0 0 0 0,0 0 1 0 0,0 0 1 0 0,0-1-1 0 0,1 0 0 0 0,0 0 0 0 0,0 0 0 0 0,0 0-1 0 0,0 0 1 0 0,0 0 0 0 0,0 0 0 0 0,0 0 0 0 0,0 1 0 0 0,1-1 0 0 0,-1 1 0 0 0,1-1 0 0 0,-1 1 0 0 0,1-1 0 0 0,0 1 0 0 0,0 0-1 0 0,0-1 2 0 0,13-8-4 0 0,0-1-1 0 0,1 2 0 0 0,0 0 0 0 0,0 1 0 0 0,1 1 0 0 0,0 0 1 0 0,0 1-1 0 0,1 1 0 0 0,0 1 0 0 0,0 0 0 0 0,6 1 5 0 0,1 1-8 0 0,0 1 1 0 0,0 1-1 0 0,0 2 0 0 0,0 0 1 0 0,0 2-1 0 0,-1 1 0 0 0,1 0 1 0 0,0 3 7 0 0,12 2 20 0 0,0 1 0 0 0,-1 2 0 0 0,0 2 1 0 0,25 14-21 0 0,-50-23-3 0 0,-1 1 0 0 0,0 0 1 0 0,0 0-1 0 0,-1 1 1 0 0,0 0-1 0 0,-1 1 1 0 0,1 0-1 0 0,-2 0 1 0 0,1 1-1 0 0,-1 0 0 0 0,-1 0 1 0 0,0 1-1 0 0,0-1 1 0 0,-1 1-1 0 0,0 1 1 0 0,-1-1-1 0 0,0 2 3 0 0,1 4-2 0 0,-1 0 0 0 0,-1 0-1 0 0,-1 0 1 0 0,0 0 0 0 0,-1 1-1 0 0,-1-1 1 0 0,-1 0 0 0 0,0 0 0 0 0,-1 1-1 0 0,-1-1 1 0 0,0 0 0 0 0,-2-1-1 0 0,-1 6 3 0 0,1-11-11 0 0,1 0 0 0 0,-2 0-1 0 0,0 0 1 0 0,0 0-1 0 0,-1-1 1 0 0,0 0 0 0 0,0-1-1 0 0,-1 0 1 0 0,0 0-1 0 0,-1 0 1 0 0,0-1-1 0 0,-1-1 1 0 0,0 1 0 0 0,0-1-1 0 0,0-1 1 0 0,-1 0-1 0 0,1-1 1 0 0,-2 0-1 0 0,-2 1 12 0 0,-12 3 79 0 0,0-1 0 0 0,-1-1-1 0 0,0-2 1 0 0,0 0-1 0 0,-1-2 1 0 0,0-1-1 0 0,1-1 1 0 0,-1-1 0 0 0,0-2-1 0 0,-4-1-78 0 0,18 1-99 0 0,0-1 0 0 0,0 0-1 0 0,0-1 1 0 0,0-1 0 0 0,0 0 0 0 0,1-1-1 0 0,0-1 1 0 0,0 0 0 0 0,-3-3 99 0 0,7 4-463 0 0,1-1 0 0 0,0 0 0 0 0,0 0 0 0 0,1-1 0 0 0,0 1 0 0 0,0-2 1 0 0,1 1-1 0 0,0-1 0 0 0,0 0 0 0 0,1 0 0 0 0,0 0 0 0 0,1-1 0 0 0,-2-5 463 0 0,-21-60-8088 0 0,20 56 2210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3:03:55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673 62 7162 0 0,'-19'22'10458'0'0,"9"-11"-8811"0"0,-99 124 1136 0 0,76-97-2745 0 0,-3-2 1 0 0,0-1-1 0 0,-3-2 1 0 0,0-1-1 0 0,-34 19-38 0 0,52-37 20 0 0,-1 2 0 0 0,2 1 0 0 0,0 1 0 0 0,2 0 0 0 0,-12 14-20 0 0,-31 31-151 0 0,51-55 152 0 0,0 1 0 0 0,0-1 0 0 0,1 2 0 0 0,0-1 1 0 0,0 1-1 0 0,1 0 0 0 0,1 1 0 0 0,-1 0 0 0 0,2 0-1 0 0,6-10 2 0 0,0 0 1 0 0,0 0-1 0 0,0 0 1 0 0,1 0 0 0 0,-1 0-1 0 0,0 0 1 0 0,1 0-1 0 0,-1 0 1 0 0,1 0-1 0 0,-1 0 1 0 0,1-1 0 0 0,-1 1-1 0 0,1 0 1 0 0,-1 0-1 0 0,1-1 1 0 0,0 1-1 0 0,0 0 1 0 0,-1-1 0 0 0,1 1-1 0 0,0-1 1 0 0,0 1-1 0 0,0-1 1 0 0,-1 1-1 0 0,1-1 1 0 0,0 1 0 0 0,0-1-1 0 0,0 0 1 0 0,0 0-1 0 0,0 1 1 0 0,0-1-1 0 0,0 0 1 0 0,0 0-3 0 0,43 11 163 0 0,-34-9-92 0 0,69 15 533 0 0,1-4 1 0 0,-1-3-1 0 0,2-4 1 0 0,4-3-605 0 0,349 17 1253 0 0,-302-13-1146 0 0,63 0-231 0 0,-64-11-205 0 0,-119 3 754 0 0,15-4-3307 0 0,-23-3-2810 0 0,-10-8-4262 0 0,3 10 3831 0 0</inkml:trace>
  <inkml:trace contextRef="#ctx0" brushRef="#br0" timeOffset="465.564">1059 0 8938 0 0,'-3'4'989'0'0,"0"-1"0"0"0,1 1-1 0 0,-1-1 1 0 0,1 1 0 0 0,-1 0 0 0 0,1 0 0 0 0,0 0-1 0 0,0 2-988 0 0,-9 39 3680 0 0,8 54-2700 0 0,3-44-146 0 0,-3 82-391 0 0,5-1 1 0 0,7 0-1 0 0,5 0 0 0 0,6-1 1 0 0,14 34-444 0 0,3-14 93 0 0,20 98-1089 0 0,-51-208-2383 0 0,-5-15-6772 0 0,-1-22 2794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04DF-BEF8-40C3-9C1D-2C51D6389842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4655F94-2E77-4AAA-B6E1-C157C4CDC9A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79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04DF-BEF8-40C3-9C1D-2C51D6389842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5F94-2E77-4AAA-B6E1-C157C4CDC9A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87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04DF-BEF8-40C3-9C1D-2C51D6389842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5F94-2E77-4AAA-B6E1-C157C4CDC9A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8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04DF-BEF8-40C3-9C1D-2C51D6389842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5F94-2E77-4AAA-B6E1-C157C4CDC9A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25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04DF-BEF8-40C3-9C1D-2C51D6389842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5F94-2E77-4AAA-B6E1-C157C4CDC9A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19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04DF-BEF8-40C3-9C1D-2C51D6389842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5F94-2E77-4AAA-B6E1-C157C4CDC9A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68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04DF-BEF8-40C3-9C1D-2C51D6389842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5F94-2E77-4AAA-B6E1-C157C4CDC9A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80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04DF-BEF8-40C3-9C1D-2C51D6389842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5F94-2E77-4AAA-B6E1-C157C4CDC9A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7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04DF-BEF8-40C3-9C1D-2C51D6389842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5F94-2E77-4AAA-B6E1-C157C4CDC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0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04DF-BEF8-40C3-9C1D-2C51D6389842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5F94-2E77-4AAA-B6E1-C157C4CDC9A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78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A2B04DF-BEF8-40C3-9C1D-2C51D6389842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5F94-2E77-4AAA-B6E1-C157C4CDC9A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B04DF-BEF8-40C3-9C1D-2C51D6389842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4655F94-2E77-4AAA-B6E1-C157C4CDC9A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3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510.png"/><Relationship Id="rId3" Type="http://schemas.openxmlformats.org/officeDocument/2006/relationships/image" Target="../media/image51.png"/><Relationship Id="rId7" Type="http://schemas.openxmlformats.org/officeDocument/2006/relationships/image" Target="../media/image480.png"/><Relationship Id="rId12" Type="http://schemas.openxmlformats.org/officeDocument/2006/relationships/customXml" Target="../ink/ink8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.xml"/><Relationship Id="rId11" Type="http://schemas.openxmlformats.org/officeDocument/2006/relationships/image" Target="../media/image500.png"/><Relationship Id="rId5" Type="http://schemas.openxmlformats.org/officeDocument/2006/relationships/image" Target="../media/image53.png"/><Relationship Id="rId15" Type="http://schemas.openxmlformats.org/officeDocument/2006/relationships/image" Target="../media/image520.png"/><Relationship Id="rId10" Type="http://schemas.openxmlformats.org/officeDocument/2006/relationships/customXml" Target="../ink/ink7.xml"/><Relationship Id="rId4" Type="http://schemas.openxmlformats.org/officeDocument/2006/relationships/image" Target="../media/image52.png"/><Relationship Id="rId9" Type="http://schemas.openxmlformats.org/officeDocument/2006/relationships/image" Target="../media/image490.png"/><Relationship Id="rId14" Type="http://schemas.openxmlformats.org/officeDocument/2006/relationships/customXml" Target="../ink/ink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customXml" Target="../ink/ink14.xml"/><Relationship Id="rId18" Type="http://schemas.openxmlformats.org/officeDocument/2006/relationships/image" Target="../media/image750.png"/><Relationship Id="rId3" Type="http://schemas.openxmlformats.org/officeDocument/2006/relationships/image" Target="../media/image76.png"/><Relationship Id="rId7" Type="http://schemas.openxmlformats.org/officeDocument/2006/relationships/customXml" Target="../ink/ink11.xml"/><Relationship Id="rId12" Type="http://schemas.openxmlformats.org/officeDocument/2006/relationships/image" Target="../media/image720.png"/><Relationship Id="rId17" Type="http://schemas.openxmlformats.org/officeDocument/2006/relationships/customXml" Target="../ink/ink16.xml"/><Relationship Id="rId2" Type="http://schemas.openxmlformats.org/officeDocument/2006/relationships/image" Target="../media/image75.png"/><Relationship Id="rId16" Type="http://schemas.openxmlformats.org/officeDocument/2006/relationships/image" Target="../media/image740.png"/><Relationship Id="rId20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10" Type="http://schemas.openxmlformats.org/officeDocument/2006/relationships/image" Target="../media/image710.png"/><Relationship Id="rId19" Type="http://schemas.openxmlformats.org/officeDocument/2006/relationships/customXml" Target="../ink/ink17.xml"/><Relationship Id="rId4" Type="http://schemas.openxmlformats.org/officeDocument/2006/relationships/image" Target="../media/image77.png"/><Relationship Id="rId9" Type="http://schemas.openxmlformats.org/officeDocument/2006/relationships/customXml" Target="../ink/ink12.xml"/><Relationship Id="rId14" Type="http://schemas.openxmlformats.org/officeDocument/2006/relationships/image" Target="../media/image7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870.png"/><Relationship Id="rId5" Type="http://schemas.openxmlformats.org/officeDocument/2006/relationships/image" Target="../media/image84.png"/><Relationship Id="rId10" Type="http://schemas.openxmlformats.org/officeDocument/2006/relationships/customXml" Target="../ink/ink19.xml"/><Relationship Id="rId4" Type="http://schemas.openxmlformats.org/officeDocument/2006/relationships/image" Target="../media/image83.png"/><Relationship Id="rId9" Type="http://schemas.openxmlformats.org/officeDocument/2006/relationships/image" Target="../media/image8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7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0.png"/><Relationship Id="rId18" Type="http://schemas.openxmlformats.org/officeDocument/2006/relationships/customXml" Target="../ink/ink26.xml"/><Relationship Id="rId3" Type="http://schemas.openxmlformats.org/officeDocument/2006/relationships/image" Target="../media/image92.png"/><Relationship Id="rId21" Type="http://schemas.openxmlformats.org/officeDocument/2006/relationships/image" Target="../media/image920.png"/><Relationship Id="rId12" Type="http://schemas.openxmlformats.org/officeDocument/2006/relationships/customXml" Target="../ink/ink23.xml"/><Relationship Id="rId17" Type="http://schemas.openxmlformats.org/officeDocument/2006/relationships/image" Target="../media/image910.png"/><Relationship Id="rId2" Type="http://schemas.openxmlformats.org/officeDocument/2006/relationships/image" Target="../media/image91.png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0.png"/><Relationship Id="rId24" Type="http://schemas.openxmlformats.org/officeDocument/2006/relationships/image" Target="../media/image95.png"/><Relationship Id="rId5" Type="http://schemas.openxmlformats.org/officeDocument/2006/relationships/customXml" Target="../ink/ink21.xml"/><Relationship Id="rId15" Type="http://schemas.openxmlformats.org/officeDocument/2006/relationships/image" Target="../media/image101.png"/><Relationship Id="rId23" Type="http://schemas.openxmlformats.org/officeDocument/2006/relationships/customXml" Target="../ink/ink28.xml"/><Relationship Id="rId10" Type="http://schemas.openxmlformats.org/officeDocument/2006/relationships/customXml" Target="../ink/ink22.xml"/><Relationship Id="rId19" Type="http://schemas.openxmlformats.org/officeDocument/2006/relationships/image" Target="../media/image102.png"/><Relationship Id="rId4" Type="http://schemas.openxmlformats.org/officeDocument/2006/relationships/image" Target="../media/image93.png"/><Relationship Id="rId9" Type="http://schemas.openxmlformats.org/officeDocument/2006/relationships/image" Target="../media/image890.png"/><Relationship Id="rId14" Type="http://schemas.openxmlformats.org/officeDocument/2006/relationships/customXml" Target="../ink/ink24.xml"/><Relationship Id="rId22" Type="http://schemas.openxmlformats.org/officeDocument/2006/relationships/image" Target="../media/image9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8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5" Type="http://schemas.openxmlformats.org/officeDocument/2006/relationships/image" Target="../media/image107.png"/><Relationship Id="rId4" Type="http://schemas.openxmlformats.org/officeDocument/2006/relationships/customXml" Target="../ink/ink2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customXml" Target="../ink/ink3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2F4EBF-38C5-41EA-B3AC-EA4014185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378" y="1061841"/>
            <a:ext cx="6849699" cy="4203872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5400" b="1" dirty="0"/>
              <a:t>프로젝트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5FD031-BC0D-421A-A959-44E424E31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382" y="-11430"/>
            <a:ext cx="4064313" cy="6880860"/>
          </a:xfrm>
        </p:spPr>
        <p:txBody>
          <a:bodyPr anchor="ctr">
            <a:normAutofit/>
          </a:bodyPr>
          <a:lstStyle/>
          <a:p>
            <a:r>
              <a:rPr lang="ko-KR" altLang="en-US" sz="3600" b="1" dirty="0"/>
              <a:t>객체지향 패러다임</a:t>
            </a:r>
            <a:endParaRPr lang="en-US" altLang="ko-KR" sz="3600" b="1" dirty="0"/>
          </a:p>
          <a:p>
            <a:r>
              <a:rPr lang="ko-KR" altLang="en-US" sz="3600" b="1" dirty="0"/>
              <a:t>컴퓨터정보공학부</a:t>
            </a:r>
            <a:endParaRPr lang="en-US" altLang="ko-KR" sz="3600" b="1" dirty="0"/>
          </a:p>
          <a:p>
            <a:r>
              <a:rPr lang="en-US" altLang="ko-KR" sz="3600" b="1" dirty="0"/>
              <a:t>201721826 </a:t>
            </a:r>
            <a:r>
              <a:rPr lang="ko-KR" altLang="en-US" sz="3600" b="1" dirty="0"/>
              <a:t>임효진</a:t>
            </a:r>
            <a:endParaRPr lang="en-US" altLang="ko-KR" sz="3600" b="1" dirty="0"/>
          </a:p>
          <a:p>
            <a:r>
              <a:rPr lang="ko-KR" altLang="en-US" sz="3600" b="1" dirty="0"/>
              <a:t>시연일 </a:t>
            </a:r>
            <a:r>
              <a:rPr lang="en-US" altLang="ko-KR" sz="3600" b="1" dirty="0"/>
              <a:t>: 5</a:t>
            </a:r>
            <a:r>
              <a:rPr lang="ko-KR" altLang="en-US" sz="3600" b="1" dirty="0"/>
              <a:t>월 </a:t>
            </a:r>
            <a:r>
              <a:rPr lang="en-US" altLang="ko-KR" sz="3600" b="1" dirty="0"/>
              <a:t>17</a:t>
            </a:r>
            <a:r>
              <a:rPr lang="ko-KR" altLang="en-US" sz="3600" b="1" dirty="0"/>
              <a:t>일</a:t>
            </a:r>
          </a:p>
        </p:txBody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51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9493608-5E4A-4B77-B6FF-AED381E3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420" y="11434"/>
            <a:ext cx="5550357" cy="52876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latinLnBrk="0"/>
            <a:r>
              <a:rPr lang="ko-KR" altLang="en-US" sz="4000" dirty="0"/>
              <a:t>홈 </a:t>
            </a:r>
            <a:r>
              <a:rPr lang="en-US" altLang="ko-KR" sz="4000" dirty="0"/>
              <a:t>- 2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AAB4EC-E28C-42A3-9FB5-65CBA0665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302" y="548651"/>
            <a:ext cx="6000271" cy="47253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1600" b="1" dirty="0"/>
              <a:t>&lt;</a:t>
            </a:r>
            <a:r>
              <a:rPr lang="en-US" altLang="ko-KR" sz="1600" b="1" dirty="0" err="1"/>
              <a:t>c:if</a:t>
            </a:r>
            <a:r>
              <a:rPr lang="en-US" altLang="ko-KR" sz="1600" b="1" dirty="0"/>
              <a:t> test=</a:t>
            </a:r>
            <a:r>
              <a:rPr lang="en-US" altLang="ko-KR" sz="1600" b="1" i="1" dirty="0"/>
              <a:t>"${</a:t>
            </a:r>
            <a:r>
              <a:rPr lang="en-US" altLang="ko-KR" sz="1600" b="1" i="1" dirty="0" err="1"/>
              <a:t>USERLIBRARY_LIST.lend</a:t>
            </a:r>
            <a:r>
              <a:rPr lang="en-US" altLang="ko-KR" sz="1600" b="1" i="1" dirty="0"/>
              <a:t>[</a:t>
            </a:r>
            <a:r>
              <a:rPr lang="en-US" altLang="ko-KR" sz="1600" b="1" i="1" dirty="0" err="1"/>
              <a:t>cnt</a:t>
            </a:r>
            <a:r>
              <a:rPr lang="en-US" altLang="ko-KR" sz="1600" b="1" i="1" dirty="0"/>
              <a:t>]==1}"&gt;Y&lt;/</a:t>
            </a:r>
            <a:r>
              <a:rPr lang="en-US" altLang="ko-KR" sz="1600" b="1" i="1" dirty="0" err="1"/>
              <a:t>c:if</a:t>
            </a:r>
            <a:r>
              <a:rPr lang="en-US" altLang="ko-KR" sz="1600" b="1" i="1" dirty="0"/>
              <a:t>&gt;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/>
              <a:t>&lt;</a:t>
            </a:r>
            <a:r>
              <a:rPr lang="en-US" altLang="ko-KR" sz="1600" b="1" dirty="0" err="1"/>
              <a:t>c:if</a:t>
            </a:r>
            <a:r>
              <a:rPr lang="en-US" altLang="ko-KR" sz="1600" b="1" dirty="0"/>
              <a:t> test=</a:t>
            </a:r>
            <a:r>
              <a:rPr lang="en-US" altLang="ko-KR" sz="1600" b="1" i="1" dirty="0"/>
              <a:t>"${</a:t>
            </a:r>
            <a:r>
              <a:rPr lang="en-US" altLang="ko-KR" sz="1600" b="1" i="1" dirty="0" err="1"/>
              <a:t>USERLIBRARY_LIST.lend</a:t>
            </a:r>
            <a:r>
              <a:rPr lang="en-US" altLang="ko-KR" sz="1600" b="1" i="1" dirty="0"/>
              <a:t>[</a:t>
            </a:r>
            <a:r>
              <a:rPr lang="en-US" altLang="ko-KR" sz="1600" b="1" i="1" dirty="0" err="1"/>
              <a:t>cnt</a:t>
            </a:r>
            <a:r>
              <a:rPr lang="en-US" altLang="ko-KR" sz="1600" b="1" i="1" dirty="0"/>
              <a:t>]==0}"&gt;N&lt;/</a:t>
            </a:r>
            <a:r>
              <a:rPr lang="en-US" altLang="ko-KR" sz="1600" b="1" i="1" dirty="0" err="1"/>
              <a:t>c:if</a:t>
            </a:r>
            <a:r>
              <a:rPr lang="en-US" altLang="ko-KR" sz="1600" b="1" i="1" dirty="0"/>
              <a:t>&gt;</a:t>
            </a:r>
          </a:p>
          <a:p>
            <a:pPr marL="0" indent="0">
              <a:buNone/>
            </a:pPr>
            <a:endParaRPr lang="en-US" altLang="ko-KR" sz="1600" b="1" i="1" dirty="0"/>
          </a:p>
          <a:p>
            <a:pPr marL="0" indent="0">
              <a:buNone/>
            </a:pPr>
            <a:endParaRPr lang="en-US" altLang="ko-KR" sz="2400" b="1" dirty="0"/>
          </a:p>
          <a:p>
            <a:pPr latinLnBrk="0"/>
            <a:r>
              <a:rPr lang="en-US" altLang="ko-KR" sz="2800" b="1" dirty="0" err="1"/>
              <a:t>tinyint</a:t>
            </a:r>
            <a:r>
              <a:rPr lang="ko-KR" altLang="en-US" sz="2800" b="1" dirty="0"/>
              <a:t>를 이용</a:t>
            </a:r>
            <a:r>
              <a:rPr lang="en-US" altLang="ko-KR" sz="2800" b="1" dirty="0"/>
              <a:t>: Y</a:t>
            </a:r>
            <a:r>
              <a:rPr lang="ko-KR" altLang="en-US" sz="2800" b="1" dirty="0"/>
              <a:t>와 </a:t>
            </a:r>
            <a:r>
              <a:rPr lang="en-US" altLang="ko-KR" sz="2800" b="1" dirty="0"/>
              <a:t>N</a:t>
            </a:r>
            <a:r>
              <a:rPr lang="ko-KR" altLang="en-US" sz="2800" b="1" dirty="0"/>
              <a:t>을 사용</a:t>
            </a:r>
            <a:endParaRPr lang="en-US" altLang="ko-KR" sz="2800" b="1" dirty="0"/>
          </a:p>
          <a:p>
            <a:pPr latinLnBrk="0"/>
            <a:r>
              <a:rPr lang="en-US" altLang="ko-KR" sz="2800" b="1" dirty="0"/>
              <a:t>lend </a:t>
            </a:r>
            <a:r>
              <a:rPr lang="ko-KR" altLang="en-US" sz="2800" b="1" dirty="0"/>
              <a:t>값이</a:t>
            </a:r>
            <a:r>
              <a:rPr lang="en-US" altLang="ko-KR" sz="2800" b="1" dirty="0"/>
              <a:t> 1</a:t>
            </a:r>
            <a:r>
              <a:rPr lang="ko-KR" altLang="en-US" sz="2800" b="1" dirty="0"/>
              <a:t>이라면 대여 가능</a:t>
            </a:r>
            <a:endParaRPr lang="en-US" altLang="ko-KR" sz="2800" b="1" dirty="0"/>
          </a:p>
          <a:p>
            <a:pPr latinLnBrk="0"/>
            <a:r>
              <a:rPr lang="en-US" altLang="ko-KR" sz="2800" b="1" dirty="0"/>
              <a:t>lend </a:t>
            </a:r>
            <a:r>
              <a:rPr lang="ko-KR" altLang="en-US" sz="2800" b="1" dirty="0"/>
              <a:t>값이 </a:t>
            </a:r>
            <a:r>
              <a:rPr lang="en-US" altLang="ko-KR" sz="2800" b="1" dirty="0"/>
              <a:t>0 </a:t>
            </a:r>
            <a:r>
              <a:rPr lang="ko-KR" altLang="en-US" sz="2800" b="1" dirty="0"/>
              <a:t>이라면 대여 불가능</a:t>
            </a:r>
            <a:endParaRPr lang="en-US" altLang="ko-KR" sz="2800" b="1" dirty="0"/>
          </a:p>
          <a:p>
            <a:pPr latinLnBrk="0"/>
            <a:endParaRPr lang="en-US" altLang="ko-KR" dirty="0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41055DE4-0B4D-4E3D-B676-EB369642D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50" y="-1"/>
            <a:ext cx="6095848" cy="3682744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5406654-2F27-4442-A7B7-B117E9600D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5531" y="3650951"/>
            <a:ext cx="5157090" cy="24208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실내, 테이블, 조류, 쥐고있는이(가) 표시된 사진&#10;&#10;자동 생성된 설명">
            <a:extLst>
              <a:ext uri="{FF2B5EF4-FFF2-40B4-BE49-F238E27FC236}">
                <a16:creationId xmlns:a16="http://schemas.microsoft.com/office/drawing/2014/main" id="{71910FEC-2E42-4EBF-81EB-C12C85F34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2" y="4638858"/>
            <a:ext cx="5904390" cy="21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80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D79225-FF17-4F83-99ED-1CBD8D19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138" y="50508"/>
            <a:ext cx="4637559" cy="123706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latinLnBrk="0"/>
            <a:r>
              <a:rPr lang="ko-KR" altLang="en-US" sz="4000" b="1" dirty="0"/>
              <a:t>목록 </a:t>
            </a:r>
            <a:r>
              <a:rPr lang="en-US" altLang="ko-KR" sz="4000" b="1" dirty="0"/>
              <a:t>- 1</a:t>
            </a:r>
            <a:br>
              <a:rPr lang="en-US" altLang="ko-KR" sz="3600" b="1" dirty="0">
                <a:solidFill>
                  <a:srgbClr val="FF0000"/>
                </a:solidFill>
              </a:rPr>
            </a:br>
            <a:br>
              <a:rPr lang="en-US" altLang="ko-KR" sz="3600" b="1" dirty="0"/>
            </a:br>
            <a:br>
              <a:rPr lang="en-US" altLang="ko-KR" sz="2800" b="1" dirty="0"/>
            </a:br>
            <a:endParaRPr lang="en-US" altLang="ko-KR" sz="2800" b="1" dirty="0"/>
          </a:p>
        </p:txBody>
      </p:sp>
      <p:cxnSp>
        <p:nvCxnSpPr>
          <p:cNvPr id="32" name="Straight Connector 22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7CDA1713-C475-449C-9A0B-351A704A03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49" y="-5713"/>
            <a:ext cx="7402749" cy="6869426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A5F134-E3B3-4087-8EE6-726260734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57700" y="1017072"/>
            <a:ext cx="4833997" cy="5790405"/>
          </a:xfrm>
        </p:spPr>
        <p:txBody>
          <a:bodyPr/>
          <a:lstStyle/>
          <a:p>
            <a:r>
              <a:rPr lang="ko-KR" altLang="en-US" dirty="0"/>
              <a:t>도서관 책 목록 데이터를 표현하는 </a:t>
            </a:r>
            <a:r>
              <a:rPr lang="ko-KR" altLang="en-US" dirty="0" err="1"/>
              <a:t>자바빈</a:t>
            </a:r>
            <a:r>
              <a:rPr lang="ko-KR" altLang="en-US" dirty="0"/>
              <a:t> 클래스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</a:t>
            </a:r>
            <a:r>
              <a:rPr lang="ko-KR" altLang="en-US" dirty="0"/>
              <a:t>부터 </a:t>
            </a:r>
            <a:r>
              <a:rPr lang="en-US" altLang="ko-KR" dirty="0"/>
              <a:t>name, </a:t>
            </a:r>
            <a:r>
              <a:rPr lang="en-US" altLang="ko-KR" dirty="0" err="1"/>
              <a:t>price,lend,number</a:t>
            </a:r>
            <a:r>
              <a:rPr lang="ko-KR" altLang="en-US" dirty="0"/>
              <a:t>등이 순서대로 배열이 된다</a:t>
            </a:r>
            <a:endParaRPr lang="en-US" altLang="ko-KR" dirty="0"/>
          </a:p>
          <a:p>
            <a:r>
              <a:rPr lang="ko-KR" altLang="en-US" dirty="0" err="1"/>
              <a:t>자바빈</a:t>
            </a:r>
            <a:r>
              <a:rPr lang="ko-KR" altLang="en-US" dirty="0"/>
              <a:t> 클래스가 완성이 되었다면 </a:t>
            </a:r>
            <a:r>
              <a:rPr lang="ko-KR" altLang="en-US" dirty="0" err="1"/>
              <a:t>서블릿</a:t>
            </a:r>
            <a:r>
              <a:rPr lang="ko-KR" altLang="en-US" dirty="0"/>
              <a:t> 클래스가 </a:t>
            </a:r>
            <a:r>
              <a:rPr lang="ko-KR" altLang="en-US" dirty="0" err="1"/>
              <a:t>해야할</a:t>
            </a:r>
            <a:r>
              <a:rPr lang="ko-KR" altLang="en-US" dirty="0"/>
              <a:t> 일은 웹 브라우저로부터 순번이 오면 그 </a:t>
            </a:r>
            <a:r>
              <a:rPr lang="ko-KR" altLang="en-US" dirty="0" err="1"/>
              <a:t>값으</a:t>
            </a:r>
            <a:r>
              <a:rPr lang="ko-KR" altLang="en-US" dirty="0"/>
              <a:t> </a:t>
            </a:r>
            <a:r>
              <a:rPr lang="ko-KR" altLang="en-US" dirty="0" err="1"/>
              <a:t>입력받은</a:t>
            </a:r>
            <a:r>
              <a:rPr lang="ko-KR" altLang="en-US" dirty="0"/>
              <a:t> 다음에</a:t>
            </a:r>
            <a:r>
              <a:rPr lang="en-US" altLang="ko-KR" dirty="0"/>
              <a:t>, </a:t>
            </a:r>
            <a:r>
              <a:rPr lang="ko-KR" altLang="en-US" dirty="0"/>
              <a:t>그 값을 기준으로 데이터베이스로부터 목록을 읽고 </a:t>
            </a:r>
            <a:r>
              <a:rPr lang="ko-KR" altLang="en-US" dirty="0" err="1"/>
              <a:t>난뒤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 페이지를 호출하는 것은 </a:t>
            </a:r>
            <a:r>
              <a:rPr lang="ko-KR" altLang="en-US" dirty="0" err="1"/>
              <a:t>서블릿</a:t>
            </a:r>
            <a:r>
              <a:rPr lang="ko-KR" altLang="en-US" dirty="0"/>
              <a:t> 클래스 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032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D79225-FF17-4F83-99ED-1CBD8D19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3" y="0"/>
            <a:ext cx="4636007" cy="131200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latinLnBrk="0"/>
            <a:r>
              <a:rPr lang="ko-KR" altLang="en-US" sz="4400" b="1" dirty="0"/>
              <a:t>목록 </a:t>
            </a:r>
            <a:r>
              <a:rPr lang="en-US" altLang="ko-KR" sz="4400" b="1" dirty="0"/>
              <a:t>– 2 </a:t>
            </a:r>
            <a:r>
              <a:rPr lang="ko-KR" altLang="en-US" sz="4400" b="1" dirty="0" err="1"/>
              <a:t>서블릿</a:t>
            </a:r>
            <a:br>
              <a:rPr lang="en-US" altLang="ko-KR" sz="4400" b="1" dirty="0"/>
            </a:br>
            <a:br>
              <a:rPr lang="en-US" altLang="ko-KR" sz="4000" b="1" dirty="0"/>
            </a:br>
            <a:r>
              <a:rPr lang="en-US" altLang="ko-KR" sz="2200" b="1" dirty="0"/>
              <a:t>select * from </a:t>
            </a:r>
            <a:r>
              <a:rPr lang="en-US" altLang="ko-KR" sz="2200" b="1" dirty="0" err="1"/>
              <a:t>userlibrary</a:t>
            </a:r>
            <a:r>
              <a:rPr lang="en-US" altLang="ko-KR" sz="2200" b="1" dirty="0"/>
              <a:t> where id &lt; " + </a:t>
            </a:r>
            <a:r>
              <a:rPr lang="en-US" altLang="ko-KR" sz="2200" b="1" dirty="0" err="1"/>
              <a:t>upperid</a:t>
            </a:r>
            <a:r>
              <a:rPr lang="en-US" altLang="ko-KR" sz="2200" b="1" dirty="0"/>
              <a:t> + " order by id </a:t>
            </a:r>
            <a:r>
              <a:rPr lang="en-US" altLang="ko-KR" sz="2200" b="1" dirty="0" err="1"/>
              <a:t>asc</a:t>
            </a:r>
            <a:r>
              <a:rPr lang="en-US" altLang="ko-KR" sz="2200" b="1" dirty="0"/>
              <a:t>;</a:t>
            </a:r>
            <a:endParaRPr lang="en-US" altLang="ko-KR" sz="28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61BF88C4-2A23-4D49-A40B-A8DC4F4183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" y="0"/>
            <a:ext cx="6892907" cy="6869423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89538F-F34B-4A58-AD88-FE3584F1C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4238" y="2991764"/>
            <a:ext cx="4637862" cy="312328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latinLnBrk="0"/>
            <a:r>
              <a:rPr lang="ko-KR" altLang="en-US" sz="3600" b="1" dirty="0"/>
              <a:t>입력된 모든 책을 출력한다</a:t>
            </a:r>
            <a:r>
              <a:rPr lang="en-US" altLang="ko-KR" sz="3600" b="1" dirty="0"/>
              <a:t>. </a:t>
            </a:r>
          </a:p>
          <a:p>
            <a:pPr latinLnBrk="0"/>
            <a:r>
              <a:rPr lang="en-US" altLang="ko-KR" sz="3600" b="1" dirty="0"/>
              <a:t>ID</a:t>
            </a:r>
            <a:r>
              <a:rPr lang="ko-KR" altLang="en-US" sz="3600" b="1" dirty="0"/>
              <a:t>는 </a:t>
            </a:r>
            <a:r>
              <a:rPr lang="en-US" altLang="ko-KR" sz="3600" b="1" dirty="0"/>
              <a:t>unique</a:t>
            </a:r>
            <a:r>
              <a:rPr lang="ko-KR" altLang="en-US" sz="3600" b="1" dirty="0"/>
              <a:t>하다 </a:t>
            </a:r>
            <a:endParaRPr lang="en-US" altLang="ko-KR" sz="3600" b="1" dirty="0"/>
          </a:p>
          <a:p>
            <a:pPr latinLnBrk="0"/>
            <a:r>
              <a:rPr lang="en-US" altLang="ko-KR" sz="3600" b="1" dirty="0"/>
              <a:t>ID</a:t>
            </a:r>
            <a:r>
              <a:rPr lang="ko-KR" altLang="en-US" sz="3600" b="1" dirty="0"/>
              <a:t>를 기준으로 오름차순 정렬한다</a:t>
            </a:r>
            <a:r>
              <a:rPr lang="en-US" altLang="ko-KR" sz="3600" b="1" dirty="0"/>
              <a:t>.</a:t>
            </a:r>
          </a:p>
          <a:p>
            <a:pPr latinLnBrk="0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01422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4D79225-FF17-4F83-99ED-1CBD8D19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026" y="20903"/>
            <a:ext cx="55503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3600" b="1" dirty="0"/>
              <a:t>목록 </a:t>
            </a:r>
            <a:r>
              <a:rPr lang="en-US" altLang="ko-KR" sz="3600" b="1" dirty="0"/>
              <a:t>- 3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F18B82-64D4-49A5-8F16-2D5F5C6DC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747" y="350197"/>
            <a:ext cx="5871354" cy="49118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1700" b="1" dirty="0"/>
              <a:t>&lt;</a:t>
            </a:r>
            <a:r>
              <a:rPr lang="en-US" altLang="ko-KR" sz="1700" b="1" dirty="0" err="1"/>
              <a:t>c:if</a:t>
            </a:r>
            <a:r>
              <a:rPr lang="en-US" altLang="ko-KR" sz="1700" b="1" dirty="0"/>
              <a:t> test="${</a:t>
            </a:r>
            <a:r>
              <a:rPr lang="en-US" altLang="ko-KR" sz="1700" b="1" dirty="0" err="1"/>
              <a:t>USERLIBRARY_LIST.lend</a:t>
            </a:r>
            <a:r>
              <a:rPr lang="en-US" altLang="ko-KR" sz="1700" b="1" dirty="0"/>
              <a:t>[</a:t>
            </a:r>
            <a:r>
              <a:rPr lang="en-US" altLang="ko-KR" sz="1700" b="1" dirty="0" err="1"/>
              <a:t>cnt</a:t>
            </a:r>
            <a:r>
              <a:rPr lang="en-US" altLang="ko-KR" sz="1700" b="1" dirty="0"/>
              <a:t>]==1}"&gt;Y&lt;/</a:t>
            </a:r>
            <a:r>
              <a:rPr lang="en-US" altLang="ko-KR" sz="1700" b="1" dirty="0" err="1"/>
              <a:t>c:if</a:t>
            </a:r>
            <a:r>
              <a:rPr lang="en-US" altLang="ko-KR" sz="1700" b="1" dirty="0"/>
              <a:t>&gt;</a:t>
            </a:r>
          </a:p>
          <a:p>
            <a:pPr marL="0" indent="0">
              <a:buNone/>
            </a:pPr>
            <a:r>
              <a:rPr lang="en-US" altLang="ko-KR" sz="1700" b="1" dirty="0"/>
              <a:t>&lt;</a:t>
            </a:r>
            <a:r>
              <a:rPr lang="en-US" altLang="ko-KR" sz="1700" b="1" dirty="0" err="1"/>
              <a:t>c:if</a:t>
            </a:r>
            <a:r>
              <a:rPr lang="en-US" altLang="ko-KR" sz="1700" b="1" dirty="0"/>
              <a:t> test="${</a:t>
            </a:r>
            <a:r>
              <a:rPr lang="en-US" altLang="ko-KR" sz="1700" b="1" dirty="0" err="1"/>
              <a:t>USERLIBRARY_LIST.lend</a:t>
            </a:r>
            <a:r>
              <a:rPr lang="en-US" altLang="ko-KR" sz="1700" b="1" dirty="0"/>
              <a:t>[</a:t>
            </a:r>
            <a:r>
              <a:rPr lang="en-US" altLang="ko-KR" sz="1700" b="1" dirty="0" err="1"/>
              <a:t>cnt</a:t>
            </a:r>
            <a:r>
              <a:rPr lang="en-US" altLang="ko-KR" sz="1700" b="1" dirty="0"/>
              <a:t>]==0}"&gt;N&lt;/</a:t>
            </a:r>
            <a:r>
              <a:rPr lang="en-US" altLang="ko-KR" sz="1700" b="1" dirty="0" err="1"/>
              <a:t>c:if</a:t>
            </a:r>
            <a:r>
              <a:rPr lang="en-US" altLang="ko-KR" sz="1700" b="1" dirty="0"/>
              <a:t>&gt;</a:t>
            </a:r>
          </a:p>
          <a:p>
            <a:pPr marL="0" indent="0" latinLnBrk="0">
              <a:buNone/>
            </a:pPr>
            <a:endParaRPr lang="en-US" altLang="ko-KR" sz="1600" b="1" dirty="0"/>
          </a:p>
          <a:p>
            <a:pPr marL="0" indent="0" latinLnBrk="0">
              <a:buNone/>
            </a:pPr>
            <a:endParaRPr lang="en-US" altLang="ko-KR" sz="100" b="1" dirty="0"/>
          </a:p>
          <a:p>
            <a:pPr latinLnBrk="0"/>
            <a:r>
              <a:rPr lang="en-US" altLang="ko-KR" sz="2400" b="1" dirty="0" err="1"/>
              <a:t>tinyint</a:t>
            </a:r>
            <a:r>
              <a:rPr lang="ko-KR" altLang="en-US" sz="2400" b="1" dirty="0"/>
              <a:t>를 이용</a:t>
            </a:r>
            <a:r>
              <a:rPr lang="en-US" altLang="ko-KR" sz="2400" b="1" dirty="0"/>
              <a:t>: Y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N</a:t>
            </a:r>
            <a:r>
              <a:rPr lang="ko-KR" altLang="en-US" sz="2400" b="1" dirty="0"/>
              <a:t>을 사용</a:t>
            </a:r>
            <a:endParaRPr lang="en-US" altLang="ko-KR" sz="2400" b="1" dirty="0"/>
          </a:p>
          <a:p>
            <a:pPr latinLnBrk="0"/>
            <a:r>
              <a:rPr lang="en-US" altLang="ko-KR" sz="2400" b="1" dirty="0"/>
              <a:t>lend </a:t>
            </a:r>
            <a:r>
              <a:rPr lang="ko-KR" altLang="en-US" sz="2400" b="1" dirty="0"/>
              <a:t>값이</a:t>
            </a:r>
            <a:r>
              <a:rPr lang="en-US" altLang="ko-KR" sz="2400" b="1" dirty="0"/>
              <a:t> 1</a:t>
            </a:r>
            <a:r>
              <a:rPr lang="ko-KR" altLang="en-US" sz="2400" b="1" dirty="0"/>
              <a:t>이라면 대여 가능</a:t>
            </a:r>
            <a:endParaRPr lang="en-US" altLang="ko-KR" sz="2400" b="1" dirty="0"/>
          </a:p>
          <a:p>
            <a:pPr latinLnBrk="0"/>
            <a:r>
              <a:rPr lang="en-US" altLang="ko-KR" sz="2400" b="1" dirty="0"/>
              <a:t>lend </a:t>
            </a:r>
            <a:r>
              <a:rPr lang="ko-KR" altLang="en-US" sz="2400" b="1" dirty="0"/>
              <a:t>값이 </a:t>
            </a:r>
            <a:r>
              <a:rPr lang="en-US" altLang="ko-KR" sz="2400" b="1" dirty="0"/>
              <a:t>0 </a:t>
            </a:r>
            <a:r>
              <a:rPr lang="ko-KR" altLang="en-US" sz="2400" b="1" dirty="0"/>
              <a:t>이라면 대여 불가능</a:t>
            </a:r>
            <a:endParaRPr lang="en-US" altLang="ko-KR" sz="2400" b="1" dirty="0"/>
          </a:p>
          <a:p>
            <a:pPr latinLnBrk="0"/>
            <a:endParaRPr lang="en-US" dirty="0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03B7FFC5-9D7A-4D9D-A433-DE5FDA784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101" y="0"/>
            <a:ext cx="6193596" cy="3159495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3CC2FB9-1911-489A-9FB3-5A51B272AB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1085" y="3180398"/>
            <a:ext cx="6107931" cy="27565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조류이(가) 표시된 사진&#10;&#10;자동 생성된 설명">
            <a:extLst>
              <a:ext uri="{FF2B5EF4-FFF2-40B4-BE49-F238E27FC236}">
                <a16:creationId xmlns:a16="http://schemas.microsoft.com/office/drawing/2014/main" id="{E360DF96-0525-4785-8A26-0BCA45A2B5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" y="4684155"/>
            <a:ext cx="5871355" cy="219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42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4D79225-FF17-4F83-99ED-1CBD8D19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006" y="187042"/>
            <a:ext cx="4158749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b="1" dirty="0" err="1"/>
              <a:t>대여량</a:t>
            </a:r>
            <a:r>
              <a:rPr lang="en-US" altLang="ko-KR" b="1" dirty="0"/>
              <a:t> </a:t>
            </a:r>
            <a:r>
              <a:rPr lang="ko-KR" altLang="en-US" b="1" dirty="0"/>
              <a:t>기준 정렬 </a:t>
            </a:r>
            <a:r>
              <a:rPr lang="en-US" altLang="ko-KR" b="1" dirty="0"/>
              <a:t>- 1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262861C9-8D9B-41DE-B180-700D20302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30"/>
            <a:ext cx="6579344" cy="6136843"/>
          </a:xfrm>
          <a:prstGeom prst="rect">
            <a:avLst/>
          </a:prstGeom>
        </p:spPr>
      </p:pic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4039469E-EA7E-4A79-8165-8D647BF0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9647" y="729586"/>
            <a:ext cx="5612050" cy="5385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b="1" dirty="0"/>
              <a:t>select * from </a:t>
            </a:r>
            <a:r>
              <a:rPr lang="en-US" altLang="ko-KR" b="1" dirty="0" err="1"/>
              <a:t>userlibrary</a:t>
            </a:r>
            <a:r>
              <a:rPr lang="en-US" altLang="ko-KR" b="1" dirty="0"/>
              <a:t> where id &lt; " + </a:t>
            </a:r>
            <a:r>
              <a:rPr lang="en-US" altLang="ko-KR" b="1" dirty="0" err="1"/>
              <a:t>upperid</a:t>
            </a:r>
            <a:r>
              <a:rPr lang="en-US" altLang="ko-KR" b="1" dirty="0"/>
              <a:t> + " order by number desc;</a:t>
            </a:r>
          </a:p>
          <a:p>
            <a:pPr marL="0" indent="0" latinLnBrk="0">
              <a:buNone/>
            </a:pPr>
            <a:endParaRPr lang="en-US" b="1" dirty="0"/>
          </a:p>
          <a:p>
            <a:pPr latinLnBrk="0"/>
            <a:r>
              <a:rPr lang="ko-KR" altLang="en-US" b="1" dirty="0"/>
              <a:t>입력된 모든 책을 출력한다</a:t>
            </a:r>
            <a:r>
              <a:rPr lang="en-US" altLang="ko-KR" b="1" dirty="0"/>
              <a:t>. </a:t>
            </a:r>
          </a:p>
          <a:p>
            <a:pPr latinLnBrk="0"/>
            <a:r>
              <a:rPr lang="en-US" altLang="ko-KR" b="1" dirty="0"/>
              <a:t> </a:t>
            </a:r>
            <a:r>
              <a:rPr lang="ko-KR" altLang="en-US" b="1" dirty="0"/>
              <a:t>대여 횟수 순으로 내림차순 정렬한다</a:t>
            </a:r>
            <a:r>
              <a:rPr lang="en-US" altLang="ko-KR" dirty="0"/>
              <a:t>.</a:t>
            </a:r>
          </a:p>
          <a:p>
            <a:pPr latinLnBrk="0"/>
            <a:endParaRPr lang="en-US" dirty="0"/>
          </a:p>
          <a:p>
            <a:pPr latinLnBrk="0"/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실내, 조류, 테이블이(가) 표시된 사진&#10;&#10;자동 생성된 설명">
            <a:extLst>
              <a:ext uri="{FF2B5EF4-FFF2-40B4-BE49-F238E27FC236}">
                <a16:creationId xmlns:a16="http://schemas.microsoft.com/office/drawing/2014/main" id="{F1D43C3B-B5CC-42D5-AA3D-6A93C53DB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095" y="3361424"/>
            <a:ext cx="5398851" cy="242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17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14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0" name="Picture 16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18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20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22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24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4D79225-FF17-4F83-99ED-1CBD8D19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197" y="11575"/>
            <a:ext cx="5550357" cy="5372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b="1" dirty="0" err="1"/>
              <a:t>대여량</a:t>
            </a:r>
            <a:r>
              <a:rPr lang="en-US" altLang="ko-KR" b="1" dirty="0"/>
              <a:t> </a:t>
            </a:r>
            <a:r>
              <a:rPr lang="ko-KR" altLang="en-US" b="1" dirty="0"/>
              <a:t>기준 정렬 </a:t>
            </a:r>
            <a:r>
              <a:rPr lang="en-US" altLang="ko-KR" b="1" dirty="0"/>
              <a:t>- 2</a:t>
            </a:r>
          </a:p>
        </p:txBody>
      </p:sp>
      <p:sp>
        <p:nvSpPr>
          <p:cNvPr id="85" name="Rectangle 26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F37232C-1FDC-4EFC-AAC0-E9D12A51E0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588" y="3694177"/>
            <a:ext cx="5121857" cy="2327241"/>
          </a:xfrm>
          <a:prstGeom prst="rect">
            <a:avLst/>
          </a:prstGeom>
        </p:spPr>
      </p:pic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C95D5A88-12B5-4761-BEEC-C24D11DA7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" y="0"/>
            <a:ext cx="6167637" cy="3587174"/>
          </a:xfrm>
          <a:prstGeom prst="rect">
            <a:avLst/>
          </a:prstGeom>
        </p:spPr>
      </p:pic>
      <p:sp>
        <p:nvSpPr>
          <p:cNvPr id="86" name="Content Placeholder 11">
            <a:extLst>
              <a:ext uri="{FF2B5EF4-FFF2-40B4-BE49-F238E27FC236}">
                <a16:creationId xmlns:a16="http://schemas.microsoft.com/office/drawing/2014/main" id="{BBB6744B-A874-4E2E-905D-C5D976535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2197" y="560450"/>
            <a:ext cx="5550357" cy="49526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b="1" dirty="0"/>
              <a:t>대여횟수가 가장 많을수록 위로 정렬이 된 것을 확인</a:t>
            </a:r>
            <a:endParaRPr lang="en-US" altLang="ko-KR" b="1" dirty="0"/>
          </a:p>
          <a:p>
            <a:pPr marL="0" indent="0" latinLnBrk="0">
              <a:buNone/>
            </a:pPr>
            <a:endParaRPr lang="en-US" altLang="ko-KR" b="1" dirty="0"/>
          </a:p>
          <a:p>
            <a:pPr marL="0" indent="0" latinLnBrk="0">
              <a:buNone/>
            </a:pPr>
            <a:r>
              <a:rPr lang="ko-KR" altLang="en-US" sz="2400" b="1" dirty="0"/>
              <a:t>★ 목록 </a:t>
            </a:r>
            <a:r>
              <a:rPr lang="ko-KR" altLang="en-US" sz="2400" b="1" dirty="0" err="1"/>
              <a:t>처럼</a:t>
            </a:r>
            <a:r>
              <a:rPr lang="ko-KR" altLang="en-US" sz="2400" b="1" dirty="0"/>
              <a:t> 사용 하였음</a:t>
            </a:r>
            <a:endParaRPr lang="en-US" altLang="ko-KR" sz="2400" b="1" dirty="0"/>
          </a:p>
          <a:p>
            <a:pPr latinLnBrk="0"/>
            <a:r>
              <a:rPr lang="en-US" altLang="ko-KR" sz="2400" b="1" dirty="0" err="1"/>
              <a:t>tinyint</a:t>
            </a:r>
            <a:r>
              <a:rPr lang="ko-KR" altLang="en-US" sz="2400" b="1" dirty="0"/>
              <a:t>를 이용</a:t>
            </a:r>
            <a:r>
              <a:rPr lang="en-US" altLang="ko-KR" sz="2400" b="1" dirty="0"/>
              <a:t>: Y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N</a:t>
            </a:r>
            <a:r>
              <a:rPr lang="ko-KR" altLang="en-US" sz="2400" b="1" dirty="0"/>
              <a:t>을 사용</a:t>
            </a:r>
            <a:endParaRPr lang="en-US" altLang="ko-KR" sz="2400" b="1" dirty="0"/>
          </a:p>
          <a:p>
            <a:pPr latinLnBrk="0"/>
            <a:r>
              <a:rPr lang="en-US" altLang="ko-KR" sz="2400" b="1" dirty="0"/>
              <a:t>lend </a:t>
            </a:r>
            <a:r>
              <a:rPr lang="ko-KR" altLang="en-US" sz="2400" b="1" dirty="0"/>
              <a:t>값이</a:t>
            </a:r>
            <a:r>
              <a:rPr lang="en-US" altLang="ko-KR" sz="2400" b="1" dirty="0"/>
              <a:t> 1</a:t>
            </a:r>
            <a:r>
              <a:rPr lang="ko-KR" altLang="en-US" sz="2400" b="1" dirty="0"/>
              <a:t>이라면 대여 가능</a:t>
            </a:r>
            <a:endParaRPr lang="en-US" altLang="ko-KR" sz="2400" b="1" dirty="0"/>
          </a:p>
          <a:p>
            <a:pPr latinLnBrk="0"/>
            <a:r>
              <a:rPr lang="en-US" altLang="ko-KR" sz="2400" b="1" dirty="0"/>
              <a:t>lend </a:t>
            </a:r>
            <a:r>
              <a:rPr lang="ko-KR" altLang="en-US" sz="2400" b="1" dirty="0"/>
              <a:t>값이 </a:t>
            </a:r>
            <a:r>
              <a:rPr lang="en-US" altLang="ko-KR" sz="2400" b="1" dirty="0"/>
              <a:t>0 </a:t>
            </a:r>
            <a:r>
              <a:rPr lang="ko-KR" altLang="en-US" sz="2400" b="1" dirty="0"/>
              <a:t>이라면 대여 불가능</a:t>
            </a:r>
            <a:endParaRPr lang="en-US" altLang="ko-KR" sz="2400" b="1" dirty="0"/>
          </a:p>
          <a:p>
            <a:pPr latinLnBrk="0"/>
            <a:endParaRPr lang="en-US" altLang="ko-KR" sz="2400" dirty="0"/>
          </a:p>
          <a:p>
            <a:pPr latinLnBrk="0"/>
            <a:endParaRPr lang="en-US" dirty="0"/>
          </a:p>
        </p:txBody>
      </p:sp>
      <p:pic>
        <p:nvPicPr>
          <p:cNvPr id="87" name="Picture 28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8" name="Straight Connector 30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882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4D79225-FF17-4F83-99ED-1CBD8D19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64" y="4816"/>
            <a:ext cx="3412521" cy="56911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latinLnBrk="0"/>
            <a:r>
              <a:rPr lang="ko-KR" altLang="en-US" sz="3600" b="1" dirty="0"/>
              <a:t>대여된 책 </a:t>
            </a:r>
            <a:r>
              <a:rPr lang="en-US" altLang="ko-KR" sz="3600" b="1" dirty="0"/>
              <a:t>-1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6" name="내용 개체 틀 5" descr="실내, 테이블, 조류이(가) 표시된 사진&#10;&#10;자동 생성된 설명">
            <a:extLst>
              <a:ext uri="{FF2B5EF4-FFF2-40B4-BE49-F238E27FC236}">
                <a16:creationId xmlns:a16="http://schemas.microsoft.com/office/drawing/2014/main" id="{5D1241E7-71D8-499C-9130-64DE193D46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925" y="4346202"/>
            <a:ext cx="4207642" cy="1383388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749FC038-B9D3-4B57-AAB6-3F5D9F8CE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" y="-11431"/>
            <a:ext cx="6914753" cy="6136845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89538F-F34B-4A58-AD88-FE3584F1C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4956" y="405443"/>
            <a:ext cx="5226742" cy="64639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b="1" dirty="0"/>
              <a:t>대여 중인 책만 출력되어야 한다</a:t>
            </a:r>
            <a:r>
              <a:rPr lang="en-US" altLang="ko-KR" b="1" dirty="0"/>
              <a:t>. </a:t>
            </a:r>
          </a:p>
          <a:p>
            <a:pPr latinLnBrk="0"/>
            <a:r>
              <a:rPr lang="en-US" altLang="ko-KR" b="1" dirty="0"/>
              <a:t>ID</a:t>
            </a:r>
            <a:r>
              <a:rPr lang="ko-KR" altLang="en-US" b="1" dirty="0"/>
              <a:t>를 기준으로 오름차순 정렬한다</a:t>
            </a:r>
            <a:r>
              <a:rPr lang="en-US" altLang="ko-KR" b="1" dirty="0"/>
              <a:t>.</a:t>
            </a:r>
          </a:p>
          <a:p>
            <a:pPr latinLnBrk="0"/>
            <a:r>
              <a:rPr lang="en-US" altLang="ko-KR" b="1" dirty="0"/>
              <a:t>ID</a:t>
            </a:r>
            <a:r>
              <a:rPr lang="ko-KR" altLang="en-US" b="1" dirty="0"/>
              <a:t>는 </a:t>
            </a:r>
            <a:r>
              <a:rPr lang="en-US" altLang="ko-KR" b="1" dirty="0"/>
              <a:t>KEY </a:t>
            </a:r>
            <a:r>
              <a:rPr lang="ko-KR" altLang="en-US" b="1" dirty="0"/>
              <a:t>이기에 </a:t>
            </a:r>
            <a:r>
              <a:rPr lang="en-US" altLang="ko-KR" b="1" dirty="0"/>
              <a:t>1</a:t>
            </a:r>
            <a:r>
              <a:rPr lang="ko-KR" altLang="en-US" b="1" dirty="0"/>
              <a:t>개 이다</a:t>
            </a:r>
            <a:r>
              <a:rPr lang="en-US" altLang="ko-KR" b="1" dirty="0"/>
              <a:t>.</a:t>
            </a:r>
            <a:endParaRPr lang="en-US" altLang="ko-KR" sz="2400" b="1" dirty="0"/>
          </a:p>
          <a:p>
            <a:pPr marL="0" indent="0" latinLnBrk="0">
              <a:buNone/>
            </a:pPr>
            <a:r>
              <a:rPr lang="en-US" altLang="ko-KR" sz="2400" b="1" dirty="0"/>
              <a:t>select * from </a:t>
            </a:r>
            <a:r>
              <a:rPr lang="en-US" altLang="ko-KR" sz="2400" b="1" dirty="0" err="1"/>
              <a:t>userlibrary</a:t>
            </a:r>
            <a:r>
              <a:rPr lang="en-US" altLang="ko-KR" sz="2400" b="1" dirty="0"/>
              <a:t> where lend = 0  " + " order by id </a:t>
            </a:r>
            <a:r>
              <a:rPr lang="en-US" altLang="ko-KR" sz="2400" b="1" dirty="0" err="1"/>
              <a:t>asc</a:t>
            </a:r>
            <a:r>
              <a:rPr lang="en-US" altLang="ko-KR" sz="2400" b="1" dirty="0"/>
              <a:t>;</a:t>
            </a:r>
          </a:p>
          <a:p>
            <a:pPr marL="0" indent="0" latinLnBrk="0">
              <a:lnSpc>
                <a:spcPct val="100000"/>
              </a:lnSpc>
              <a:buNone/>
            </a:pPr>
            <a:endParaRPr lang="en-US" altLang="ko-KR" sz="1400" b="1" dirty="0"/>
          </a:p>
          <a:p>
            <a:pPr latinLnBrk="0"/>
            <a:r>
              <a:rPr lang="en-US" altLang="ko-KR" b="1" dirty="0"/>
              <a:t>lend</a:t>
            </a:r>
            <a:r>
              <a:rPr lang="ko-KR" altLang="en-US" b="1" dirty="0"/>
              <a:t>가 </a:t>
            </a:r>
            <a:r>
              <a:rPr lang="en-US" altLang="ko-KR" b="1" dirty="0"/>
              <a:t>0</a:t>
            </a:r>
            <a:r>
              <a:rPr lang="ko-KR" altLang="en-US" b="1" dirty="0"/>
              <a:t>이라면</a:t>
            </a:r>
            <a:r>
              <a:rPr lang="en-US" altLang="ko-KR" b="1" dirty="0"/>
              <a:t>,  </a:t>
            </a:r>
            <a:r>
              <a:rPr lang="ko-KR" altLang="en-US" b="1" dirty="0"/>
              <a:t>대여가능이 </a:t>
            </a:r>
            <a:r>
              <a:rPr lang="en-US" altLang="ko-KR" b="1" dirty="0"/>
              <a:t>N</a:t>
            </a:r>
            <a:r>
              <a:rPr lang="ko-KR" altLang="en-US" b="1" dirty="0"/>
              <a:t>인 상태의 책들이 뜰 것이다</a:t>
            </a:r>
            <a:r>
              <a:rPr lang="en-US" altLang="ko-KR" b="1" dirty="0"/>
              <a:t>.  &gt; </a:t>
            </a:r>
            <a:r>
              <a:rPr lang="ko-KR" altLang="en-US" b="1" dirty="0"/>
              <a:t>즉</a:t>
            </a:r>
            <a:r>
              <a:rPr lang="en-US" altLang="ko-KR" b="1" dirty="0"/>
              <a:t>, </a:t>
            </a:r>
            <a:r>
              <a:rPr lang="ko-KR" altLang="en-US" b="1" dirty="0"/>
              <a:t>대여 된 책이 목록</a:t>
            </a:r>
            <a:r>
              <a:rPr lang="en-US" altLang="ko-KR" b="1" dirty="0"/>
              <a:t>!!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42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4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16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8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0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00F178E2-AACB-4EFE-A67A-5327512E4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24">
            <a:extLst>
              <a:ext uri="{FF2B5EF4-FFF2-40B4-BE49-F238E27FC236}">
                <a16:creationId xmlns:a16="http://schemas.microsoft.com/office/drawing/2014/main" id="{F8F31E2E-F25D-43B0-9B21-1DE46FC6D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4301" y="1847088"/>
            <a:ext cx="3542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4D79225-FF17-4F83-99ED-1CBD8D19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313" y="84847"/>
            <a:ext cx="2725526" cy="5474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b="1" dirty="0"/>
              <a:t>대여 된 책 </a:t>
            </a:r>
            <a:r>
              <a:rPr lang="en-US" altLang="ko-KR" b="1" dirty="0"/>
              <a:t>- 2</a:t>
            </a: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EE282A56-24D8-489E-AC37-6EA78E07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8162631-0918-401E-A904-5DA8379B65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01192" y="3539406"/>
            <a:ext cx="4941652" cy="2235619"/>
          </a:xfrm>
          <a:prstGeom prst="rect">
            <a:avLst/>
          </a:prstGeom>
        </p:spPr>
      </p:pic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3CC7F09D-7DDB-4C32-A7E9-16884438E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065"/>
            <a:ext cx="6819089" cy="6163482"/>
          </a:xfrm>
          <a:prstGeom prst="rect">
            <a:avLst/>
          </a:prstGeom>
        </p:spPr>
      </p:pic>
      <p:sp>
        <p:nvSpPr>
          <p:cNvPr id="40" name="Content Placeholder 11">
            <a:extLst>
              <a:ext uri="{FF2B5EF4-FFF2-40B4-BE49-F238E27FC236}">
                <a16:creationId xmlns:a16="http://schemas.microsoft.com/office/drawing/2014/main" id="{4A74AE2A-0D3A-4668-9E63-FBE9C12C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9089" y="496717"/>
            <a:ext cx="5372608" cy="6372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1800" b="1" dirty="0"/>
              <a:t>&lt;</a:t>
            </a:r>
            <a:r>
              <a:rPr lang="en-US" altLang="ko-KR" sz="1800" b="1" dirty="0" err="1"/>
              <a:t>c:if</a:t>
            </a:r>
            <a:r>
              <a:rPr lang="en-US" altLang="ko-KR" sz="1800" b="1" dirty="0"/>
              <a:t> test=</a:t>
            </a:r>
            <a:r>
              <a:rPr lang="en-US" altLang="ko-KR" sz="1800" b="1" i="1" dirty="0"/>
              <a:t>"${</a:t>
            </a:r>
            <a:r>
              <a:rPr lang="en-US" altLang="ko-KR" sz="1800" b="1" i="1" dirty="0" err="1"/>
              <a:t>USERLIBRARY_LIST.lend</a:t>
            </a:r>
            <a:r>
              <a:rPr lang="en-US" altLang="ko-KR" sz="1800" b="1" i="1" dirty="0"/>
              <a:t>[</a:t>
            </a:r>
            <a:r>
              <a:rPr lang="en-US" altLang="ko-KR" sz="1800" b="1" i="1" dirty="0" err="1"/>
              <a:t>cnt</a:t>
            </a:r>
            <a:r>
              <a:rPr lang="en-US" altLang="ko-KR" sz="1800" b="1" i="1" dirty="0"/>
              <a:t>]==0}"&gt;N&lt;/</a:t>
            </a:r>
            <a:r>
              <a:rPr lang="en-US" altLang="ko-KR" sz="1800" b="1" i="1" dirty="0" err="1"/>
              <a:t>c:if</a:t>
            </a:r>
            <a:r>
              <a:rPr lang="en-US" altLang="ko-KR" sz="1800" b="1" i="1" dirty="0"/>
              <a:t>&gt;</a:t>
            </a:r>
          </a:p>
          <a:p>
            <a:pPr marL="0" indent="0">
              <a:buNone/>
            </a:pPr>
            <a:endParaRPr lang="en-US" altLang="ko-KR" sz="1600" b="1" dirty="0"/>
          </a:p>
          <a:p>
            <a:pPr latinLnBrk="0"/>
            <a:r>
              <a:rPr lang="en-US" altLang="ko-KR" b="1" dirty="0" err="1"/>
              <a:t>tinyint</a:t>
            </a:r>
            <a:r>
              <a:rPr lang="ko-KR" altLang="en-US" b="1" dirty="0"/>
              <a:t>를 이용</a:t>
            </a:r>
            <a:r>
              <a:rPr lang="en-US" altLang="ko-KR" b="1" dirty="0"/>
              <a:t>: Y</a:t>
            </a:r>
            <a:r>
              <a:rPr lang="ko-KR" altLang="en-US" b="1" dirty="0"/>
              <a:t>와 </a:t>
            </a:r>
            <a:r>
              <a:rPr lang="en-US" altLang="ko-KR" b="1" dirty="0"/>
              <a:t>N</a:t>
            </a:r>
            <a:r>
              <a:rPr lang="ko-KR" altLang="en-US" b="1" dirty="0"/>
              <a:t>을 사용</a:t>
            </a:r>
            <a:endParaRPr lang="en-US" altLang="ko-KR" b="1" dirty="0"/>
          </a:p>
          <a:p>
            <a:pPr latinLnBrk="0"/>
            <a:r>
              <a:rPr lang="en-US" altLang="ko-KR" b="1" dirty="0"/>
              <a:t>lend </a:t>
            </a:r>
            <a:r>
              <a:rPr lang="ko-KR" altLang="en-US" b="1" dirty="0"/>
              <a:t>값이 </a:t>
            </a:r>
            <a:r>
              <a:rPr lang="en-US" altLang="ko-KR" b="1" dirty="0"/>
              <a:t>0 </a:t>
            </a:r>
            <a:r>
              <a:rPr lang="ko-KR" altLang="en-US" b="1" dirty="0"/>
              <a:t>이라면 대여 불가능 </a:t>
            </a:r>
            <a:r>
              <a:rPr lang="en-US" altLang="ko-KR" b="1" dirty="0"/>
              <a:t>&gt; </a:t>
            </a:r>
            <a:r>
              <a:rPr lang="ko-KR" altLang="en-US" b="1" dirty="0"/>
              <a:t>화면에서 </a:t>
            </a:r>
            <a:r>
              <a:rPr lang="en-US" altLang="ko-KR" b="1" dirty="0"/>
              <a:t>N</a:t>
            </a:r>
            <a:r>
              <a:rPr lang="ko-KR" altLang="en-US" b="1" dirty="0"/>
              <a:t>만 보여야 한다</a:t>
            </a:r>
            <a:r>
              <a:rPr lang="en-US" altLang="ko-KR" b="1" dirty="0"/>
              <a:t>.</a:t>
            </a:r>
          </a:p>
          <a:p>
            <a:pPr latinLnBrk="0"/>
            <a:endParaRPr lang="en-US" sz="1800" dirty="0"/>
          </a:p>
        </p:txBody>
      </p:sp>
      <p:pic>
        <p:nvPicPr>
          <p:cNvPr id="41" name="Picture 28">
            <a:extLst>
              <a:ext uri="{FF2B5EF4-FFF2-40B4-BE49-F238E27FC236}">
                <a16:creationId xmlns:a16="http://schemas.microsoft.com/office/drawing/2014/main" id="{A21A879E-4440-4322-879E-91929B141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02B8CEF1-AE40-447A-B7A4-2024DDCDF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564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CD5ACB6-57B3-4E25-AA53-45424FDE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927" y="6421"/>
            <a:ext cx="3786711" cy="825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3600" b="1" dirty="0"/>
              <a:t>대여 가능한 책 </a:t>
            </a:r>
            <a:r>
              <a:rPr lang="en-US" altLang="ko-KR" sz="3600" b="1" dirty="0"/>
              <a:t>-1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내용 개체 틀 7" descr="실내, 스크린샷, 테이블, 쥐고있는이(가) 표시된 사진&#10;&#10;자동 생성된 설명">
            <a:extLst>
              <a:ext uri="{FF2B5EF4-FFF2-40B4-BE49-F238E27FC236}">
                <a16:creationId xmlns:a16="http://schemas.microsoft.com/office/drawing/2014/main" id="{5F3D5D74-F3DB-4E27-939D-CD166B83E9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948" y="4496647"/>
            <a:ext cx="4074836" cy="1598717"/>
          </a:xfrm>
          <a:prstGeom prst="rect">
            <a:avLst/>
          </a:prstGeom>
        </p:spPr>
      </p:pic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C6065C1C-BBDC-49DF-ACB4-C87B95511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31"/>
            <a:ext cx="6641036" cy="615191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863F960-B92F-45D0-B595-2BE435549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41037" y="525294"/>
            <a:ext cx="5550660" cy="6326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sz="2400" b="1" dirty="0"/>
              <a:t>"select * from </a:t>
            </a:r>
            <a:r>
              <a:rPr lang="en-US" altLang="ko-KR" sz="2400" b="1" dirty="0" err="1"/>
              <a:t>userlibrary</a:t>
            </a:r>
            <a:r>
              <a:rPr lang="en-US" altLang="ko-KR" sz="2400" b="1" dirty="0"/>
              <a:t> where lend = 1  " + " order by id </a:t>
            </a:r>
            <a:r>
              <a:rPr lang="en-US" altLang="ko-KR" sz="2400" b="1" dirty="0" err="1"/>
              <a:t>asc</a:t>
            </a:r>
            <a:r>
              <a:rPr lang="en-US" altLang="ko-KR" sz="2400" b="1" dirty="0"/>
              <a:t>;");</a:t>
            </a:r>
          </a:p>
          <a:p>
            <a:pPr marL="0" indent="0" latinLnBrk="0">
              <a:buNone/>
            </a:pPr>
            <a:endParaRPr lang="en-US" altLang="ko-KR" sz="500" b="1" dirty="0"/>
          </a:p>
          <a:p>
            <a:pPr marL="0" indent="0" latinLnBrk="0">
              <a:buNone/>
            </a:pPr>
            <a:endParaRPr lang="en-US" altLang="ko-KR" sz="500" b="1" dirty="0"/>
          </a:p>
          <a:p>
            <a:pPr marL="0" indent="0" latinLnBrk="0">
              <a:buNone/>
            </a:pPr>
            <a:endParaRPr lang="en-US" altLang="ko-KR" sz="500" b="1" dirty="0"/>
          </a:p>
          <a:p>
            <a:pPr latinLnBrk="0"/>
            <a:r>
              <a:rPr lang="ko-KR" altLang="en-US" b="1" dirty="0"/>
              <a:t>대여 가능한 책만 출력되어야 한다</a:t>
            </a:r>
            <a:r>
              <a:rPr lang="en-US" altLang="ko-KR" b="1" dirty="0"/>
              <a:t>. </a:t>
            </a:r>
          </a:p>
          <a:p>
            <a:pPr latinLnBrk="0"/>
            <a:r>
              <a:rPr lang="en-US" altLang="ko-KR" b="1" dirty="0"/>
              <a:t> ID</a:t>
            </a:r>
            <a:r>
              <a:rPr lang="ko-KR" altLang="en-US" b="1" dirty="0"/>
              <a:t>를 기준으로 오름차순 정렬한다</a:t>
            </a:r>
            <a:r>
              <a:rPr lang="en-US" altLang="ko-KR" b="1" dirty="0"/>
              <a:t>.</a:t>
            </a:r>
          </a:p>
          <a:p>
            <a:pPr latinLnBrk="0"/>
            <a:r>
              <a:rPr lang="en-US" altLang="ko-KR" b="1" dirty="0"/>
              <a:t>lend</a:t>
            </a:r>
            <a:r>
              <a:rPr lang="ko-KR" altLang="en-US" b="1" dirty="0"/>
              <a:t>가 </a:t>
            </a:r>
            <a:r>
              <a:rPr lang="en-US" altLang="ko-KR" b="1" dirty="0"/>
              <a:t>1</a:t>
            </a:r>
            <a:r>
              <a:rPr lang="ko-KR" altLang="en-US" b="1" dirty="0"/>
              <a:t>이라면</a:t>
            </a:r>
            <a:r>
              <a:rPr lang="en-US" altLang="ko-KR" b="1" dirty="0"/>
              <a:t>,  </a:t>
            </a:r>
            <a:r>
              <a:rPr lang="ko-KR" altLang="en-US" b="1" dirty="0"/>
              <a:t>대여가능이 </a:t>
            </a:r>
            <a:r>
              <a:rPr lang="en-US" altLang="ko-KR" b="1" dirty="0"/>
              <a:t>Y</a:t>
            </a:r>
            <a:r>
              <a:rPr lang="ko-KR" altLang="en-US" b="1" dirty="0"/>
              <a:t>인 상태의 책들이 뜰 것이다</a:t>
            </a:r>
            <a:r>
              <a:rPr lang="en-US" altLang="ko-KR" b="1" dirty="0"/>
              <a:t>.  &gt; </a:t>
            </a:r>
            <a:r>
              <a:rPr lang="ko-KR" altLang="en-US" b="1" dirty="0"/>
              <a:t>즉</a:t>
            </a:r>
            <a:r>
              <a:rPr lang="en-US" altLang="ko-KR" b="1" dirty="0"/>
              <a:t>, </a:t>
            </a:r>
            <a:r>
              <a:rPr lang="ko-KR" altLang="en-US" b="1" dirty="0"/>
              <a:t>대여 가능한 책이 목록</a:t>
            </a:r>
            <a:r>
              <a:rPr lang="en-US" altLang="ko-KR" b="1" dirty="0"/>
              <a:t>!!</a:t>
            </a:r>
          </a:p>
          <a:p>
            <a:pPr latinLnBrk="0"/>
            <a:endParaRPr lang="en-US" altLang="ko-KR" dirty="0"/>
          </a:p>
          <a:p>
            <a:pPr latinLnBrk="0"/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173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2E5F350-1272-44A3-949E-11F1CC97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002" y="6853"/>
            <a:ext cx="3390676" cy="72273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latinLnBrk="0"/>
            <a:r>
              <a:rPr lang="ko-KR" altLang="en-US" sz="3600" b="1" dirty="0"/>
              <a:t>대여가능한 책 </a:t>
            </a:r>
            <a:r>
              <a:rPr lang="en-US" altLang="ko-KR" sz="3600" b="1" dirty="0"/>
              <a:t>- 2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CCACC980-E940-4DF1-92D5-56E9CDF91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149" y="3866565"/>
            <a:ext cx="4074836" cy="2193696"/>
          </a:xfrm>
          <a:prstGeom prst="rect">
            <a:avLst/>
          </a:prstGeom>
        </p:spPr>
      </p:pic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8C596FD6-8597-4452-9DC7-C8B62F5F7B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" y="-11430"/>
            <a:ext cx="6449739" cy="612648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533D232-01E4-4523-BF2C-ACA1931D8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5389" y="457201"/>
            <a:ext cx="5550357" cy="56578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400" b="1" dirty="0"/>
              <a:t>&lt;</a:t>
            </a:r>
            <a:r>
              <a:rPr lang="en-US" altLang="ko-KR" sz="2400" b="1" dirty="0" err="1"/>
              <a:t>c:if</a:t>
            </a:r>
            <a:r>
              <a:rPr lang="en-US" altLang="ko-KR" sz="2400" b="1" dirty="0"/>
              <a:t> test=</a:t>
            </a:r>
            <a:r>
              <a:rPr lang="en-US" altLang="ko-KR" sz="2400" b="1" i="1" dirty="0"/>
              <a:t>"${</a:t>
            </a:r>
            <a:r>
              <a:rPr lang="en-US" altLang="ko-KR" sz="2400" b="1" i="1" dirty="0" err="1"/>
              <a:t>USERLIBRARY_LIST.lend</a:t>
            </a:r>
            <a:r>
              <a:rPr lang="en-US" altLang="ko-KR" sz="2400" b="1" i="1" dirty="0"/>
              <a:t>[</a:t>
            </a:r>
            <a:r>
              <a:rPr lang="en-US" altLang="ko-KR" sz="2400" b="1" i="1" dirty="0" err="1"/>
              <a:t>cnt</a:t>
            </a:r>
            <a:r>
              <a:rPr lang="en-US" altLang="ko-KR" sz="2400" b="1" i="1" dirty="0"/>
              <a:t>]==1}"&gt;Y&lt;/</a:t>
            </a:r>
            <a:r>
              <a:rPr lang="en-US" altLang="ko-KR" sz="2400" b="1" i="1" dirty="0" err="1"/>
              <a:t>c:if</a:t>
            </a:r>
            <a:r>
              <a:rPr lang="en-US" altLang="ko-KR" sz="2400" b="1" i="1" dirty="0"/>
              <a:t>&gt;</a:t>
            </a:r>
            <a:endParaRPr lang="en-US" altLang="ko-KR" sz="2400" b="1" dirty="0"/>
          </a:p>
          <a:p>
            <a:pPr marL="0" indent="0" latinLnBrk="0">
              <a:buNone/>
            </a:pPr>
            <a:endParaRPr lang="en-US" altLang="ko-KR" sz="100" b="1" dirty="0"/>
          </a:p>
          <a:p>
            <a:pPr latinLnBrk="0"/>
            <a:r>
              <a:rPr lang="en-US" altLang="ko-KR" sz="2400" b="1" dirty="0" err="1"/>
              <a:t>tinyint</a:t>
            </a:r>
            <a:r>
              <a:rPr lang="ko-KR" altLang="en-US" sz="2400" b="1" dirty="0"/>
              <a:t>를 이용</a:t>
            </a:r>
            <a:r>
              <a:rPr lang="en-US" altLang="ko-KR" sz="2400" b="1" dirty="0"/>
              <a:t>: Y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N</a:t>
            </a:r>
            <a:r>
              <a:rPr lang="ko-KR" altLang="en-US" sz="2400" b="1" dirty="0"/>
              <a:t>을 사용</a:t>
            </a:r>
            <a:endParaRPr lang="en-US" altLang="ko-KR" sz="2400" b="1" dirty="0"/>
          </a:p>
          <a:p>
            <a:pPr latinLnBrk="0"/>
            <a:r>
              <a:rPr lang="en-US" altLang="ko-KR" sz="2400" b="1" dirty="0"/>
              <a:t>lend </a:t>
            </a:r>
            <a:r>
              <a:rPr lang="ko-KR" altLang="en-US" sz="2400" b="1" dirty="0"/>
              <a:t>값이 </a:t>
            </a:r>
            <a:r>
              <a:rPr lang="en-US" altLang="ko-KR" sz="2400" b="1" dirty="0"/>
              <a:t>1 </a:t>
            </a:r>
            <a:r>
              <a:rPr lang="ko-KR" altLang="en-US" sz="2400" b="1" dirty="0"/>
              <a:t>이라면 대여 불가능 </a:t>
            </a:r>
            <a:r>
              <a:rPr lang="en-US" altLang="ko-KR" sz="2400" b="1" dirty="0"/>
              <a:t>&gt; </a:t>
            </a:r>
            <a:r>
              <a:rPr lang="ko-KR" altLang="en-US" sz="2400" b="1" dirty="0"/>
              <a:t>화면에서 </a:t>
            </a:r>
            <a:r>
              <a:rPr lang="en-US" altLang="ko-KR" sz="2400" b="1" dirty="0"/>
              <a:t>Y</a:t>
            </a:r>
            <a:r>
              <a:rPr lang="ko-KR" altLang="en-US" sz="2400" b="1" dirty="0"/>
              <a:t>만 보여야 한다</a:t>
            </a:r>
            <a:r>
              <a:rPr lang="en-US" altLang="ko-KR" sz="2400" b="1" dirty="0"/>
              <a:t>.</a:t>
            </a:r>
          </a:p>
          <a:p>
            <a:pPr latinLnBrk="0"/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259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161EE-062D-4E46-9888-DD342DD8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b="1" dirty="0"/>
              <a:t>요구사항</a:t>
            </a:r>
            <a:r>
              <a:rPr lang="en-US" altLang="ko-KR" sz="6600" b="1" dirty="0"/>
              <a:t>(</a:t>
            </a:r>
            <a:r>
              <a:rPr lang="ko-KR" altLang="en-US" sz="6600" b="1" dirty="0"/>
              <a:t>설명 </a:t>
            </a:r>
            <a:r>
              <a:rPr lang="en-US" altLang="ko-KR" sz="6600" b="1" dirty="0"/>
              <a:t>1)</a:t>
            </a:r>
            <a:endParaRPr lang="ko-KR" altLang="en-US" sz="6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9BB45-E6CB-4B5A-A101-2457B460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038309"/>
            <a:ext cx="9603275" cy="3450613"/>
          </a:xfrm>
        </p:spPr>
        <p:txBody>
          <a:bodyPr>
            <a:normAutofit/>
          </a:bodyPr>
          <a:lstStyle/>
          <a:p>
            <a:r>
              <a:rPr lang="ko-KR" altLang="en-US" dirty="0"/>
              <a:t>웹 앱을 구성하는 화면 정보 </a:t>
            </a:r>
            <a:r>
              <a:rPr lang="en-US" altLang="ko-KR" dirty="0"/>
              <a:t>– </a:t>
            </a:r>
            <a:r>
              <a:rPr lang="ko-KR" altLang="en-US" dirty="0"/>
              <a:t>프로젝트 </a:t>
            </a:r>
            <a:r>
              <a:rPr lang="en-US" altLang="ko-KR" dirty="0"/>
              <a:t>UI </a:t>
            </a:r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다른 웹 페이지로 이동 </a:t>
            </a:r>
            <a:r>
              <a:rPr lang="en-US" altLang="ko-KR" dirty="0"/>
              <a:t>+ </a:t>
            </a:r>
            <a:r>
              <a:rPr lang="ko-KR" altLang="en-US" dirty="0"/>
              <a:t>사용자 </a:t>
            </a:r>
            <a:r>
              <a:rPr lang="ko-KR" altLang="en-US" dirty="0" err="1"/>
              <a:t>인터</a:t>
            </a:r>
            <a:r>
              <a:rPr lang="ko-KR" altLang="en-US" dirty="0"/>
              <a:t> 페이스에 일관성을 부여하는 웹 템플릿 생성</a:t>
            </a:r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사용</a:t>
            </a:r>
            <a:r>
              <a:rPr lang="en-US" altLang="ko-KR" dirty="0"/>
              <a:t>:  SQL</a:t>
            </a:r>
            <a:r>
              <a:rPr lang="ko-KR" altLang="en-US" dirty="0"/>
              <a:t>을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창에서 열어서 추가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등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JSP model 2 </a:t>
            </a:r>
            <a:r>
              <a:rPr lang="ko-KR" altLang="en-US" dirty="0"/>
              <a:t>구조를 따르고</a:t>
            </a:r>
            <a:r>
              <a:rPr lang="en-US" altLang="ko-KR" dirty="0"/>
              <a:t>,  double submit problem</a:t>
            </a:r>
            <a:r>
              <a:rPr lang="ko-KR" altLang="en-US" dirty="0"/>
              <a:t>을 고려하여 설계</a:t>
            </a:r>
            <a:r>
              <a:rPr lang="en-US" altLang="ko-KR" dirty="0"/>
              <a:t>/</a:t>
            </a:r>
            <a:r>
              <a:rPr lang="ko-KR" altLang="en-US" dirty="0"/>
              <a:t>구현</a:t>
            </a:r>
            <a:r>
              <a:rPr lang="en-US" altLang="ko-KR" dirty="0"/>
              <a:t>: </a:t>
            </a:r>
            <a:r>
              <a:rPr lang="ko-KR" altLang="en-US" dirty="0"/>
              <a:t>설명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링크를 클릭하면 </a:t>
            </a:r>
            <a:r>
              <a:rPr lang="en-US" altLang="ko-KR" dirty="0"/>
              <a:t>1</a:t>
            </a:r>
            <a:r>
              <a:rPr lang="ko-KR" altLang="en-US" dirty="0"/>
              <a:t>초 이내 결과 출력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65454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EC6E0-3006-4DF0-BC53-72AC9B78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438" y="0"/>
            <a:ext cx="2480757" cy="1245140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대여 </a:t>
            </a:r>
            <a:r>
              <a:rPr lang="en-US" altLang="ko-KR" sz="4800" dirty="0"/>
              <a:t>-1</a:t>
            </a:r>
            <a:endParaRPr lang="ko-KR" altLang="en-US" sz="4800" dirty="0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3AB956AC-5F47-4221-9CBC-5DB9FD1E34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050" y="3414253"/>
            <a:ext cx="4998950" cy="2733628"/>
          </a:xfr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9D590D4-BA7A-4B8C-ACB5-BF3FFD5C7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119"/>
            <a:ext cx="7193050" cy="5437762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10CA1CC9-DFAD-4B67-B644-A698B8BB96F6}"/>
              </a:ext>
            </a:extLst>
          </p:cNvPr>
          <p:cNvSpPr txBox="1">
            <a:spLocks/>
          </p:cNvSpPr>
          <p:nvPr/>
        </p:nvSpPr>
        <p:spPr>
          <a:xfrm>
            <a:off x="7193050" y="1"/>
            <a:ext cx="4998950" cy="34142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900" b="1" dirty="0"/>
              <a:t>대여할 책 </a:t>
            </a:r>
            <a:r>
              <a:rPr lang="en-US" altLang="ko-KR" sz="2900" b="1" dirty="0"/>
              <a:t>ID</a:t>
            </a:r>
            <a:r>
              <a:rPr lang="ko-KR" altLang="en-US" sz="2900" b="1" dirty="0"/>
              <a:t>를 입력한다</a:t>
            </a:r>
            <a:r>
              <a:rPr lang="en-US" altLang="ko-KR" sz="2900" b="1" dirty="0"/>
              <a:t>. </a:t>
            </a:r>
          </a:p>
          <a:p>
            <a:r>
              <a:rPr lang="ko-KR" altLang="en-US" sz="2900" b="1" dirty="0"/>
              <a:t>확인 버튼을 누를 때 대여 가능하면 ‘대여되었습니다</a:t>
            </a:r>
            <a:r>
              <a:rPr lang="en-US" altLang="ko-KR" sz="2900" b="1" dirty="0"/>
              <a:t>.’</a:t>
            </a:r>
            <a:r>
              <a:rPr lang="ko-KR" altLang="en-US" sz="2900" b="1" dirty="0"/>
              <a:t>를 출력하는 페이지를 보여준다</a:t>
            </a:r>
            <a:r>
              <a:rPr lang="en-US" altLang="ko-KR" sz="2900" b="1" dirty="0"/>
              <a:t>.</a:t>
            </a:r>
          </a:p>
          <a:p>
            <a:endParaRPr lang="en-US" altLang="ko-KR" sz="5500" b="1" dirty="0"/>
          </a:p>
          <a:p>
            <a:r>
              <a:rPr lang="ko-KR" altLang="en-US" sz="2900" b="1" dirty="0"/>
              <a:t>여기에서는 입력 할 수 있는 기능과 확인 버튼을 만든다</a:t>
            </a:r>
            <a:r>
              <a:rPr lang="en-US" altLang="ko-KR" sz="2900" b="1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633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D06CEC-40AC-4630-B9CF-45B45B15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447" y="-6750"/>
            <a:ext cx="3157577" cy="6502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2800" b="1" dirty="0"/>
              <a:t>대여 </a:t>
            </a:r>
            <a:r>
              <a:rPr lang="en-US" altLang="ko-KR" sz="2800" b="1" dirty="0"/>
              <a:t>- 2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1F4DA039-D187-40C8-918B-81A214E598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8"/>
            <a:ext cx="7553836" cy="6870767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C3C73D-9664-43A5-8B5C-4471C0090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4138" y="377506"/>
            <a:ext cx="4637862" cy="648049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latinLnBrk="0"/>
            <a:r>
              <a:rPr lang="ko-KR" altLang="en-US" sz="2400" b="1" dirty="0"/>
              <a:t>데이터를 읽어서 가져온다</a:t>
            </a:r>
            <a:endParaRPr lang="en-US" altLang="ko-KR" sz="2400" b="1" dirty="0"/>
          </a:p>
          <a:p>
            <a:pPr latinLnBrk="0"/>
            <a:r>
              <a:rPr lang="en-US" altLang="ko-KR" sz="2400" b="1" dirty="0"/>
              <a:t>select * from </a:t>
            </a:r>
            <a:r>
              <a:rPr lang="en-US" altLang="ko-KR" sz="2400" b="1" dirty="0" err="1"/>
              <a:t>userlibrary</a:t>
            </a:r>
            <a:r>
              <a:rPr lang="en-US" altLang="ko-KR" sz="2400" b="1" dirty="0"/>
              <a:t> where id = '" + id </a:t>
            </a:r>
            <a:r>
              <a:rPr lang="en-US" altLang="ko-KR" sz="2400" b="1"/>
              <a:t>+ “’;</a:t>
            </a:r>
            <a:endParaRPr lang="en-US" altLang="ko-KR" sz="2400" b="1" dirty="0"/>
          </a:p>
          <a:p>
            <a:pPr marL="0" indent="0" latinLnBrk="0">
              <a:buNone/>
            </a:pPr>
            <a:r>
              <a:rPr lang="ko-KR" altLang="en-US" sz="1900" b="1" dirty="0"/>
              <a:t>조건 </a:t>
            </a:r>
            <a:r>
              <a:rPr lang="en-US" altLang="ko-KR" sz="1900" b="1" dirty="0"/>
              <a:t>SELECT</a:t>
            </a:r>
            <a:r>
              <a:rPr lang="ko-KR" altLang="en-US" sz="1900" b="1" dirty="0"/>
              <a:t>를 사용한다</a:t>
            </a:r>
            <a:r>
              <a:rPr lang="en-US" altLang="ko-KR" sz="1900" b="1" dirty="0"/>
              <a:t>.</a:t>
            </a:r>
          </a:p>
          <a:p>
            <a:pPr marL="0" indent="0" latinLnBrk="0">
              <a:buNone/>
            </a:pPr>
            <a:endParaRPr lang="en-US" altLang="ko-KR" sz="2400" b="1" dirty="0"/>
          </a:p>
          <a:p>
            <a:pPr marL="0" indent="0" latinLnBrk="0">
              <a:buNone/>
            </a:pPr>
            <a:r>
              <a:rPr lang="en-US" altLang="ko-KR" sz="2400" b="1" dirty="0" err="1"/>
              <a:t>Borrow.jsp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에서 </a:t>
            </a:r>
            <a:r>
              <a:rPr lang="en-US" altLang="ko-KR" sz="2400" b="1" dirty="0" err="1"/>
              <a:t>ReaderBorrow.jsp</a:t>
            </a:r>
            <a:r>
              <a:rPr lang="ko-KR" altLang="en-US" sz="2400" b="1" dirty="0"/>
              <a:t>을 통해 데이터를 읽고 가져와서 보여주는데</a:t>
            </a:r>
            <a:r>
              <a:rPr lang="en-US" altLang="ko-KR" sz="2400" b="1" dirty="0"/>
              <a:t>,</a:t>
            </a:r>
          </a:p>
          <a:p>
            <a:pPr marL="0" indent="0" latinLnBrk="0">
              <a:buNone/>
            </a:pPr>
            <a:r>
              <a:rPr lang="ko-KR" altLang="en-US" sz="2100" b="1" dirty="0"/>
              <a:t>이때 </a:t>
            </a:r>
            <a:r>
              <a:rPr lang="en-US" altLang="ko-KR" sz="2100" b="1" dirty="0" err="1"/>
              <a:t>EditBorrow.jsp</a:t>
            </a:r>
            <a:r>
              <a:rPr lang="ko-KR" altLang="en-US" sz="2100" b="1" dirty="0"/>
              <a:t>를 통해 대여된 책의 정보를 직접적으로 보여주는 것을 시도 할 것이다</a:t>
            </a:r>
            <a:r>
              <a:rPr lang="en-US" altLang="ko-KR" sz="2100" b="1" dirty="0"/>
              <a:t>.</a:t>
            </a:r>
            <a:r>
              <a:rPr lang="ko-KR" altLang="en-US" sz="2100" b="1" dirty="0"/>
              <a:t> </a:t>
            </a:r>
            <a:r>
              <a:rPr lang="en-US" altLang="ko-KR" sz="2100" b="1" dirty="0"/>
              <a:t>(</a:t>
            </a:r>
            <a:r>
              <a:rPr lang="ko-KR" altLang="en-US" sz="2100" b="1" dirty="0"/>
              <a:t>추가기능</a:t>
            </a:r>
            <a:r>
              <a:rPr lang="en-US" altLang="ko-KR" sz="2100" b="1" dirty="0"/>
              <a:t>)</a:t>
            </a:r>
          </a:p>
          <a:p>
            <a:pPr marL="0" indent="0" latinLnBrk="0">
              <a:buNone/>
            </a:pPr>
            <a:r>
              <a:rPr lang="en-US" altLang="ko-KR" sz="2400" b="1" dirty="0"/>
              <a:t>23 ppt</a:t>
            </a:r>
            <a:r>
              <a:rPr lang="ko-KR" altLang="en-US" sz="2400" b="1" dirty="0"/>
              <a:t>를 통해 </a:t>
            </a:r>
            <a:r>
              <a:rPr lang="en-US" altLang="ko-KR" sz="2400" b="1" dirty="0"/>
              <a:t>double submit problem</a:t>
            </a:r>
            <a:r>
              <a:rPr lang="ko-KR" altLang="en-US" sz="2400" b="1" dirty="0"/>
              <a:t>을 고려하여 설계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구현</a:t>
            </a:r>
            <a:endParaRPr lang="en-US" altLang="ko-KR" sz="2400" b="1" dirty="0"/>
          </a:p>
          <a:p>
            <a:pPr marL="0" indent="0" latinLnBrk="0">
              <a:buNone/>
            </a:pPr>
            <a:r>
              <a:rPr lang="ko-KR" altLang="en-US" sz="2400" b="1" dirty="0"/>
              <a:t>을 구성 할 수 있었다</a:t>
            </a:r>
            <a:r>
              <a:rPr lang="en-US" altLang="ko-KR" sz="2400" b="1" dirty="0"/>
              <a:t>.</a:t>
            </a:r>
          </a:p>
          <a:p>
            <a:pPr marL="0" indent="0" latinLnBrk="0">
              <a:buNone/>
            </a:pPr>
            <a:r>
              <a:rPr lang="en-US" altLang="ko-KR" sz="1900" b="1" dirty="0" err="1"/>
              <a:t>response.sendRedirect</a:t>
            </a:r>
            <a:r>
              <a:rPr lang="en-US" altLang="ko-KR" sz="1900" b="1" dirty="0"/>
              <a:t>("</a:t>
            </a:r>
            <a:r>
              <a:rPr lang="en-US" altLang="ko-KR" sz="1900" b="1" dirty="0" err="1"/>
              <a:t>Librarystory.jsp?BODY_PATH</a:t>
            </a:r>
            <a:r>
              <a:rPr lang="en-US" altLang="ko-KR" sz="1900" b="1" dirty="0"/>
              <a:t>=</a:t>
            </a:r>
            <a:r>
              <a:rPr lang="en-US" altLang="ko-KR" sz="1900" b="1" dirty="0" err="1"/>
              <a:t>BorrowResult.jsp</a:t>
            </a:r>
            <a:r>
              <a:rPr lang="en-US" altLang="ko-KR" sz="1900" b="1" dirty="0"/>
              <a:t>");}</a:t>
            </a:r>
          </a:p>
          <a:p>
            <a:pPr marL="0" indent="0" latinLnBrk="0">
              <a:buNone/>
            </a:pPr>
            <a:r>
              <a:rPr lang="en-US" altLang="ko-KR" sz="1900" b="1" dirty="0" err="1"/>
              <a:t>response.sendRedirect</a:t>
            </a:r>
            <a:r>
              <a:rPr lang="en-US" altLang="ko-KR" sz="1900" b="1" dirty="0"/>
              <a:t>("</a:t>
            </a:r>
            <a:r>
              <a:rPr lang="en-US" altLang="ko-KR" sz="1900" b="1" dirty="0" err="1"/>
              <a:t>Librarystory.jsp?BODY_PATH</a:t>
            </a:r>
            <a:r>
              <a:rPr lang="en-US" altLang="ko-KR" sz="1900" b="1" dirty="0"/>
              <a:t>=</a:t>
            </a:r>
            <a:r>
              <a:rPr lang="en-US" altLang="ko-KR" sz="1900" b="1" dirty="0" err="1"/>
              <a:t>BorrowFail.jsp</a:t>
            </a:r>
            <a:r>
              <a:rPr lang="en-US" altLang="ko-KR" sz="1900" b="1" dirty="0"/>
              <a:t>");</a:t>
            </a:r>
            <a:endParaRPr lang="en-US" altLang="ko-KR" sz="2100" b="1" dirty="0"/>
          </a:p>
          <a:p>
            <a:pPr marL="0" indent="0" latinLnBrk="0">
              <a:buNone/>
            </a:pP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986911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AF4FA-774D-4196-A78A-09EF391A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015" y="84343"/>
            <a:ext cx="8341726" cy="545386"/>
          </a:xfrm>
        </p:spPr>
        <p:txBody>
          <a:bodyPr/>
          <a:lstStyle/>
          <a:p>
            <a:r>
              <a:rPr lang="ko-KR" altLang="en-US" dirty="0"/>
              <a:t>대여</a:t>
            </a:r>
            <a:r>
              <a:rPr lang="en-US" altLang="ko-KR" dirty="0"/>
              <a:t>- 3 (</a:t>
            </a:r>
            <a:r>
              <a:rPr lang="ko-KR" altLang="en-US" dirty="0"/>
              <a:t>추가 기능</a:t>
            </a:r>
            <a:r>
              <a:rPr lang="en-US" altLang="ko-KR" dirty="0"/>
              <a:t>) : </a:t>
            </a:r>
            <a:r>
              <a:rPr lang="ko-KR" altLang="en-US" dirty="0"/>
              <a:t>대여 된 책을 확인하세요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C043B5AF-1079-4CF4-A351-5BF9DB73EE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54887"/>
            <a:ext cx="5357004" cy="3598177"/>
          </a:xfrm>
        </p:spPr>
      </p:pic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6744E000-6967-4BD5-8280-A99ABD1DD2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2231"/>
            <a:ext cx="5357004" cy="3796583"/>
          </a:xfr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3F41267-AAA1-46A5-BB9B-AD06627A7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04" y="654886"/>
            <a:ext cx="6834996" cy="61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07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82DD87-E0A5-4EF2-A815-9954829F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331" y="1746"/>
            <a:ext cx="3157577" cy="1312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2800" b="1" dirty="0"/>
              <a:t>대여 </a:t>
            </a:r>
            <a:r>
              <a:rPr lang="en-US" altLang="ko-KR" sz="2800" b="1" dirty="0"/>
              <a:t>- 4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BC33AE5-7728-4EAC-AD36-04CFACAF49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06103"/>
            <a:ext cx="7553835" cy="6058970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27AAFF-B1C4-4B6A-AEA2-80BB51E28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6473" y="444617"/>
            <a:ext cx="4565223" cy="64199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b="1" dirty="0"/>
              <a:t>lend</a:t>
            </a:r>
            <a:r>
              <a:rPr lang="ko-KR" altLang="en-US" b="1" dirty="0"/>
              <a:t>가 </a:t>
            </a:r>
            <a:r>
              <a:rPr lang="en-US" altLang="ko-KR" b="1" dirty="0"/>
              <a:t>1</a:t>
            </a:r>
            <a:r>
              <a:rPr lang="ko-KR" altLang="en-US" b="1" dirty="0"/>
              <a:t>이라면 </a:t>
            </a:r>
            <a:r>
              <a:rPr lang="en-US" altLang="ko-KR" b="1" dirty="0" err="1"/>
              <a:t>BorrowResult</a:t>
            </a:r>
            <a:r>
              <a:rPr lang="ko-KR" altLang="en-US" b="1" dirty="0"/>
              <a:t>를 실행할 것이며</a:t>
            </a:r>
            <a:r>
              <a:rPr lang="en-US" altLang="ko-KR" b="1" dirty="0"/>
              <a:t>,</a:t>
            </a:r>
          </a:p>
          <a:p>
            <a:pPr latinLnBrk="0"/>
            <a:r>
              <a:rPr lang="en-US" altLang="ko-KR" b="1" dirty="0"/>
              <a:t>lend</a:t>
            </a:r>
            <a:r>
              <a:rPr lang="ko-KR" altLang="en-US" b="1" dirty="0"/>
              <a:t>가 </a:t>
            </a:r>
            <a:r>
              <a:rPr lang="en-US" altLang="ko-KR" b="1" dirty="0"/>
              <a:t>0</a:t>
            </a:r>
            <a:r>
              <a:rPr lang="ko-KR" altLang="en-US" b="1" dirty="0"/>
              <a:t>이라면 </a:t>
            </a:r>
            <a:r>
              <a:rPr lang="en-US" altLang="ko-KR" b="1" dirty="0" err="1"/>
              <a:t>BorrowFail</a:t>
            </a:r>
            <a:r>
              <a:rPr lang="ko-KR" altLang="en-US" b="1" dirty="0"/>
              <a:t>을 실행 할 것</a:t>
            </a:r>
            <a:endParaRPr lang="en-US" altLang="ko-KR" b="1" dirty="0"/>
          </a:p>
          <a:p>
            <a:pPr marL="0" indent="0" latinLnBrk="0">
              <a:buNone/>
            </a:pPr>
            <a:r>
              <a:rPr lang="ko-KR" altLang="en-US" sz="1800" b="1" dirty="0"/>
              <a:t>추후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대여되면 대여 가능이 </a:t>
            </a:r>
            <a:r>
              <a:rPr lang="en-US" altLang="ko-KR" sz="1800" b="1" dirty="0"/>
              <a:t>N</a:t>
            </a:r>
            <a:r>
              <a:rPr lang="ko-KR" altLang="en-US" sz="1800" b="1" dirty="0"/>
              <a:t>으로 바뀌고 대여 횟수가 </a:t>
            </a:r>
            <a:r>
              <a:rPr lang="en-US" altLang="ko-KR" sz="1800" b="1" dirty="0"/>
              <a:t>1 </a:t>
            </a:r>
            <a:r>
              <a:rPr lang="ko-KR" altLang="en-US" sz="1800" b="1" dirty="0"/>
              <a:t>증가해야 한다</a:t>
            </a:r>
            <a:r>
              <a:rPr lang="en-US" altLang="ko-KR" sz="1800" b="1" dirty="0"/>
              <a:t>. (DB </a:t>
            </a:r>
            <a:r>
              <a:rPr lang="ko-KR" altLang="en-US" sz="1800" b="1" dirty="0"/>
              <a:t>갱신</a:t>
            </a:r>
            <a:r>
              <a:rPr lang="en-US" altLang="ko-KR" sz="1800" b="1" dirty="0"/>
              <a:t>) </a:t>
            </a:r>
            <a:r>
              <a:rPr lang="ko-KR" altLang="en-US" sz="1800" b="1" dirty="0"/>
              <a:t>의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조건에 대한 식은</a:t>
            </a:r>
            <a:r>
              <a:rPr lang="en-US" altLang="ko-KR" sz="1800" b="1" dirty="0"/>
              <a:t>… ?</a:t>
            </a:r>
          </a:p>
          <a:p>
            <a:pPr latinLnBrk="0">
              <a:buFont typeface="Wingdings" panose="05000000000000000000" pitchFamily="2" charset="2"/>
              <a:buChar char="Ø"/>
            </a:pPr>
            <a:r>
              <a:rPr lang="en-US" altLang="ko-KR" b="1" dirty="0"/>
              <a:t>("update </a:t>
            </a:r>
            <a:r>
              <a:rPr lang="en-US" altLang="ko-KR" b="1" dirty="0" err="1"/>
              <a:t>userlibrary</a:t>
            </a:r>
            <a:r>
              <a:rPr lang="en-US" altLang="ko-KR" b="1" dirty="0"/>
              <a:t> set lend=0, number=number+1 where id = %d", id);</a:t>
            </a:r>
          </a:p>
          <a:p>
            <a:pPr marL="0" indent="0" latinLnBrk="0">
              <a:buNone/>
            </a:pPr>
            <a:r>
              <a:rPr lang="ko-KR" altLang="en-US" sz="1600" b="1" dirty="0"/>
              <a:t>폼 형태에서 이미 </a:t>
            </a:r>
            <a:r>
              <a:rPr lang="en-US" altLang="ko-KR" sz="1600" b="1" dirty="0"/>
              <a:t>post</a:t>
            </a:r>
            <a:r>
              <a:rPr lang="ko-KR" altLang="en-US" sz="1600" b="1" dirty="0"/>
              <a:t>로 받았기 때문에 </a:t>
            </a:r>
            <a:r>
              <a:rPr lang="en-US" altLang="ko-KR" sz="1600" b="1" dirty="0" err="1"/>
              <a:t>doget</a:t>
            </a:r>
            <a:r>
              <a:rPr lang="ko-KR" altLang="en-US" sz="1600" b="1" dirty="0"/>
              <a:t>에서  </a:t>
            </a:r>
            <a:r>
              <a:rPr lang="en-US" altLang="ko-KR" sz="1600" b="1" dirty="0" err="1"/>
              <a:t>dopost</a:t>
            </a:r>
            <a:r>
              <a:rPr lang="ko-KR" altLang="en-US" sz="1600" b="1" dirty="0"/>
              <a:t>로 다시 선언하였다</a:t>
            </a:r>
            <a:r>
              <a:rPr lang="en-US" altLang="ko-KR" sz="1600" b="1" dirty="0"/>
              <a:t>. </a:t>
            </a:r>
          </a:p>
          <a:p>
            <a:pPr marL="0" indent="0" latinLnBrk="0">
              <a:buNone/>
            </a:pPr>
            <a:endParaRPr lang="en-US" altLang="ko-KR" sz="1600" b="1" dirty="0"/>
          </a:p>
          <a:p>
            <a:pPr marL="0" indent="0" latinLnBrk="0">
              <a:buNone/>
            </a:pPr>
            <a:endParaRPr lang="en-US" altLang="ko-KR" dirty="0"/>
          </a:p>
        </p:txBody>
      </p:sp>
      <p:pic>
        <p:nvPicPr>
          <p:cNvPr id="10" name="그림 9" descr="실내, 테이블, 조류이(가) 표시된 사진&#10;&#10;자동 생성된 설명">
            <a:extLst>
              <a:ext uri="{FF2B5EF4-FFF2-40B4-BE49-F238E27FC236}">
                <a16:creationId xmlns:a16="http://schemas.microsoft.com/office/drawing/2014/main" id="{05D1A2BC-C707-484F-9E1F-91DBD7515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010" y="5217952"/>
            <a:ext cx="4080147" cy="151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89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B840F94-9364-4DF8-9234-CA9B002F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0"/>
            <a:ext cx="55503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b="1" dirty="0"/>
              <a:t>대여 </a:t>
            </a:r>
            <a:r>
              <a:rPr lang="en-US" altLang="ko-KR" b="1" dirty="0"/>
              <a:t>- 5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BE03836B-2A60-4475-AA2C-61D757C5AE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" y="3513636"/>
            <a:ext cx="5023556" cy="2620493"/>
          </a:xfrm>
          <a:prstGeom prst="rect">
            <a:avLst/>
          </a:prstGeom>
        </p:spPr>
      </p:pic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47A0B258-4048-4251-8EE1-9247D2B15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" y="-1"/>
            <a:ext cx="4880050" cy="351363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080503A-F101-439D-A9F2-3329E4A56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6457" y="519291"/>
            <a:ext cx="6995543" cy="55957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b="1" dirty="0"/>
              <a:t>대여 </a:t>
            </a:r>
            <a:r>
              <a:rPr lang="en-US" altLang="ko-KR" b="1" dirty="0"/>
              <a:t>1</a:t>
            </a:r>
            <a:r>
              <a:rPr lang="ko-KR" altLang="en-US" b="1" dirty="0"/>
              <a:t>에서 </a:t>
            </a:r>
            <a:r>
              <a:rPr lang="en-US" altLang="ko-KR" b="1" dirty="0"/>
              <a:t>ID</a:t>
            </a:r>
            <a:r>
              <a:rPr lang="ko-KR" altLang="en-US" b="1" dirty="0"/>
              <a:t>가 </a:t>
            </a:r>
            <a:r>
              <a:rPr lang="en-US" altLang="ko-KR" b="1" dirty="0"/>
              <a:t>1</a:t>
            </a:r>
            <a:r>
              <a:rPr lang="ko-KR" altLang="en-US" b="1" dirty="0"/>
              <a:t>인 것을 대여 시도 하고자 하였으나 실행 중에 대여 상태로 만들어 버렸기 때문에 다른 시도인 </a:t>
            </a:r>
            <a:r>
              <a:rPr lang="en-US" altLang="ko-KR" b="1" dirty="0"/>
              <a:t>ID</a:t>
            </a:r>
            <a:r>
              <a:rPr lang="ko-KR" altLang="en-US" b="1" dirty="0"/>
              <a:t>가 </a:t>
            </a:r>
            <a:r>
              <a:rPr lang="en-US" altLang="ko-KR" b="1" dirty="0"/>
              <a:t>5</a:t>
            </a:r>
            <a:r>
              <a:rPr lang="ko-KR" altLang="en-US" b="1" dirty="0"/>
              <a:t>인 정보를 대여에서 이용하고자 한다</a:t>
            </a:r>
            <a:r>
              <a:rPr lang="en-US" altLang="ko-KR" b="1" dirty="0"/>
              <a:t>.</a:t>
            </a:r>
          </a:p>
          <a:p>
            <a:pPr marL="0" indent="0" latinLnBrk="0">
              <a:buNone/>
            </a:pPr>
            <a:endParaRPr lang="en-US" altLang="ko-KR" sz="2800" b="1" dirty="0"/>
          </a:p>
          <a:p>
            <a:pPr latinLnBrk="0"/>
            <a:r>
              <a:rPr lang="ko-KR" altLang="en-US" sz="2800" b="1" dirty="0"/>
              <a:t>대여할 책 </a:t>
            </a:r>
            <a:r>
              <a:rPr lang="en-US" altLang="ko-KR" sz="2800" b="1" dirty="0"/>
              <a:t>ID</a:t>
            </a:r>
            <a:r>
              <a:rPr lang="ko-KR" altLang="en-US" sz="2800" b="1" dirty="0"/>
              <a:t>를 입력한다</a:t>
            </a:r>
            <a:r>
              <a:rPr lang="en-US" altLang="ko-KR" sz="2800" b="1" dirty="0"/>
              <a:t>. </a:t>
            </a:r>
          </a:p>
          <a:p>
            <a:pPr latinLnBrk="0"/>
            <a:r>
              <a:rPr lang="ko-KR" altLang="en-US" sz="2800" b="1" dirty="0"/>
              <a:t>확인 버튼을 누를 때 대여 가능하면 ‘대여되었습니다</a:t>
            </a:r>
            <a:r>
              <a:rPr lang="en-US" altLang="ko-KR" sz="2800" b="1" dirty="0"/>
              <a:t>.’</a:t>
            </a:r>
            <a:r>
              <a:rPr lang="ko-KR" altLang="en-US" sz="2800" b="1" dirty="0"/>
              <a:t>를 출력하는 페이지를 보여준다</a:t>
            </a:r>
            <a:r>
              <a:rPr lang="en-US" altLang="ko-KR" sz="2800" b="1" dirty="0"/>
              <a:t>. </a:t>
            </a:r>
          </a:p>
          <a:p>
            <a:pPr latinLnBrk="0"/>
            <a:r>
              <a:rPr lang="ko-KR" altLang="en-US" sz="2800" b="1" dirty="0"/>
              <a:t>추후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대여되면 대여 가능이 </a:t>
            </a:r>
            <a:r>
              <a:rPr lang="en-US" altLang="ko-KR" sz="2800" b="1" dirty="0"/>
              <a:t>N</a:t>
            </a:r>
            <a:r>
              <a:rPr lang="ko-KR" altLang="en-US" sz="2800" b="1" dirty="0"/>
              <a:t>으로 바뀌고 대여 횟수가 </a:t>
            </a:r>
            <a:r>
              <a:rPr lang="en-US" altLang="ko-KR" sz="2800" b="1" dirty="0"/>
              <a:t>1 </a:t>
            </a:r>
            <a:r>
              <a:rPr lang="ko-KR" altLang="en-US" sz="2800" b="1" dirty="0"/>
              <a:t>증가해야 한다</a:t>
            </a:r>
            <a:r>
              <a:rPr lang="en-US" altLang="ko-KR" sz="2800" b="1" dirty="0"/>
              <a:t>. (DB </a:t>
            </a:r>
            <a:r>
              <a:rPr lang="ko-KR" altLang="en-US" sz="2800" b="1" dirty="0"/>
              <a:t>갱신</a:t>
            </a:r>
            <a:r>
              <a:rPr lang="en-US" altLang="ko-KR" sz="2800" b="1" dirty="0"/>
              <a:t>)</a:t>
            </a:r>
          </a:p>
          <a:p>
            <a:pPr latinLnBrk="0"/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276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49FB3-55FC-4F7C-B09C-ABA4F771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795056"/>
            <a:ext cx="9605635" cy="1059305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대여 </a:t>
            </a:r>
            <a:r>
              <a:rPr lang="en-US" altLang="ko-KR" sz="3600" b="1" dirty="0"/>
              <a:t>– 6(</a:t>
            </a:r>
            <a:r>
              <a:rPr lang="ko-KR" altLang="en-US" sz="3600" b="1" dirty="0"/>
              <a:t>전</a:t>
            </a:r>
            <a:r>
              <a:rPr lang="en-US" altLang="ko-KR" sz="3600" b="1" dirty="0"/>
              <a:t>/</a:t>
            </a:r>
            <a:r>
              <a:rPr lang="ko-KR" altLang="en-US" sz="3600" b="1" dirty="0"/>
              <a:t>후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68EA99-89C9-485B-AA4C-91A6133BD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34" y="442704"/>
            <a:ext cx="4645152" cy="1411657"/>
          </a:xfrm>
        </p:spPr>
        <p:txBody>
          <a:bodyPr/>
          <a:lstStyle/>
          <a:p>
            <a:r>
              <a:rPr lang="ko-KR" altLang="en-US" b="1" dirty="0"/>
              <a:t>추후</a:t>
            </a:r>
            <a:r>
              <a:rPr lang="en-US" altLang="ko-KR" b="1" dirty="0"/>
              <a:t>, </a:t>
            </a:r>
            <a:r>
              <a:rPr lang="ko-KR" altLang="en-US" b="1" dirty="0"/>
              <a:t>대여되면 대여 가능이 </a:t>
            </a:r>
            <a:r>
              <a:rPr lang="en-US" altLang="ko-KR" b="1" dirty="0"/>
              <a:t>N</a:t>
            </a:r>
            <a:r>
              <a:rPr lang="ko-KR" altLang="en-US" b="1" dirty="0"/>
              <a:t>으로 바뀌고 대여 횟수가 </a:t>
            </a:r>
            <a:r>
              <a:rPr lang="en-US" altLang="ko-KR" b="1" dirty="0"/>
              <a:t>1 </a:t>
            </a:r>
            <a:r>
              <a:rPr lang="ko-KR" altLang="en-US" b="1" dirty="0"/>
              <a:t>증가해야 한다</a:t>
            </a:r>
            <a:r>
              <a:rPr lang="en-US" altLang="ko-KR" b="1" dirty="0"/>
              <a:t>. (DB </a:t>
            </a:r>
            <a:r>
              <a:rPr lang="ko-KR" altLang="en-US" b="1" dirty="0"/>
              <a:t>갱신</a:t>
            </a:r>
            <a:r>
              <a:rPr lang="en-US" altLang="ko-KR" b="1" dirty="0"/>
              <a:t>)</a:t>
            </a:r>
            <a:r>
              <a:rPr lang="ko-KR" altLang="en-US" b="1" dirty="0"/>
              <a:t>는 정보에 대해 증명</a:t>
            </a:r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4474328-C710-4980-AA7F-29EF23D7E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14" y="4037201"/>
            <a:ext cx="4904738" cy="2025743"/>
          </a:xfrm>
          <a:prstGeom prst="rect">
            <a:avLst/>
          </a:prstGeo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3E263DE-8476-4C08-8F92-3CF83A8F24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E28D3330-5961-4B59-A76A-C80E43B6D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14" y="1854361"/>
            <a:ext cx="4904738" cy="2182839"/>
          </a:xfrm>
          <a:prstGeom prst="rect">
            <a:avLst/>
          </a:prstGeom>
        </p:spPr>
      </p:pic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FB2215F6-E8BE-4CC1-AF9A-8D8E1352D388}"/>
              </a:ext>
            </a:extLst>
          </p:cNvPr>
          <p:cNvSpPr txBox="1">
            <a:spLocks/>
          </p:cNvSpPr>
          <p:nvPr/>
        </p:nvSpPr>
        <p:spPr>
          <a:xfrm>
            <a:off x="6547047" y="2936863"/>
            <a:ext cx="4645152" cy="2105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전과 후에서의 차이는 대여가능</a:t>
            </a:r>
            <a:r>
              <a:rPr lang="en-US" altLang="ko-KR" b="1" dirty="0"/>
              <a:t> </a:t>
            </a:r>
            <a:r>
              <a:rPr lang="ko-KR" altLang="en-US" b="1" dirty="0"/>
              <a:t>부분인데 </a:t>
            </a:r>
            <a:r>
              <a:rPr lang="en-US" altLang="ko-KR" b="1" dirty="0"/>
              <a:t>ID</a:t>
            </a:r>
            <a:r>
              <a:rPr lang="ko-KR" altLang="en-US" b="1" dirty="0"/>
              <a:t>가 </a:t>
            </a:r>
            <a:r>
              <a:rPr lang="en-US" altLang="ko-KR" b="1" dirty="0"/>
              <a:t>5</a:t>
            </a:r>
            <a:r>
              <a:rPr lang="ko-KR" altLang="en-US" b="1" dirty="0"/>
              <a:t>인 부분을 보면 전의 경우 </a:t>
            </a:r>
            <a:r>
              <a:rPr lang="en-US" altLang="ko-KR" b="1" dirty="0"/>
              <a:t>Y, </a:t>
            </a:r>
            <a:r>
              <a:rPr lang="ko-KR" altLang="en-US" b="1" dirty="0"/>
              <a:t>대여가능인 부분이 </a:t>
            </a:r>
            <a:r>
              <a:rPr lang="en-US" altLang="ko-KR" b="1" dirty="0"/>
              <a:t>N </a:t>
            </a:r>
            <a:r>
              <a:rPr lang="ko-KR" altLang="en-US" b="1" dirty="0"/>
              <a:t>대여가능으로 변경이 되면서 대여 횟수가 </a:t>
            </a:r>
            <a:r>
              <a:rPr lang="en-US" altLang="ko-KR" b="1" dirty="0"/>
              <a:t>1</a:t>
            </a:r>
            <a:r>
              <a:rPr lang="ko-KR" altLang="en-US" b="1" dirty="0"/>
              <a:t>증가 한 모습을 평가 할 수 있었다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68790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55B1F72-B073-4608-BD44-22D523FB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778" y="0"/>
            <a:ext cx="4353480" cy="43162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latinLnBrk="0"/>
            <a:r>
              <a:rPr lang="ko-KR" altLang="en-US" b="1" dirty="0"/>
              <a:t>대여</a:t>
            </a:r>
            <a:r>
              <a:rPr lang="en-US" altLang="ko-KR" b="1" dirty="0"/>
              <a:t>7:  </a:t>
            </a:r>
            <a:r>
              <a:rPr lang="ko-KR" altLang="en-US" b="1" dirty="0"/>
              <a:t>실패한 경우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4C04340-1802-4F1D-ABF6-253CF4F2B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41340" y="431621"/>
            <a:ext cx="5550357" cy="56834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1800" b="1" dirty="0"/>
              <a:t>대여할 책 </a:t>
            </a:r>
            <a:r>
              <a:rPr lang="en-US" altLang="ko-KR" sz="1800" b="1" dirty="0"/>
              <a:t>ID</a:t>
            </a:r>
            <a:r>
              <a:rPr lang="ko-KR" altLang="en-US" sz="1800" b="1" dirty="0"/>
              <a:t>를 입력한다</a:t>
            </a:r>
            <a:r>
              <a:rPr lang="en-US" altLang="ko-KR" sz="1800" b="1" dirty="0"/>
              <a:t>. </a:t>
            </a:r>
          </a:p>
          <a:p>
            <a:pPr latinLnBrk="0"/>
            <a:r>
              <a:rPr lang="ko-KR" altLang="en-US" sz="1800" b="1" dirty="0"/>
              <a:t>확인 버튼을 누를 때 대여가 불가능하면 ‘대여할 수 없습니다</a:t>
            </a:r>
            <a:r>
              <a:rPr lang="en-US" altLang="ko-KR" sz="1800" b="1" dirty="0"/>
              <a:t>.’ </a:t>
            </a:r>
            <a:r>
              <a:rPr lang="ko-KR" altLang="en-US" sz="1800" b="1" dirty="0"/>
              <a:t>를 출력하는 페이지를 보여준다</a:t>
            </a:r>
            <a:r>
              <a:rPr lang="en-US" altLang="ko-KR" sz="1800" b="1" dirty="0"/>
              <a:t>. </a:t>
            </a:r>
          </a:p>
          <a:p>
            <a:pPr marL="0" indent="0" latinLnBrk="0">
              <a:buNone/>
            </a:pPr>
            <a:endParaRPr lang="en-US" altLang="ko-KR" sz="5400" b="1" dirty="0"/>
          </a:p>
          <a:p>
            <a:pPr latinLnBrk="0"/>
            <a:r>
              <a:rPr lang="en-US" sz="2400" b="1" dirty="0"/>
              <a:t>(</a:t>
            </a:r>
            <a:r>
              <a:rPr lang="ko-KR" altLang="en-US" sz="2400" b="1" dirty="0"/>
              <a:t>추가 기능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을 통해 실은 대여 실패 전 책 정보를 확인 하게 된다는 점 유의 </a:t>
            </a:r>
            <a:r>
              <a:rPr lang="en-US" altLang="ko-KR" sz="2400" b="1" dirty="0"/>
              <a:t>!!</a:t>
            </a:r>
          </a:p>
          <a:p>
            <a:pPr latinLnBrk="0"/>
            <a:r>
              <a:rPr lang="ko-KR" altLang="en-US" sz="2400" b="1" dirty="0"/>
              <a:t>여기서 대여 실패가 된 이유는 그 전에 </a:t>
            </a:r>
            <a:r>
              <a:rPr lang="en-US" altLang="ko-KR" sz="2400" b="1" dirty="0"/>
              <a:t>ID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인 </a:t>
            </a:r>
            <a:r>
              <a:rPr lang="en-US" altLang="ko-KR" sz="2400" b="1" dirty="0"/>
              <a:t>KEY </a:t>
            </a:r>
            <a:r>
              <a:rPr lang="ko-KR" altLang="en-US" sz="2400" b="1" dirty="0"/>
              <a:t>값의 중복으로 대여를 통해 </a:t>
            </a:r>
            <a:r>
              <a:rPr lang="en-US" altLang="ko-KR" sz="2400" b="1" dirty="0"/>
              <a:t>DB </a:t>
            </a:r>
            <a:r>
              <a:rPr lang="ko-KR" altLang="en-US" sz="2400" b="1" dirty="0"/>
              <a:t>갱신이 실패 되었기 때문이다</a:t>
            </a:r>
            <a:r>
              <a:rPr lang="en-US" altLang="ko-KR" sz="2400" dirty="0"/>
              <a:t>.</a:t>
            </a:r>
          </a:p>
          <a:p>
            <a:pPr latinLnBrk="0"/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내용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58D3569E-22CA-4DC4-A08D-EC0B12ECA0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" y="-1"/>
            <a:ext cx="6522206" cy="3450613"/>
          </a:xfr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CC073725-D219-4F5F-9D17-B526D4D1F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96" y="3429000"/>
            <a:ext cx="3842727" cy="26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97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21B74-CE27-4702-BDED-047D4789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대여</a:t>
            </a:r>
            <a:r>
              <a:rPr lang="en-US" altLang="ko-KR" b="1" dirty="0"/>
              <a:t>8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/>
              <a:t>실패 한 경우 </a:t>
            </a:r>
            <a:r>
              <a:rPr lang="en-US" altLang="ko-KR" b="1" dirty="0"/>
              <a:t>( </a:t>
            </a:r>
            <a:r>
              <a:rPr lang="ko-KR" altLang="en-US" b="1" dirty="0"/>
              <a:t>추가 기능 </a:t>
            </a:r>
            <a:r>
              <a:rPr lang="en-US" altLang="ko-KR" b="1" dirty="0"/>
              <a:t>) </a:t>
            </a:r>
            <a:r>
              <a:rPr lang="ko-KR" altLang="en-US" b="1" dirty="0"/>
              <a:t>예약 이메일 작성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14D1650B-7D28-4F61-AE90-C3C0A10E1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1" y="4256013"/>
            <a:ext cx="4896533" cy="1797098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2EB50FC4-C957-44C4-8D67-4812649C8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34" y="1864193"/>
            <a:ext cx="5534797" cy="4188917"/>
          </a:xfrm>
          <a:prstGeom prst="rect">
            <a:avLst/>
          </a:prstGeom>
        </p:spPr>
      </p:pic>
      <p:pic>
        <p:nvPicPr>
          <p:cNvPr id="14" name="그림 13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01DB2EEA-C502-411B-8B1A-03FEBC5F6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1" y="1864192"/>
            <a:ext cx="4896533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65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21B74-CE27-4702-BDED-047D4789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대여</a:t>
            </a:r>
            <a:r>
              <a:rPr lang="en-US" altLang="ko-KR" b="1" dirty="0"/>
              <a:t>9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/>
              <a:t>실패 한 경우 </a:t>
            </a:r>
            <a:r>
              <a:rPr lang="en-US" altLang="ko-KR" b="1" dirty="0"/>
              <a:t>( </a:t>
            </a:r>
            <a:r>
              <a:rPr lang="ko-KR" altLang="en-US" b="1" dirty="0"/>
              <a:t>추가 기능 </a:t>
            </a:r>
            <a:r>
              <a:rPr lang="en-US" altLang="ko-KR" b="1" dirty="0"/>
              <a:t>) </a:t>
            </a:r>
            <a:r>
              <a:rPr lang="ko-KR" altLang="en-US" b="1" dirty="0"/>
              <a:t>예약 이메일 작성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1DC432F4-D056-44D0-A38D-C529A8E248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68" y="1864193"/>
            <a:ext cx="4645025" cy="1749643"/>
          </a:xfrm>
        </p:spPr>
      </p:pic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773E2578-3F83-44CE-82B8-6B3D947455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093" y="3637035"/>
            <a:ext cx="5078759" cy="2491392"/>
          </a:xfr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6F3BC24-5A9B-4942-A425-5C0EC366E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68" y="3613837"/>
            <a:ext cx="4645025" cy="2514589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F7202453-0451-42D0-A12A-66E67E8AB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093" y="1864192"/>
            <a:ext cx="5078759" cy="17728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D750F50-6796-41B9-B53B-081FFF47529D}"/>
                  </a:ext>
                </a:extLst>
              </p14:cNvPr>
              <p14:cNvContentPartPr/>
              <p14:nvPr/>
            </p14:nvContentPartPr>
            <p14:xfrm>
              <a:off x="5366765" y="3080321"/>
              <a:ext cx="160920" cy="4215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D750F50-6796-41B9-B53B-081FFF4752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3765" y="3017681"/>
                <a:ext cx="28656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FDB9ABC1-E945-47AF-A998-BB24F4725A7F}"/>
                  </a:ext>
                </a:extLst>
              </p14:cNvPr>
              <p14:cNvContentPartPr/>
              <p14:nvPr/>
            </p14:nvContentPartPr>
            <p14:xfrm>
              <a:off x="5086301" y="3044216"/>
              <a:ext cx="160920" cy="4341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FDB9ABC1-E945-47AF-A998-BB24F4725A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68301" y="3026216"/>
                <a:ext cx="19656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14C9793D-8F6E-493A-8783-6C1D252EB9AA}"/>
                  </a:ext>
                </a:extLst>
              </p14:cNvPr>
              <p14:cNvContentPartPr/>
              <p14:nvPr/>
            </p14:nvContentPartPr>
            <p14:xfrm>
              <a:off x="10107581" y="3120176"/>
              <a:ext cx="444600" cy="4276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14C9793D-8F6E-493A-8783-6C1D252EB9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9941" y="3102176"/>
                <a:ext cx="48024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44001454-059A-4939-8F68-D663937378B2}"/>
                  </a:ext>
                </a:extLst>
              </p14:cNvPr>
              <p14:cNvContentPartPr/>
              <p14:nvPr/>
            </p14:nvContentPartPr>
            <p14:xfrm>
              <a:off x="10340501" y="5459096"/>
              <a:ext cx="308520" cy="46008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44001454-059A-4939-8F68-D663937378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22861" y="5441096"/>
                <a:ext cx="34416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540799CE-6382-44A2-A640-F9A00DF51992}"/>
                  </a:ext>
                </a:extLst>
              </p14:cNvPr>
              <p14:cNvContentPartPr/>
              <p14:nvPr/>
            </p14:nvContentPartPr>
            <p14:xfrm>
              <a:off x="5185661" y="5427776"/>
              <a:ext cx="509400" cy="567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540799CE-6382-44A2-A640-F9A00DF5199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68021" y="5409776"/>
                <a:ext cx="545040" cy="60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3768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EE3E4-BA66-4AA7-9A48-CCBFFE54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102"/>
            <a:ext cx="12192000" cy="1778920"/>
          </a:xfrm>
        </p:spPr>
        <p:txBody>
          <a:bodyPr>
            <a:normAutofit/>
          </a:bodyPr>
          <a:lstStyle/>
          <a:p>
            <a:r>
              <a:rPr lang="ko-KR" altLang="en-US" b="1" dirty="0"/>
              <a:t>반납</a:t>
            </a:r>
            <a:r>
              <a:rPr lang="en-US" altLang="ko-KR" b="1" dirty="0"/>
              <a:t> -1 ( </a:t>
            </a:r>
            <a:r>
              <a:rPr lang="ko-KR" altLang="en-US" b="1" dirty="0"/>
              <a:t>순서대로 보이게 하기</a:t>
            </a:r>
            <a:r>
              <a:rPr lang="en-US" altLang="ko-KR" b="1" dirty="0"/>
              <a:t>)</a:t>
            </a:r>
            <a:br>
              <a:rPr lang="en-US" altLang="ko-KR" b="1" dirty="0"/>
            </a:br>
            <a:r>
              <a:rPr lang="en-US" altLang="ko-KR" b="1" dirty="0"/>
              <a:t>- </a:t>
            </a:r>
            <a:r>
              <a:rPr lang="ko-KR" altLang="en-US" b="1" dirty="0"/>
              <a:t>대여 중인 책만 출력되어야 한다</a:t>
            </a:r>
            <a:r>
              <a:rPr lang="en-US" altLang="ko-KR" b="1" dirty="0"/>
              <a:t>. </a:t>
            </a:r>
            <a:br>
              <a:rPr lang="en-US" altLang="ko-KR" dirty="0"/>
            </a:b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D071EAF0-125B-4C64-8FCC-E3CBE3531E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6300132" cy="5037111"/>
          </a:xfrm>
        </p:spPr>
      </p:pic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44F6219B-1C5A-4ADC-8DD8-FDCBA1BE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4035768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RequestDispatcher</a:t>
            </a:r>
            <a:r>
              <a:rPr lang="en-US" altLang="ko-KR" dirty="0"/>
              <a:t> dispatcher = </a:t>
            </a:r>
            <a:r>
              <a:rPr lang="en-US" altLang="ko-KR" dirty="0" err="1"/>
              <a:t>request.getRequestDispatcher</a:t>
            </a:r>
            <a:r>
              <a:rPr lang="en-US" altLang="ko-KR" dirty="0"/>
              <a:t>("</a:t>
            </a:r>
            <a:r>
              <a:rPr lang="en-US" altLang="ko-KR" dirty="0" err="1"/>
              <a:t>Librarystory.jsp?BODY_PATH</a:t>
            </a:r>
            <a:r>
              <a:rPr lang="en-US" altLang="ko-KR" dirty="0"/>
              <a:t>=</a:t>
            </a:r>
            <a:r>
              <a:rPr lang="en-US" altLang="ko-KR" dirty="0" err="1"/>
              <a:t>Return.jsp</a:t>
            </a:r>
            <a:r>
              <a:rPr lang="en-US" altLang="ko-KR" dirty="0"/>
              <a:t>");    </a:t>
            </a:r>
            <a:r>
              <a:rPr lang="en-US" altLang="ko-KR" dirty="0" err="1"/>
              <a:t>dispatcher.forward</a:t>
            </a:r>
            <a:r>
              <a:rPr lang="en-US" altLang="ko-KR" dirty="0"/>
              <a:t>(request, response);</a:t>
            </a:r>
          </a:p>
          <a:p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</a:t>
            </a:r>
            <a:r>
              <a:rPr lang="en-US" altLang="ko-KR" dirty="0"/>
              <a:t> = </a:t>
            </a:r>
            <a:r>
              <a:rPr lang="en-US" altLang="ko-KR" dirty="0" err="1"/>
              <a:t>stmt.executeQuery</a:t>
            </a:r>
            <a:r>
              <a:rPr lang="en-US" altLang="ko-KR" dirty="0"/>
              <a:t>("select * from </a:t>
            </a:r>
            <a:r>
              <a:rPr lang="en-US" altLang="ko-KR" dirty="0" err="1"/>
              <a:t>userlibrary</a:t>
            </a:r>
            <a:r>
              <a:rPr lang="en-US" altLang="ko-KR" dirty="0"/>
              <a:t> where lend = 0  " + " order by id </a:t>
            </a:r>
            <a:r>
              <a:rPr lang="en-US" altLang="ko-KR" dirty="0" err="1"/>
              <a:t>asc</a:t>
            </a:r>
            <a:r>
              <a:rPr lang="en-US" altLang="ko-KR" dirty="0"/>
              <a:t>;");</a:t>
            </a:r>
          </a:p>
          <a:p>
            <a:r>
              <a:rPr lang="en-US" altLang="ko-KR" dirty="0" err="1"/>
              <a:t>Jsp</a:t>
            </a:r>
            <a:r>
              <a:rPr lang="ko-KR" altLang="en-US" dirty="0"/>
              <a:t>를 이용하여 </a:t>
            </a:r>
            <a:r>
              <a:rPr lang="ko-KR" altLang="en-US" dirty="0" err="1"/>
              <a:t>서블릿을</a:t>
            </a:r>
            <a:r>
              <a:rPr lang="ko-KR" altLang="en-US" dirty="0"/>
              <a:t> 받아내는 것과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명령문에서 </a:t>
            </a:r>
            <a:r>
              <a:rPr lang="en-US" altLang="ko-KR" dirty="0"/>
              <a:t>lend = 0, </a:t>
            </a:r>
            <a:r>
              <a:rPr lang="ko-KR" altLang="en-US" dirty="0"/>
              <a:t>책 대여된 목록을 받아 올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832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161EE-062D-4E46-9888-DD342DD8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sz="6600" b="1" dirty="0"/>
              <a:t>요구사항</a:t>
            </a:r>
            <a:r>
              <a:rPr lang="en-US" altLang="ko-KR" sz="6600" b="1" dirty="0"/>
              <a:t>( </a:t>
            </a:r>
            <a:r>
              <a:rPr lang="ko-KR" altLang="en-US" sz="6600" b="1" dirty="0"/>
              <a:t>설명 </a:t>
            </a:r>
            <a:r>
              <a:rPr lang="en-US" altLang="ko-KR" sz="6600" b="1" dirty="0"/>
              <a:t>2)</a:t>
            </a:r>
            <a:endParaRPr lang="ko-KR" altLang="en-US" sz="6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9BB45-E6CB-4B5A-A101-2457B460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038309"/>
            <a:ext cx="9603275" cy="345061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JSP model 2 </a:t>
            </a:r>
            <a:r>
              <a:rPr lang="ko-KR" altLang="en-US" dirty="0"/>
              <a:t>구조를 따르고</a:t>
            </a:r>
            <a:r>
              <a:rPr lang="en-US" altLang="ko-KR" dirty="0"/>
              <a:t>,  double submit problem</a:t>
            </a:r>
            <a:r>
              <a:rPr lang="ko-KR" altLang="en-US" dirty="0"/>
              <a:t>을 고려하여 설계</a:t>
            </a:r>
            <a:r>
              <a:rPr lang="en-US" altLang="ko-KR" dirty="0"/>
              <a:t>/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모델 </a:t>
            </a:r>
            <a:r>
              <a:rPr lang="en-US" altLang="ko-KR" dirty="0"/>
              <a:t>2</a:t>
            </a:r>
            <a:r>
              <a:rPr lang="ko-KR" altLang="en-US" dirty="0"/>
              <a:t>의 경우 비교적 복잡한 웹 애플리케이션에 적합한 설계 모델로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클래스는 데이터 입력과 데이터 처리 담당</a:t>
            </a:r>
            <a:r>
              <a:rPr lang="en-US" altLang="ko-KR" dirty="0"/>
              <a:t>,  JSP </a:t>
            </a:r>
            <a:r>
              <a:rPr lang="ko-KR" altLang="en-US" dirty="0"/>
              <a:t>페이지는 데이터 출력 담당으로 비교적 복잡한 자바 로직을 제거 할 수 있다는 장점으로 사용합니다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double submit problem</a:t>
            </a:r>
            <a:r>
              <a:rPr lang="ko-KR" altLang="en-US" dirty="0"/>
              <a:t>을 고려하여 설계</a:t>
            </a:r>
            <a:r>
              <a:rPr lang="en-US" altLang="ko-KR" dirty="0"/>
              <a:t>/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새로 고침이나 뒤로 가기를 누를 시 행동이 한번 더 되는 현상으로 </a:t>
            </a:r>
            <a:r>
              <a:rPr lang="en-US" altLang="ko-KR" dirty="0"/>
              <a:t>JSP</a:t>
            </a:r>
            <a:r>
              <a:rPr lang="ko-KR" altLang="en-US" dirty="0"/>
              <a:t>에서 </a:t>
            </a:r>
            <a:r>
              <a:rPr lang="en-US" altLang="ko-KR" dirty="0"/>
              <a:t>JSP </a:t>
            </a:r>
            <a:r>
              <a:rPr lang="ko-KR" altLang="en-US" dirty="0"/>
              <a:t>이동시에는 변하지 않도록 이렇게 고려하여 구현을 하였습니다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추가 </a:t>
            </a:r>
            <a:r>
              <a:rPr lang="ko-KR" altLang="en-US" dirty="0" err="1"/>
              <a:t>서블릿의</a:t>
            </a:r>
            <a:r>
              <a:rPr lang="ko-KR" altLang="en-US" dirty="0"/>
              <a:t> 경우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D8C489-24A5-4900-9C5C-15AAFA1BF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637" y="4898289"/>
            <a:ext cx="7390363" cy="12009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1A8839-523F-47AB-88FC-7057E630E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523" y="969654"/>
            <a:ext cx="7352478" cy="8668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F2CDB94-8AA4-4E89-BE1F-04085D8C9F04}"/>
                  </a:ext>
                </a:extLst>
              </p14:cNvPr>
              <p14:cNvContentPartPr/>
              <p14:nvPr/>
            </p14:nvContentPartPr>
            <p14:xfrm>
              <a:off x="11336509" y="1793486"/>
              <a:ext cx="360" cy="30931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F2CDB94-8AA4-4E89-BE1F-04085D8C9F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18509" y="1775846"/>
                <a:ext cx="36000" cy="31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0FEA39C-7A44-483D-96CF-3BD5B2737294}"/>
                  </a:ext>
                </a:extLst>
              </p14:cNvPr>
              <p14:cNvContentPartPr/>
              <p14:nvPr/>
            </p14:nvContentPartPr>
            <p14:xfrm>
              <a:off x="10876789" y="4334006"/>
              <a:ext cx="783360" cy="46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0FEA39C-7A44-483D-96CF-3BD5B27372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58789" y="4316366"/>
                <a:ext cx="8190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2D61B80-4A5B-4C37-AB24-907F61B2EE12}"/>
                  </a:ext>
                </a:extLst>
              </p14:cNvPr>
              <p14:cNvContentPartPr/>
              <p14:nvPr/>
            </p14:nvContentPartPr>
            <p14:xfrm>
              <a:off x="11319589" y="4313846"/>
              <a:ext cx="344520" cy="6015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2D61B80-4A5B-4C37-AB24-907F61B2EE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01589" y="4296206"/>
                <a:ext cx="38016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B82C9F1-EB96-4A67-8AB7-E686EEF382A1}"/>
                  </a:ext>
                </a:extLst>
              </p14:cNvPr>
              <p14:cNvContentPartPr/>
              <p14:nvPr/>
            </p14:nvContentPartPr>
            <p14:xfrm>
              <a:off x="10919629" y="4295126"/>
              <a:ext cx="492840" cy="5947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B82C9F1-EB96-4A67-8AB7-E686EEF382A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01989" y="4277126"/>
                <a:ext cx="528480" cy="63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516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EE3E4-BA66-4AA7-9A48-CCBFFE54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894"/>
            <a:ext cx="12192000" cy="1459684"/>
          </a:xfrm>
        </p:spPr>
        <p:txBody>
          <a:bodyPr>
            <a:normAutofit/>
          </a:bodyPr>
          <a:lstStyle/>
          <a:p>
            <a:r>
              <a:rPr lang="ko-KR" altLang="en-US" b="1" dirty="0"/>
              <a:t>반납 </a:t>
            </a:r>
            <a:r>
              <a:rPr lang="en-US" altLang="ko-KR" b="1" dirty="0"/>
              <a:t>-2 ( </a:t>
            </a:r>
            <a:r>
              <a:rPr lang="ko-KR" altLang="en-US" b="1" dirty="0"/>
              <a:t>반납을 </a:t>
            </a:r>
            <a:r>
              <a:rPr lang="ko-KR" altLang="en-US" b="1" dirty="0" err="1"/>
              <a:t>눌렀을때</a:t>
            </a:r>
            <a:r>
              <a:rPr lang="en-US" altLang="ko-KR" b="1" dirty="0"/>
              <a:t>)</a:t>
            </a:r>
            <a:br>
              <a:rPr lang="en-US" altLang="ko-KR" b="1" dirty="0"/>
            </a:br>
            <a:r>
              <a:rPr lang="en-US" altLang="ko-KR" b="1" dirty="0"/>
              <a:t>- </a:t>
            </a:r>
            <a:r>
              <a:rPr lang="ko-KR" altLang="en-US" b="1" dirty="0"/>
              <a:t>반납 버튼을 누르면 대여 가능이 </a:t>
            </a:r>
            <a:r>
              <a:rPr lang="en-US" altLang="ko-KR" b="1" dirty="0"/>
              <a:t>Y</a:t>
            </a:r>
            <a:r>
              <a:rPr lang="ko-KR" altLang="en-US" b="1" dirty="0"/>
              <a:t>로 바뀌고</a:t>
            </a:r>
            <a:r>
              <a:rPr lang="en-US" altLang="ko-KR" b="1" dirty="0"/>
              <a:t>(DB </a:t>
            </a:r>
            <a:r>
              <a:rPr lang="ko-KR" altLang="en-US" b="1" dirty="0"/>
              <a:t>갱신</a:t>
            </a:r>
            <a:r>
              <a:rPr lang="en-US" altLang="ko-KR" b="1" dirty="0"/>
              <a:t>), ‘</a:t>
            </a:r>
            <a:r>
              <a:rPr lang="ko-KR" altLang="en-US" b="1" dirty="0"/>
              <a:t>목록’ 화면 으로 이동한다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116193-65AB-45B7-AFC8-534594338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2017343"/>
            <a:ext cx="5641209" cy="4123398"/>
          </a:xfrm>
        </p:spPr>
        <p:txBody>
          <a:bodyPr>
            <a:normAutofit fontScale="92500"/>
          </a:bodyPr>
          <a:lstStyle/>
          <a:p>
            <a:r>
              <a:rPr lang="en-US" altLang="ko-KR" sz="2800" dirty="0" err="1"/>
              <a:t>RequestDispatcher</a:t>
            </a:r>
            <a:r>
              <a:rPr lang="en-US" altLang="ko-KR" sz="2800" dirty="0"/>
              <a:t> dispatcher = </a:t>
            </a:r>
            <a:r>
              <a:rPr lang="en-US" altLang="ko-KR" sz="2800" dirty="0" err="1"/>
              <a:t>request.getRequestDispatcher</a:t>
            </a:r>
            <a:r>
              <a:rPr lang="en-US" altLang="ko-KR" sz="2800" dirty="0"/>
              <a:t>("lib-list"); </a:t>
            </a:r>
          </a:p>
          <a:p>
            <a:r>
              <a:rPr lang="en-US" altLang="ko-KR" sz="2800" dirty="0"/>
              <a:t>String </a:t>
            </a:r>
            <a:r>
              <a:rPr lang="en-US" altLang="ko-KR" sz="2800" dirty="0" err="1"/>
              <a:t>sql</a:t>
            </a:r>
            <a:r>
              <a:rPr lang="en-US" altLang="ko-KR" sz="2800" dirty="0"/>
              <a:t> =</a:t>
            </a:r>
            <a:r>
              <a:rPr lang="en-US" altLang="ko-KR" sz="2800" dirty="0" err="1"/>
              <a:t>String.</a:t>
            </a:r>
            <a:r>
              <a:rPr lang="en-US" altLang="ko-KR" sz="2800" i="1" dirty="0" err="1"/>
              <a:t>format</a:t>
            </a:r>
            <a:r>
              <a:rPr lang="en-US" altLang="ko-KR" sz="2800" i="1" dirty="0"/>
              <a:t>("update </a:t>
            </a:r>
            <a:r>
              <a:rPr lang="en-US" altLang="ko-KR" sz="2800" i="1" dirty="0" err="1"/>
              <a:t>userlibrary</a:t>
            </a:r>
            <a:r>
              <a:rPr lang="en-US" altLang="ko-KR" sz="2800" i="1" dirty="0"/>
              <a:t> set lend=1 where id = %d", id);</a:t>
            </a:r>
          </a:p>
          <a:p>
            <a:r>
              <a:rPr lang="ko-KR" altLang="en-US" sz="2800" i="1" dirty="0"/>
              <a:t>반납 버튼을 누르면 이동한다는 목록과 </a:t>
            </a:r>
            <a:r>
              <a:rPr lang="en-US" altLang="ko-KR" sz="2800" i="1" dirty="0"/>
              <a:t> </a:t>
            </a:r>
            <a:r>
              <a:rPr lang="en-US" altLang="ko-KR" sz="2800" i="1" dirty="0" err="1"/>
              <a:t>sql</a:t>
            </a:r>
            <a:r>
              <a:rPr lang="ko-KR" altLang="en-US" sz="2800" i="1" dirty="0"/>
              <a:t> 문은 </a:t>
            </a:r>
            <a:r>
              <a:rPr lang="en-US" altLang="ko-KR" sz="2800" i="1" dirty="0"/>
              <a:t>lend = 1, </a:t>
            </a:r>
            <a:r>
              <a:rPr lang="ko-KR" altLang="en-US" sz="2800" i="1" dirty="0"/>
              <a:t>대여 가능으로 바꾸어 업데이트</a:t>
            </a:r>
            <a:endParaRPr lang="ko-KR" altLang="en-US" sz="2800" dirty="0"/>
          </a:p>
        </p:txBody>
      </p:sp>
      <p:pic>
        <p:nvPicPr>
          <p:cNvPr id="7" name="내용 개체 틀 9" descr="스크린샷이(가) 표시된 사진&#10;&#10;자동 생성된 설명">
            <a:extLst>
              <a:ext uri="{FF2B5EF4-FFF2-40B4-BE49-F238E27FC236}">
                <a16:creationId xmlns:a16="http://schemas.microsoft.com/office/drawing/2014/main" id="{163B6F0E-2D54-4D5E-A09A-DB032576CD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2690"/>
            <a:ext cx="6413771" cy="4160939"/>
          </a:xfrm>
        </p:spPr>
      </p:pic>
    </p:spTree>
    <p:extLst>
      <p:ext uri="{BB962C8B-B14F-4D97-AF65-F5344CB8AC3E}">
        <p14:creationId xmlns:p14="http://schemas.microsoft.com/office/powerpoint/2010/main" val="4119098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EE3E4-BA66-4AA7-9A48-CCBFFE54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9305"/>
          </a:xfrm>
        </p:spPr>
        <p:txBody>
          <a:bodyPr>
            <a:normAutofit fontScale="90000"/>
          </a:bodyPr>
          <a:lstStyle/>
          <a:p>
            <a:r>
              <a:rPr lang="ko-KR" altLang="en-US" sz="4800" b="1" dirty="0"/>
              <a:t>반납 </a:t>
            </a:r>
            <a:r>
              <a:rPr lang="en-US" altLang="ko-KR" sz="6000" b="1" dirty="0"/>
              <a:t>– </a:t>
            </a:r>
            <a:r>
              <a:rPr lang="en-US" altLang="ko-KR" sz="5400" b="1" dirty="0"/>
              <a:t>3 </a:t>
            </a:r>
            <a:r>
              <a:rPr lang="ko-KR" altLang="en-US" sz="2200" b="1" dirty="0"/>
              <a:t>반납 버튼을 누르면 대여 가능이 </a:t>
            </a:r>
            <a:r>
              <a:rPr lang="en-US" altLang="ko-KR" sz="2200" b="1" dirty="0"/>
              <a:t>Y</a:t>
            </a:r>
            <a:r>
              <a:rPr lang="ko-KR" altLang="en-US" sz="2200" b="1" dirty="0"/>
              <a:t>로 바뀌고</a:t>
            </a:r>
            <a:r>
              <a:rPr lang="en-US" altLang="ko-KR" sz="2200" b="1" dirty="0"/>
              <a:t>(DB </a:t>
            </a:r>
            <a:r>
              <a:rPr lang="ko-KR" altLang="en-US" sz="2200" b="1" dirty="0"/>
              <a:t>갱신</a:t>
            </a:r>
            <a:r>
              <a:rPr lang="en-US" altLang="ko-KR" sz="2200" b="1" dirty="0"/>
              <a:t>), ‘</a:t>
            </a:r>
            <a:r>
              <a:rPr lang="ko-KR" altLang="en-US" sz="2200" b="1" dirty="0"/>
              <a:t>목록’ 화면 으로 이동한다</a:t>
            </a:r>
            <a:r>
              <a:rPr lang="en-US" altLang="ko-KR" sz="2200" b="1" dirty="0"/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116193-65AB-45B7-AFC8-534594338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3429000"/>
            <a:ext cx="5778229" cy="262411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</a:t>
            </a:r>
            <a:r>
              <a:rPr lang="en-US" altLang="ko-KR" i="1" dirty="0"/>
              <a:t>"</a:t>
            </a:r>
            <a:r>
              <a:rPr lang="en-US" altLang="ko-KR" i="1" dirty="0" err="1"/>
              <a:t>lib-returnClick?id</a:t>
            </a:r>
            <a:r>
              <a:rPr lang="en-US" altLang="ko-KR" i="1" dirty="0"/>
              <a:t>=${USERLIBRARY_LIST.id[</a:t>
            </a:r>
            <a:r>
              <a:rPr lang="en-US" altLang="ko-KR" i="1" dirty="0" err="1"/>
              <a:t>cnt</a:t>
            </a:r>
            <a:r>
              <a:rPr lang="en-US" altLang="ko-KR" i="1" dirty="0"/>
              <a:t>]}"&gt;</a:t>
            </a:r>
            <a:r>
              <a:rPr lang="ko-KR" altLang="en-US" i="1" dirty="0"/>
              <a:t>반납</a:t>
            </a:r>
            <a:r>
              <a:rPr lang="en-US" altLang="ko-KR" i="1" dirty="0"/>
              <a:t>&lt;/a&gt;&lt;/td&gt;</a:t>
            </a:r>
          </a:p>
          <a:p>
            <a:r>
              <a:rPr lang="ko-KR" altLang="en-US" dirty="0"/>
              <a:t>클릭이 되는 순간 </a:t>
            </a:r>
            <a:r>
              <a:rPr lang="ko-KR" altLang="en-US" dirty="0" err="1"/>
              <a:t>서블릿이</a:t>
            </a:r>
            <a:r>
              <a:rPr lang="ko-KR" altLang="en-US" dirty="0"/>
              <a:t> 활동을 하며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i="1" dirty="0"/>
              <a:t>${USERLIBRARY_LIST.id[</a:t>
            </a:r>
            <a:r>
              <a:rPr lang="en-US" altLang="ko-KR" i="1" dirty="0" err="1"/>
              <a:t>cnt</a:t>
            </a:r>
            <a:r>
              <a:rPr lang="en-US" altLang="ko-KR" i="1" dirty="0"/>
              <a:t>]} </a:t>
            </a:r>
            <a:r>
              <a:rPr lang="ko-KR" altLang="en-US" i="1" dirty="0"/>
              <a:t>를 통해  몇 번째 줄의 반납이 클릭이 되어 목록 화면으로 이동 하는 지 알 수 있다</a:t>
            </a:r>
            <a:r>
              <a:rPr lang="en-US" altLang="ko-KR" i="1" dirty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E842BF-ED4E-4757-8F2F-1C4FDE6565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A99DFF6E-7C82-4401-94BB-F147B7C44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619"/>
            <a:ext cx="5939353" cy="5328493"/>
          </a:xfrm>
          <a:prstGeom prst="rect">
            <a:avLst/>
          </a:prstGeom>
        </p:spPr>
      </p:pic>
      <p:pic>
        <p:nvPicPr>
          <p:cNvPr id="9" name="내용 개체 틀 7" descr="실내, 테이블, 조류이(가) 표시된 사진&#10;&#10;자동 생성된 설명">
            <a:extLst>
              <a:ext uri="{FF2B5EF4-FFF2-40B4-BE49-F238E27FC236}">
                <a16:creationId xmlns:a16="http://schemas.microsoft.com/office/drawing/2014/main" id="{84A7D10F-7199-4345-85A1-A740E8469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98" y="724619"/>
            <a:ext cx="4645025" cy="1026226"/>
          </a:xfrm>
          <a:prstGeom prst="rect">
            <a:avLst/>
          </a:prstGeom>
        </p:spPr>
      </p:pic>
      <p:pic>
        <p:nvPicPr>
          <p:cNvPr id="10" name="그림 9" descr="실내, 테이블, 조류이(가) 표시된 사진&#10;&#10;자동 생성된 설명">
            <a:extLst>
              <a:ext uri="{FF2B5EF4-FFF2-40B4-BE49-F238E27FC236}">
                <a16:creationId xmlns:a16="http://schemas.microsoft.com/office/drawing/2014/main" id="{787EA534-9F79-4BED-8654-2D58E151E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771" y="1980039"/>
            <a:ext cx="4906060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76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EE3E4-BA66-4AA7-9A48-CCBFFE54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281"/>
            <a:ext cx="12192000" cy="1048624"/>
          </a:xfrm>
        </p:spPr>
        <p:txBody>
          <a:bodyPr>
            <a:normAutofit fontScale="90000"/>
          </a:bodyPr>
          <a:lstStyle/>
          <a:p>
            <a:r>
              <a:rPr lang="ko-KR" altLang="en-US" sz="4000" b="1" dirty="0"/>
              <a:t>반납 </a:t>
            </a:r>
            <a:r>
              <a:rPr lang="en-US" altLang="ko-KR" sz="4000" b="1" dirty="0"/>
              <a:t>– 4</a:t>
            </a:r>
            <a:br>
              <a:rPr lang="en-US" altLang="ko-KR" b="1" dirty="0"/>
            </a:br>
            <a:r>
              <a:rPr lang="en-US" altLang="ko-KR" b="1" dirty="0"/>
              <a:t>- </a:t>
            </a:r>
            <a:r>
              <a:rPr lang="ko-KR" altLang="en-US" sz="2400" b="1" dirty="0"/>
              <a:t>반납에서 </a:t>
            </a:r>
            <a:r>
              <a:rPr lang="en-US" altLang="ko-KR" sz="2400" b="1" dirty="0"/>
              <a:t>ID 3</a:t>
            </a:r>
            <a:r>
              <a:rPr lang="ko-KR" altLang="en-US" sz="2400" b="1" dirty="0"/>
              <a:t>인 값의 반납을 클릭하니 목록에서 </a:t>
            </a:r>
            <a:r>
              <a:rPr lang="en-US" altLang="ko-KR" sz="2400" b="1" dirty="0"/>
              <a:t>ID 3</a:t>
            </a:r>
            <a:r>
              <a:rPr lang="ko-KR" altLang="en-US" sz="2400" b="1" dirty="0"/>
              <a:t>인 경우 보면 대여가능이 </a:t>
            </a:r>
            <a:r>
              <a:rPr lang="en-US" altLang="ko-KR" sz="2400" b="1" dirty="0"/>
              <a:t>Y</a:t>
            </a:r>
            <a:r>
              <a:rPr lang="ko-KR" altLang="en-US" sz="2400" b="1" dirty="0"/>
              <a:t>로 변경 및 대여횟수가 그대로 임을 알 수 있었다</a:t>
            </a:r>
            <a:r>
              <a:rPr lang="en-US" altLang="ko-KR" sz="2400" b="1" dirty="0"/>
              <a:t>.</a:t>
            </a:r>
            <a:endParaRPr lang="ko-KR" altLang="en-US" b="1" dirty="0"/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D79143EA-1586-4FC9-9851-95B142E07A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75" y="1864194"/>
            <a:ext cx="5518825" cy="4188917"/>
          </a:xfrm>
        </p:spPr>
      </p:pic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0795CA46-5726-4D3E-9AE8-8BEAB6972F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64194"/>
            <a:ext cx="6673174" cy="4188917"/>
          </a:xfrm>
        </p:spPr>
      </p:pic>
    </p:spTree>
    <p:extLst>
      <p:ext uri="{BB962C8B-B14F-4D97-AF65-F5344CB8AC3E}">
        <p14:creationId xmlns:p14="http://schemas.microsoft.com/office/powerpoint/2010/main" val="2222059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F3413BC2-1B1E-48B7-9EDA-0BF6C73E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596" y="-11431"/>
            <a:ext cx="4158749" cy="51446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latinLnBrk="0"/>
            <a:r>
              <a:rPr lang="ko-KR" altLang="en-US" sz="3600" b="1" dirty="0"/>
              <a:t>추가</a:t>
            </a:r>
            <a:r>
              <a:rPr lang="en-US" altLang="ko-KR" sz="3600" b="1" dirty="0"/>
              <a:t>- 1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A389A9DA-B5B7-47A3-8B12-DDA6D5E2B7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431"/>
            <a:ext cx="6857985" cy="6857985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E63088-981B-4DC8-B44F-DF05CFAFB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7983" y="514466"/>
            <a:ext cx="5334017" cy="6354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1400" b="1" dirty="0"/>
              <a:t>새로운 책을 입력하는 화면</a:t>
            </a:r>
            <a:r>
              <a:rPr lang="en-US" altLang="ko-KR" sz="1400" b="1" dirty="0"/>
              <a:t>.</a:t>
            </a:r>
          </a:p>
          <a:p>
            <a:pPr latinLnBrk="0"/>
            <a:r>
              <a:rPr lang="en-US" altLang="ko-KR" sz="1400" b="1" dirty="0"/>
              <a:t> ID, </a:t>
            </a:r>
            <a:r>
              <a:rPr lang="ko-KR" altLang="en-US" sz="1400" b="1" dirty="0"/>
              <a:t>이름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저자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가격 순으로 입력할 수 있어야 한다</a:t>
            </a:r>
            <a:r>
              <a:rPr lang="en-US" altLang="ko-KR" sz="1400" b="1" dirty="0"/>
              <a:t>.  </a:t>
            </a:r>
          </a:p>
          <a:p>
            <a:pPr latinLnBrk="0"/>
            <a:r>
              <a:rPr lang="ko-KR" altLang="en-US" sz="1400" b="1" dirty="0"/>
              <a:t>저장 버튼 클릭 시 입력 데이터가 데이터베이스에 저장되어야 한다</a:t>
            </a:r>
            <a:r>
              <a:rPr lang="en-US" altLang="ko-KR" sz="1400" b="1" dirty="0"/>
              <a:t>.  + </a:t>
            </a:r>
            <a:r>
              <a:rPr lang="ko-KR" altLang="en-US" sz="1400" b="1" dirty="0"/>
              <a:t>저장 버튼 클릭 시 ‘목록’ 화면으로 이동한다</a:t>
            </a:r>
            <a:r>
              <a:rPr lang="en-US" altLang="ko-KR" sz="1400" b="1" dirty="0"/>
              <a:t>.</a:t>
            </a:r>
          </a:p>
          <a:p>
            <a:pPr marL="0" indent="0" latinLnBrk="0">
              <a:buNone/>
            </a:pPr>
            <a:endParaRPr lang="en-US" altLang="ko-KR" sz="1050" b="1" dirty="0"/>
          </a:p>
          <a:p>
            <a:pPr latinLnBrk="0"/>
            <a:r>
              <a:rPr lang="en-US" altLang="ko-KR" sz="1800" b="1" dirty="0"/>
              <a:t>1. input</a:t>
            </a:r>
            <a:r>
              <a:rPr lang="ko-KR" altLang="en-US" sz="1800" b="1" dirty="0"/>
              <a:t> 형식으로 입력을 할 수 있도록 유도</a:t>
            </a:r>
            <a:endParaRPr lang="en-US" altLang="ko-KR" sz="1800" b="1" dirty="0"/>
          </a:p>
          <a:p>
            <a:pPr latinLnBrk="0"/>
            <a:r>
              <a:rPr lang="en-US" altLang="ko-KR" sz="1800" b="1" dirty="0"/>
              <a:t>2. </a:t>
            </a:r>
            <a:r>
              <a:rPr lang="ko-KR" altLang="en-US" sz="1800" b="1" dirty="0"/>
              <a:t>저장 시에 두가지 행동이 가능 </a:t>
            </a:r>
            <a:endParaRPr lang="en-US" altLang="ko-KR" sz="1800" b="1" dirty="0"/>
          </a:p>
          <a:p>
            <a:pPr marL="0" indent="0" latinLnBrk="0">
              <a:buNone/>
            </a:pPr>
            <a:endParaRPr lang="en-US" altLang="ko-KR" sz="1800" b="1" dirty="0"/>
          </a:p>
          <a:p>
            <a:pPr latinLnBrk="0">
              <a:buFontTx/>
              <a:buChar char="-"/>
            </a:pPr>
            <a:r>
              <a:rPr lang="ko-KR" altLang="en-US" sz="1800" b="1" dirty="0"/>
              <a:t>다음 페이지에서 확인</a:t>
            </a:r>
          </a:p>
          <a:p>
            <a:pPr marL="457200" indent="-457200">
              <a:buAutoNum type="arabicPeriod"/>
            </a:pPr>
            <a:r>
              <a:rPr lang="en-US" altLang="ko-KR" dirty="0"/>
              <a:t>String </a:t>
            </a:r>
            <a:r>
              <a:rPr lang="en-US" altLang="ko-KR" dirty="0" err="1"/>
              <a:t>sql</a:t>
            </a:r>
            <a:r>
              <a:rPr lang="en-US" altLang="ko-KR" dirty="0"/>
              <a:t> =</a:t>
            </a:r>
            <a:r>
              <a:rPr lang="en-US" altLang="ko-KR" dirty="0" err="1"/>
              <a:t>String.</a:t>
            </a:r>
            <a:r>
              <a:rPr lang="en-US" altLang="ko-KR" i="1" dirty="0" err="1"/>
              <a:t>format</a:t>
            </a:r>
            <a:r>
              <a:rPr lang="en-US" altLang="ko-KR" i="1" dirty="0"/>
              <a:t>("insert into </a:t>
            </a:r>
            <a:r>
              <a:rPr lang="en-US" altLang="ko-KR" i="1" dirty="0" err="1"/>
              <a:t>userlibrary</a:t>
            </a:r>
            <a:r>
              <a:rPr lang="en-US" altLang="ko-KR" i="1" dirty="0"/>
              <a:t> "+"(id, name, writer, price, lend, number) values (%</a:t>
            </a:r>
            <a:r>
              <a:rPr lang="en-US" altLang="ko-KR" i="1" dirty="0" err="1"/>
              <a:t>d,'%s</a:t>
            </a:r>
            <a:r>
              <a:rPr lang="en-US" altLang="ko-KR" i="1" dirty="0"/>
              <a:t>', '%s', %d, 1, 0)", id, name, writer, price);</a:t>
            </a:r>
          </a:p>
          <a:p>
            <a:pPr marL="0" indent="0">
              <a:buNone/>
            </a:pPr>
            <a:r>
              <a:rPr lang="en-US" altLang="ko-KR" i="1" dirty="0"/>
              <a:t>: </a:t>
            </a:r>
            <a:r>
              <a:rPr lang="ko-KR" altLang="en-US" i="1" dirty="0"/>
              <a:t>맨 처음 생기는 책의 경우 대출 횟수가 </a:t>
            </a:r>
            <a:r>
              <a:rPr lang="en-US" altLang="ko-KR" i="1" dirty="0"/>
              <a:t>0</a:t>
            </a:r>
            <a:r>
              <a:rPr lang="ko-KR" altLang="en-US" i="1" dirty="0"/>
              <a:t>번</a:t>
            </a:r>
            <a:r>
              <a:rPr lang="en-US" altLang="ko-KR" i="1" dirty="0"/>
              <a:t>, </a:t>
            </a:r>
            <a:r>
              <a:rPr lang="ko-KR" altLang="en-US" i="1" dirty="0"/>
              <a:t>대출 가능 이라는 시작</a:t>
            </a:r>
            <a:endParaRPr lang="en-US" altLang="ko-KR" i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81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D61D2-6094-45ED-A836-8D21DD8A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2881" y="0"/>
            <a:ext cx="3719119" cy="562063"/>
          </a:xfrm>
        </p:spPr>
        <p:txBody>
          <a:bodyPr>
            <a:noAutofit/>
          </a:bodyPr>
          <a:lstStyle/>
          <a:p>
            <a:r>
              <a:rPr lang="ko-KR" altLang="en-US" sz="2800" b="1" dirty="0"/>
              <a:t>추가 </a:t>
            </a:r>
            <a:r>
              <a:rPr lang="en-US" altLang="ko-KR" sz="2800" b="1" dirty="0"/>
              <a:t>2 – </a:t>
            </a:r>
            <a:r>
              <a:rPr lang="ko-KR" altLang="en-US" sz="2800" b="1" dirty="0"/>
              <a:t>실패 했을 때 대처 방법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74720379-E142-42D7-9CD0-86B92EDE4A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72881" cy="6138153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A263AE-C6BC-49DF-8826-72CB4C6A7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72880" y="780176"/>
            <a:ext cx="3719119" cy="5357977"/>
          </a:xfrm>
        </p:spPr>
        <p:txBody>
          <a:bodyPr>
            <a:normAutofit/>
          </a:bodyPr>
          <a:lstStyle/>
          <a:p>
            <a:r>
              <a:rPr lang="en-US" altLang="ko-KR" sz="1400" i="1" dirty="0"/>
              <a:t>if(</a:t>
            </a:r>
            <a:r>
              <a:rPr lang="en-US" altLang="ko-KR" sz="1400" i="1" dirty="0" err="1"/>
              <a:t>strId</a:t>
            </a:r>
            <a:r>
              <a:rPr lang="en-US" altLang="ko-KR" sz="1400" i="1" dirty="0"/>
              <a:t>==""|| writer==""||name==""||</a:t>
            </a:r>
            <a:r>
              <a:rPr lang="en-US" altLang="ko-KR" sz="1400" i="1" dirty="0" err="1"/>
              <a:t>strPrice</a:t>
            </a:r>
            <a:r>
              <a:rPr lang="en-US" altLang="ko-KR" sz="1400" i="1" dirty="0"/>
              <a:t>=="") {   </a:t>
            </a:r>
            <a:r>
              <a:rPr lang="en-US" altLang="ko-KR" sz="1400" i="1" dirty="0" err="1"/>
              <a:t>response.sendRedirect</a:t>
            </a:r>
            <a:r>
              <a:rPr lang="en-US" altLang="ko-KR" sz="1400" i="1" dirty="0"/>
              <a:t>("</a:t>
            </a:r>
            <a:r>
              <a:rPr lang="en-US" altLang="ko-KR" sz="1400" i="1" dirty="0" err="1"/>
              <a:t>Librarystory.jsp?BODY_PATH</a:t>
            </a:r>
            <a:r>
              <a:rPr lang="en-US" altLang="ko-KR" sz="1400" i="1" dirty="0"/>
              <a:t>=</a:t>
            </a:r>
            <a:r>
              <a:rPr lang="en-US" altLang="ko-KR" sz="1400" i="1" dirty="0" err="1"/>
              <a:t>AddFail.jsp</a:t>
            </a:r>
            <a:r>
              <a:rPr lang="en-US" altLang="ko-KR" sz="1400" i="1" dirty="0"/>
              <a:t>");</a:t>
            </a:r>
          </a:p>
          <a:p>
            <a:pPr marL="0" indent="0">
              <a:buNone/>
            </a:pPr>
            <a:r>
              <a:rPr lang="en-US" altLang="ko-KR" sz="1500" b="1" dirty="0"/>
              <a:t>-&gt; </a:t>
            </a:r>
            <a:r>
              <a:rPr lang="ko-KR" altLang="en-US" sz="1500" b="1" dirty="0"/>
              <a:t>추가 목록 중 </a:t>
            </a:r>
            <a:r>
              <a:rPr lang="en-US" altLang="ko-KR" sz="1500" b="1" dirty="0"/>
              <a:t>1</a:t>
            </a:r>
            <a:r>
              <a:rPr lang="ko-KR" altLang="en-US" sz="1500" b="1" dirty="0"/>
              <a:t>가지라도 미 </a:t>
            </a:r>
            <a:r>
              <a:rPr lang="ko-KR" altLang="en-US" sz="1500" b="1" dirty="0" err="1"/>
              <a:t>입력시</a:t>
            </a:r>
            <a:r>
              <a:rPr lang="ko-KR" altLang="en-US" sz="1500" b="1" dirty="0"/>
              <a:t> 실패로 넘어갈 수 있도록 </a:t>
            </a:r>
            <a:r>
              <a:rPr lang="en-US" altLang="ko-KR" sz="1500" b="1" dirty="0"/>
              <a:t>+ double submit problem</a:t>
            </a:r>
            <a:r>
              <a:rPr lang="ko-KR" altLang="en-US" sz="1500" b="1" dirty="0"/>
              <a:t>을 고려하여 처리</a:t>
            </a:r>
            <a:endParaRPr lang="en-US" altLang="ko-KR" sz="1500" b="1" dirty="0"/>
          </a:p>
          <a:p>
            <a:pPr marL="0" indent="0">
              <a:buNone/>
            </a:pPr>
            <a:endParaRPr lang="en-US" altLang="ko-KR" sz="1500" b="1" dirty="0"/>
          </a:p>
          <a:p>
            <a:r>
              <a:rPr lang="en-US" altLang="ko-KR" sz="1600" dirty="0"/>
              <a:t>if (</a:t>
            </a:r>
            <a:r>
              <a:rPr lang="en-US" altLang="ko-KR" sz="1600" dirty="0" err="1"/>
              <a:t>readDB</a:t>
            </a:r>
            <a:r>
              <a:rPr lang="en-US" altLang="ko-KR" sz="1600" dirty="0"/>
              <a:t>(id)==true) {      </a:t>
            </a:r>
            <a:r>
              <a:rPr lang="en-US" altLang="ko-KR" sz="1600" dirty="0" err="1"/>
              <a:t>response.sendRedirect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Librarystory.jsp?BODY_PATH</a:t>
            </a:r>
            <a:r>
              <a:rPr lang="en-US" altLang="ko-KR" sz="1600" dirty="0"/>
              <a:t>=</a:t>
            </a:r>
            <a:r>
              <a:rPr lang="en-US" altLang="ko-KR" sz="1600" dirty="0" err="1"/>
              <a:t>AddError.jsp</a:t>
            </a:r>
            <a:r>
              <a:rPr lang="en-US" altLang="ko-KR" sz="1600" dirty="0"/>
              <a:t>");</a:t>
            </a:r>
            <a:r>
              <a:rPr lang="ko-KR" altLang="en-US" sz="1600" dirty="0"/>
              <a:t> </a:t>
            </a: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500" b="1" dirty="0"/>
              <a:t>-&gt; </a:t>
            </a:r>
            <a:r>
              <a:rPr lang="ko-KR" altLang="en-US" sz="1500" b="1" dirty="0"/>
              <a:t>만약 밑에서 받아온 값이 예전 가지고 있는 값과 같다면 실패로 </a:t>
            </a:r>
            <a:r>
              <a:rPr lang="ko-KR" altLang="en-US" sz="1500" b="1" dirty="0" err="1"/>
              <a:t>넘어갈수</a:t>
            </a:r>
            <a:r>
              <a:rPr lang="ko-KR" altLang="en-US" sz="1500" b="1" dirty="0"/>
              <a:t> 있도록 </a:t>
            </a:r>
            <a:r>
              <a:rPr lang="en-US" altLang="ko-KR" sz="1500" b="1" dirty="0"/>
              <a:t>+ double submit problem</a:t>
            </a:r>
            <a:r>
              <a:rPr lang="ko-KR" altLang="en-US" sz="1500" b="1" dirty="0"/>
              <a:t>을 고려하여 처리</a:t>
            </a:r>
            <a:endParaRPr lang="en-US" altLang="ko-KR" sz="1500" b="1" dirty="0"/>
          </a:p>
          <a:p>
            <a:pPr marL="0" indent="0">
              <a:buNone/>
            </a:pP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94010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D61D2-6094-45ED-A836-8D21DD8A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777" y="176169"/>
            <a:ext cx="3182224" cy="1079131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추가 </a:t>
            </a:r>
            <a:r>
              <a:rPr lang="en-US" altLang="ko-KR" b="1" dirty="0"/>
              <a:t>3 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/>
              <a:t>실패 했을 때 대처 방법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4720379-E142-42D7-9CD0-86B92EDE4A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918" y="0"/>
            <a:ext cx="9089694" cy="6053111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A263AE-C6BC-49DF-8826-72CB4C6A7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0444" y="1082180"/>
            <a:ext cx="3081556" cy="5050172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1600" b="1" dirty="0"/>
              <a:t>else {</a:t>
            </a:r>
          </a:p>
          <a:p>
            <a:pPr marL="0" indent="0">
              <a:buNone/>
            </a:pPr>
            <a:r>
              <a:rPr lang="en-US" altLang="ko-KR" sz="1600" dirty="0" err="1"/>
              <a:t>writeDB</a:t>
            </a:r>
            <a:r>
              <a:rPr lang="en-US" altLang="ko-KR" sz="1600" dirty="0"/>
              <a:t>(id, name, writer, price);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err="1"/>
              <a:t>RequestDispatcher</a:t>
            </a:r>
            <a:r>
              <a:rPr lang="en-US" altLang="ko-KR" sz="1600" dirty="0"/>
              <a:t> dispatcher = </a:t>
            </a:r>
            <a:r>
              <a:rPr lang="en-US" altLang="ko-KR" sz="1600" dirty="0" err="1"/>
              <a:t>request.getRequestDispatcher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Librarystory.jsp?BODY_PATH</a:t>
            </a:r>
            <a:r>
              <a:rPr lang="en-US" altLang="ko-KR" sz="1600" dirty="0"/>
              <a:t>=lib-list");        </a:t>
            </a:r>
            <a:r>
              <a:rPr lang="en-US" altLang="ko-KR" sz="1600" dirty="0" err="1"/>
              <a:t>dispatcher.forward</a:t>
            </a:r>
            <a:r>
              <a:rPr lang="en-US" altLang="ko-KR" sz="1600" dirty="0"/>
              <a:t>(request, response);}</a:t>
            </a:r>
          </a:p>
          <a:p>
            <a:pPr marL="0" indent="0">
              <a:buNone/>
            </a:pPr>
            <a:r>
              <a:rPr lang="en-US" altLang="ko-KR" b="1" dirty="0"/>
              <a:t>-&gt; </a:t>
            </a:r>
            <a:r>
              <a:rPr lang="ko-KR" altLang="en-US" b="1" dirty="0"/>
              <a:t>실패가 아니라면 맞는 조건에 목록에 변화시키도록 한다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600" dirty="0"/>
              <a:t>if (</a:t>
            </a:r>
            <a:r>
              <a:rPr lang="en-US" altLang="ko-KR" sz="1600" dirty="0" err="1"/>
              <a:t>readDB</a:t>
            </a:r>
            <a:r>
              <a:rPr lang="en-US" altLang="ko-KR" sz="1600" dirty="0"/>
              <a:t>(id)==true)</a:t>
            </a:r>
          </a:p>
          <a:p>
            <a:pPr marL="0" indent="0">
              <a:buNone/>
            </a:pPr>
            <a:r>
              <a:rPr lang="ko-KR" altLang="en-US" sz="1600" dirty="0"/>
              <a:t>의 경우 </a:t>
            </a:r>
            <a:r>
              <a:rPr lang="en-US" altLang="ko-KR" sz="1600" dirty="0"/>
              <a:t>("select * from </a:t>
            </a:r>
            <a:r>
              <a:rPr lang="en-US" altLang="ko-KR" sz="1600" dirty="0" err="1"/>
              <a:t>userlibrary</a:t>
            </a:r>
            <a:r>
              <a:rPr lang="en-US" altLang="ko-KR" sz="1600" dirty="0"/>
              <a:t> where id = " + id);</a:t>
            </a:r>
          </a:p>
          <a:p>
            <a:pPr marL="0" indent="0">
              <a:buNone/>
            </a:pPr>
            <a:r>
              <a:rPr lang="en-US" altLang="ko-KR" b="1" dirty="0"/>
              <a:t>Select</a:t>
            </a:r>
            <a:r>
              <a:rPr lang="ko-KR" altLang="en-US" b="1" dirty="0"/>
              <a:t>문을 통해서 </a:t>
            </a:r>
            <a:r>
              <a:rPr lang="en-US" altLang="ko-KR" b="1" dirty="0"/>
              <a:t>id </a:t>
            </a:r>
            <a:r>
              <a:rPr lang="ko-KR" altLang="en-US" b="1" dirty="0"/>
              <a:t>값이 찾아진다 </a:t>
            </a:r>
            <a:r>
              <a:rPr lang="en-US" altLang="ko-KR" b="1" dirty="0"/>
              <a:t>, </a:t>
            </a:r>
            <a:r>
              <a:rPr lang="ko-KR" altLang="en-US" b="1" dirty="0"/>
              <a:t>실패로 확인을 할 수 있습니다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475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D61D2-6094-45ED-A836-8D21DD8A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01" y="274338"/>
            <a:ext cx="6740324" cy="1182847"/>
          </a:xfrm>
        </p:spPr>
        <p:txBody>
          <a:bodyPr>
            <a:noAutofit/>
          </a:bodyPr>
          <a:lstStyle/>
          <a:p>
            <a:r>
              <a:rPr lang="ko-KR" altLang="en-US" sz="4000" b="1" dirty="0"/>
              <a:t>추가 </a:t>
            </a:r>
            <a:r>
              <a:rPr lang="en-US" altLang="ko-KR" sz="4000" b="1" dirty="0"/>
              <a:t>-4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: </a:t>
            </a:r>
            <a:r>
              <a:rPr lang="ko-KR" altLang="en-US" sz="4000" b="1" dirty="0" err="1"/>
              <a:t>성공시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!!</a:t>
            </a:r>
            <a:endParaRPr lang="ko-KR" altLang="en-US" sz="4000" b="1" dirty="0"/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1A0B9F00-AA8A-47C1-A07E-B1CA5E02D2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8510"/>
            <a:ext cx="6634264" cy="4073728"/>
          </a:xfrm>
          <a:prstGeom prst="rect">
            <a:avLst/>
          </a:prstGeom>
        </p:spPr>
      </p:pic>
      <p:pic>
        <p:nvPicPr>
          <p:cNvPr id="8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3EA0BEE0-F043-45D0-8DEC-B7889CD23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84" y="1918509"/>
            <a:ext cx="5446716" cy="4073727"/>
          </a:xfrm>
          <a:prstGeom prst="rect">
            <a:avLst/>
          </a:prstGeom>
        </p:spPr>
      </p:pic>
      <p:pic>
        <p:nvPicPr>
          <p:cNvPr id="9" name="그림 8" descr="실내, 테이블, 조류이(가) 표시된 사진&#10;&#10;자동 생성된 설명">
            <a:extLst>
              <a:ext uri="{FF2B5EF4-FFF2-40B4-BE49-F238E27FC236}">
                <a16:creationId xmlns:a16="http://schemas.microsoft.com/office/drawing/2014/main" id="{544F0C10-9CAF-4362-BB92-D5CBA93C6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096" y="345710"/>
            <a:ext cx="4372003" cy="13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47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D154A-0A23-40D9-97E4-0ED0B6A8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58" y="317336"/>
            <a:ext cx="9605635" cy="1059305"/>
          </a:xfrm>
        </p:spPr>
        <p:txBody>
          <a:bodyPr>
            <a:normAutofit/>
          </a:bodyPr>
          <a:lstStyle/>
          <a:p>
            <a:r>
              <a:rPr lang="ko-KR" altLang="en-US" sz="4800" b="1" dirty="0"/>
              <a:t>추가</a:t>
            </a:r>
            <a:r>
              <a:rPr lang="en-US" altLang="ko-KR" sz="4800" b="1" dirty="0"/>
              <a:t>- 5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: </a:t>
            </a:r>
            <a:r>
              <a:rPr lang="ko-KR" altLang="en-US" sz="4800" b="1" dirty="0"/>
              <a:t>실패한 경우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EF7B48A-00A7-4252-95E1-B6CE5C4BB4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9217" y="2017343"/>
            <a:ext cx="4645152" cy="3791044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79699E-B3E3-4DE9-A0AC-A0F37D950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5600038" cy="3595666"/>
          </a:xfrm>
        </p:spPr>
        <p:txBody>
          <a:bodyPr/>
          <a:lstStyle/>
          <a:p>
            <a:r>
              <a:rPr lang="en-US" altLang="ko-KR" sz="2800" b="1" dirty="0"/>
              <a:t> ID</a:t>
            </a:r>
            <a:r>
              <a:rPr lang="ko-KR" altLang="en-US" sz="2800" b="1" dirty="0"/>
              <a:t>가 중복되면 저장 버튼을 누를 때 ＇이미 있는 </a:t>
            </a:r>
            <a:r>
              <a:rPr lang="en-US" altLang="ko-KR" sz="2800" b="1" dirty="0"/>
              <a:t>ID </a:t>
            </a:r>
            <a:r>
              <a:rPr lang="ko-KR" altLang="en-US" sz="2800" b="1" dirty="0"/>
              <a:t>입니다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＇를 출 력하는 페이지를 보여준다</a:t>
            </a:r>
            <a:r>
              <a:rPr lang="en-US" altLang="ko-KR" sz="2800" b="1" dirty="0"/>
              <a:t>.</a:t>
            </a:r>
          </a:p>
          <a:p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0CA7EB6-80AE-4665-827C-E1DC837F0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771" y="3531506"/>
            <a:ext cx="5391367" cy="2521605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9494280-4194-49BE-96FB-D5DF339CD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80" y="-1"/>
            <a:ext cx="5600038" cy="17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83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D154A-0A23-40D9-97E4-0ED0B6A8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93" y="364180"/>
            <a:ext cx="9605635" cy="1059305"/>
          </a:xfrm>
        </p:spPr>
        <p:txBody>
          <a:bodyPr>
            <a:normAutofit/>
          </a:bodyPr>
          <a:lstStyle/>
          <a:p>
            <a:r>
              <a:rPr lang="ko-KR" altLang="en-US" sz="5400" b="1" dirty="0"/>
              <a:t>추가 </a:t>
            </a:r>
            <a:r>
              <a:rPr lang="en-US" altLang="ko-KR" sz="5400" b="1" dirty="0"/>
              <a:t>-6</a:t>
            </a:r>
            <a:r>
              <a:rPr lang="ko-KR" altLang="en-US" sz="5400" b="1" dirty="0"/>
              <a:t> </a:t>
            </a:r>
            <a:r>
              <a:rPr lang="en-US" altLang="ko-KR" sz="5400" b="1" dirty="0"/>
              <a:t>: </a:t>
            </a:r>
            <a:r>
              <a:rPr lang="ko-KR" altLang="en-US" sz="5400" b="1" dirty="0"/>
              <a:t>실패한 경우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E0F54361-86AE-4FD3-AC99-C60C65281B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193"/>
            <a:ext cx="6260123" cy="4188917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79699E-B3E3-4DE9-A0AC-A0F37D950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2017342"/>
            <a:ext cx="5778229" cy="4840657"/>
          </a:xfrm>
        </p:spPr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저자</a:t>
            </a:r>
            <a:r>
              <a:rPr lang="en-US" altLang="ko-KR" b="1" dirty="0"/>
              <a:t>, </a:t>
            </a:r>
            <a:r>
              <a:rPr lang="ko-KR" altLang="en-US" b="1" dirty="0"/>
              <a:t>가격 중 빈 곳이 있으면 ‘모든 데이터를 입력하세요</a:t>
            </a:r>
            <a:r>
              <a:rPr lang="en-US" altLang="ko-KR" b="1" dirty="0"/>
              <a:t>.‘ </a:t>
            </a:r>
            <a:r>
              <a:rPr lang="ko-KR" altLang="en-US" b="1" dirty="0"/>
              <a:t>를 출력하는 페이지를 보여준다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F9D8268-3C42-422D-A23B-B464BB8BF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330" y="3140849"/>
            <a:ext cx="4913107" cy="2593641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4D94D2A-6C00-45F1-8E6B-ADC787CC3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644" y="0"/>
            <a:ext cx="5007356" cy="17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72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F04DD-568F-401A-85B2-2417991B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로그인 및 회원가입을 위한 </a:t>
            </a:r>
            <a:r>
              <a:rPr lang="en-US" altLang="ko-KR" b="1" dirty="0" err="1"/>
              <a:t>sql</a:t>
            </a:r>
            <a:r>
              <a:rPr lang="en-US" altLang="ko-KR" b="1" dirty="0"/>
              <a:t> </a:t>
            </a:r>
            <a:r>
              <a:rPr lang="ko-KR" altLang="en-US" b="1" dirty="0"/>
              <a:t>문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F733C7C-CF5A-4D02-8918-61C1089DC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203813"/>
            <a:ext cx="5296639" cy="340400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6508CE-20D2-44BD-B109-70BC297CF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7979" y="2892346"/>
            <a:ext cx="3248478" cy="18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0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161EE-062D-4E46-9888-DD342DD8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b="1" dirty="0"/>
              <a:t>기본구성 </a:t>
            </a:r>
            <a:r>
              <a:rPr lang="en-US" altLang="ko-KR" sz="6600" dirty="0"/>
              <a:t>Overview</a:t>
            </a:r>
            <a:endParaRPr lang="ko-KR" altLang="en-US" sz="6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9BB45-E6CB-4B5A-A101-2457B460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038309"/>
            <a:ext cx="9603275" cy="3450613"/>
          </a:xfrm>
        </p:spPr>
        <p:txBody>
          <a:bodyPr>
            <a:normAutofit/>
          </a:bodyPr>
          <a:lstStyle/>
          <a:p>
            <a:r>
              <a:rPr lang="ko-KR" altLang="en-US" b="1" dirty="0"/>
              <a:t>목록 </a:t>
            </a:r>
            <a:r>
              <a:rPr lang="en-US" altLang="ko-KR" b="1" dirty="0"/>
              <a:t>:  </a:t>
            </a:r>
            <a:r>
              <a:rPr lang="ko-KR" altLang="en-US" b="1" dirty="0"/>
              <a:t>입력된 모든 책을 출력</a:t>
            </a:r>
            <a:r>
              <a:rPr lang="en-US" altLang="ko-KR" b="1" dirty="0"/>
              <a:t>,  ID </a:t>
            </a:r>
            <a:r>
              <a:rPr lang="ko-KR" altLang="en-US" b="1" dirty="0"/>
              <a:t>는 유일한 키 </a:t>
            </a:r>
            <a:r>
              <a:rPr lang="en-US" altLang="ko-KR" b="1" dirty="0"/>
              <a:t>,  </a:t>
            </a:r>
            <a:r>
              <a:rPr lang="ko-KR" altLang="en-US" b="1" dirty="0"/>
              <a:t>오름차순</a:t>
            </a:r>
            <a:endParaRPr lang="en-US" altLang="ko-KR" b="1" dirty="0"/>
          </a:p>
          <a:p>
            <a:r>
              <a:rPr lang="ko-KR" altLang="en-US" b="1" dirty="0" err="1"/>
              <a:t>대여량</a:t>
            </a:r>
            <a:r>
              <a:rPr lang="ko-KR" altLang="en-US" b="1" dirty="0"/>
              <a:t> 기준 정렬</a:t>
            </a:r>
            <a:r>
              <a:rPr lang="en-US" altLang="ko-KR" b="1" dirty="0"/>
              <a:t>:  </a:t>
            </a:r>
            <a:r>
              <a:rPr lang="ko-KR" altLang="en-US" b="1" dirty="0" err="1"/>
              <a:t>대여량이</a:t>
            </a:r>
            <a:r>
              <a:rPr lang="ko-KR" altLang="en-US" b="1" dirty="0"/>
              <a:t> 많은 순으로 정렬</a:t>
            </a:r>
            <a:endParaRPr lang="en-US" altLang="ko-KR" b="1" dirty="0"/>
          </a:p>
          <a:p>
            <a:r>
              <a:rPr lang="ko-KR" altLang="en-US" b="1" dirty="0"/>
              <a:t>대여된 책</a:t>
            </a:r>
            <a:r>
              <a:rPr lang="en-US" altLang="ko-KR" b="1" dirty="0"/>
              <a:t>:  </a:t>
            </a:r>
            <a:r>
              <a:rPr lang="ko-KR" altLang="en-US" b="1" dirty="0"/>
              <a:t>대여 된 책만 출력</a:t>
            </a:r>
            <a:endParaRPr lang="en-US" altLang="ko-KR" b="1" dirty="0"/>
          </a:p>
          <a:p>
            <a:r>
              <a:rPr lang="ko-KR" altLang="en-US" b="1" dirty="0"/>
              <a:t>대여 가능한 책</a:t>
            </a:r>
            <a:r>
              <a:rPr lang="en-US" altLang="ko-KR" b="1" dirty="0"/>
              <a:t>:  </a:t>
            </a:r>
            <a:r>
              <a:rPr lang="ko-KR" altLang="en-US" b="1" dirty="0"/>
              <a:t>대여 가능한 책만 출력</a:t>
            </a:r>
            <a:endParaRPr lang="en-US" altLang="ko-KR" b="1" dirty="0"/>
          </a:p>
          <a:p>
            <a:r>
              <a:rPr lang="ko-KR" altLang="en-US" b="1" dirty="0"/>
              <a:t>대여</a:t>
            </a:r>
            <a:r>
              <a:rPr lang="en-US" altLang="ko-KR" b="1" dirty="0"/>
              <a:t>: </a:t>
            </a:r>
            <a:r>
              <a:rPr lang="ko-KR" altLang="en-US" b="1" dirty="0"/>
              <a:t> 대여 가능 한지 </a:t>
            </a:r>
            <a:r>
              <a:rPr lang="en-US" altLang="ko-KR" b="1" dirty="0"/>
              <a:t>DB </a:t>
            </a:r>
            <a:r>
              <a:rPr lang="ko-KR" altLang="en-US" b="1" dirty="0"/>
              <a:t>업데이트 </a:t>
            </a:r>
            <a:r>
              <a:rPr lang="en-US" altLang="ko-KR" b="1" dirty="0"/>
              <a:t>, </a:t>
            </a:r>
            <a:r>
              <a:rPr lang="ko-KR" altLang="en-US" b="1" dirty="0"/>
              <a:t>페이지 이동</a:t>
            </a:r>
            <a:endParaRPr lang="en-US" altLang="ko-KR" b="1" dirty="0"/>
          </a:p>
          <a:p>
            <a:r>
              <a:rPr lang="ko-KR" altLang="en-US" b="1" dirty="0"/>
              <a:t>반납</a:t>
            </a:r>
            <a:r>
              <a:rPr lang="en-US" altLang="ko-KR" b="1" dirty="0"/>
              <a:t>:  </a:t>
            </a:r>
            <a:r>
              <a:rPr lang="ko-KR" altLang="en-US" b="1" dirty="0"/>
              <a:t>반납 버튼을 통해 </a:t>
            </a:r>
            <a:r>
              <a:rPr lang="en-US" altLang="ko-KR" b="1" dirty="0"/>
              <a:t>DB </a:t>
            </a:r>
            <a:r>
              <a:rPr lang="ko-KR" altLang="en-US" b="1" dirty="0"/>
              <a:t>갱신</a:t>
            </a:r>
            <a:r>
              <a:rPr lang="en-US" altLang="ko-KR" b="1" dirty="0"/>
              <a:t>,  </a:t>
            </a:r>
            <a:r>
              <a:rPr lang="ko-KR" altLang="en-US" b="1" dirty="0"/>
              <a:t>페이지 이동</a:t>
            </a:r>
            <a:endParaRPr lang="en-US" altLang="ko-KR" b="1" dirty="0"/>
          </a:p>
          <a:p>
            <a:r>
              <a:rPr lang="ko-KR" altLang="en-US" b="1" dirty="0"/>
              <a:t>추가</a:t>
            </a:r>
            <a:r>
              <a:rPr lang="en-US" altLang="ko-KR" b="1" dirty="0"/>
              <a:t>:  </a:t>
            </a:r>
            <a:r>
              <a:rPr lang="ko-KR" altLang="en-US" b="1" dirty="0"/>
              <a:t>추가가 되는 페이지 </a:t>
            </a:r>
            <a:r>
              <a:rPr lang="en-US" altLang="ko-KR" b="1" dirty="0"/>
              <a:t>, </a:t>
            </a:r>
            <a:r>
              <a:rPr lang="ko-KR" altLang="en-US" b="1" dirty="0"/>
              <a:t>실패 되는 페이지</a:t>
            </a:r>
          </a:p>
        </p:txBody>
      </p:sp>
    </p:spTree>
    <p:extLst>
      <p:ext uri="{BB962C8B-B14F-4D97-AF65-F5344CB8AC3E}">
        <p14:creationId xmlns:p14="http://schemas.microsoft.com/office/powerpoint/2010/main" val="7402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C68D4-6CEC-4235-B9F6-0BA3C92A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추가 기능</a:t>
            </a:r>
            <a:r>
              <a:rPr lang="en-US" altLang="ko-KR" b="1" dirty="0"/>
              <a:t>) </a:t>
            </a:r>
            <a:r>
              <a:rPr lang="ko-KR" altLang="en-US" b="1" dirty="0"/>
              <a:t>로그인 만들기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FC8051E9-515E-47B7-8C7E-A95B08D74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46" y="1876479"/>
            <a:ext cx="4982270" cy="2133898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2C74AFA-5D7C-4DC2-AD97-677C32A84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06" y="4010377"/>
            <a:ext cx="5668166" cy="1886213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155C336-B538-444E-BEBD-C01F2E26F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847" y="2384192"/>
            <a:ext cx="3486637" cy="28483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E42E8351-25C2-4495-8C45-2957027FAAEA}"/>
                  </a:ext>
                </a:extLst>
              </p14:cNvPr>
              <p14:cNvContentPartPr/>
              <p14:nvPr/>
            </p14:nvContentPartPr>
            <p14:xfrm>
              <a:off x="7214285" y="3485681"/>
              <a:ext cx="21117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E42E8351-25C2-4495-8C45-2957027FAA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6285" y="3467681"/>
                <a:ext cx="2147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2002CFA0-C072-4B0D-A3DC-C6B17B75ED8D}"/>
                  </a:ext>
                </a:extLst>
              </p14:cNvPr>
              <p14:cNvContentPartPr/>
              <p14:nvPr/>
            </p14:nvContentPartPr>
            <p14:xfrm>
              <a:off x="9300821" y="2406656"/>
              <a:ext cx="360" cy="111204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2002CFA0-C072-4B0D-A3DC-C6B17B75ED8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3181" y="2388656"/>
                <a:ext cx="36000" cy="11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0A5E30DB-D4E5-43A5-8ED0-403CAAA22E24}"/>
                  </a:ext>
                </a:extLst>
              </p14:cNvPr>
              <p14:cNvContentPartPr/>
              <p14:nvPr/>
            </p14:nvContentPartPr>
            <p14:xfrm>
              <a:off x="7137221" y="2520416"/>
              <a:ext cx="216936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0A5E30DB-D4E5-43A5-8ED0-403CAAA22E2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19221" y="2502416"/>
                <a:ext cx="2205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6160E3A9-3C7D-420A-8098-E4418822D9D2}"/>
                  </a:ext>
                </a:extLst>
              </p14:cNvPr>
              <p14:cNvContentPartPr/>
              <p14:nvPr/>
            </p14:nvContentPartPr>
            <p14:xfrm>
              <a:off x="7202381" y="2503136"/>
              <a:ext cx="360" cy="99000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6160E3A9-3C7D-420A-8098-E4418822D9D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84741" y="2485136"/>
                <a:ext cx="36000" cy="10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1B491EA4-B422-4347-8E11-46C530FF73E6}"/>
                  </a:ext>
                </a:extLst>
              </p14:cNvPr>
              <p14:cNvContentPartPr/>
              <p14:nvPr/>
            </p14:nvContentPartPr>
            <p14:xfrm>
              <a:off x="9098861" y="1729856"/>
              <a:ext cx="723600" cy="80568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1B491EA4-B422-4347-8E11-46C530FF73E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80861" y="1711856"/>
                <a:ext cx="75924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5731E87F-B0C3-4B8A-9733-892315B34958}"/>
                  </a:ext>
                </a:extLst>
              </p14:cNvPr>
              <p14:cNvContentPartPr/>
              <p14:nvPr/>
            </p14:nvContentPartPr>
            <p14:xfrm>
              <a:off x="7202381" y="3471176"/>
              <a:ext cx="360" cy="8139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5731E87F-B0C3-4B8A-9733-892315B3495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4741" y="3453176"/>
                <a:ext cx="36000" cy="84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5B16EEAB-2465-4DA3-908A-77D45AEE8D7E}"/>
                  </a:ext>
                </a:extLst>
              </p14:cNvPr>
              <p14:cNvContentPartPr/>
              <p14:nvPr/>
            </p14:nvContentPartPr>
            <p14:xfrm>
              <a:off x="7207061" y="4298096"/>
              <a:ext cx="209520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5B16EEAB-2465-4DA3-908A-77D45AEE8D7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89421" y="4280096"/>
                <a:ext cx="2130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FF3BC73C-AD23-4BA7-B87E-5C0F9A1DED9F}"/>
                  </a:ext>
                </a:extLst>
              </p14:cNvPr>
              <p14:cNvContentPartPr/>
              <p14:nvPr/>
            </p14:nvContentPartPr>
            <p14:xfrm>
              <a:off x="9300821" y="3433016"/>
              <a:ext cx="360" cy="93528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FF3BC73C-AD23-4BA7-B87E-5C0F9A1DED9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82821" y="3415016"/>
                <a:ext cx="36000" cy="97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1181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1E8EC89-86BC-4558-B010-53DF36A5A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CCDDFF-B9CC-494C-8BEE-2451CD79A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B4CD31F-4266-4AA4-9B06-D610DD94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15" y="363713"/>
            <a:ext cx="5967034" cy="1397182"/>
          </a:xfrm>
        </p:spPr>
        <p:txBody>
          <a:bodyPr>
            <a:norm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추가 기능</a:t>
            </a:r>
            <a:r>
              <a:rPr lang="en-US" altLang="ko-KR" b="1" dirty="0"/>
              <a:t>) </a:t>
            </a:r>
            <a:r>
              <a:rPr lang="ko-KR" altLang="en-US" b="1" dirty="0"/>
              <a:t>로그인 만들기 </a:t>
            </a:r>
            <a:r>
              <a:rPr lang="en-US" altLang="ko-KR" b="1" dirty="0"/>
              <a:t>– 2</a:t>
            </a:r>
            <a:br>
              <a:rPr lang="en-US" altLang="ko-KR" b="1" dirty="0"/>
            </a:br>
            <a:r>
              <a:rPr lang="en-US" altLang="ko-KR" b="1" dirty="0"/>
              <a:t>- </a:t>
            </a:r>
            <a:r>
              <a:rPr lang="ko-KR" altLang="en-US" sz="2800" b="1" dirty="0"/>
              <a:t>로그인 처리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로그 아웃 처리 하는 </a:t>
            </a:r>
            <a:r>
              <a:rPr lang="ko-KR" altLang="en-US" sz="2800" b="1" dirty="0" err="1"/>
              <a:t>서블릿</a:t>
            </a:r>
            <a:endParaRPr lang="ko-KR" altLang="en-US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977EF3-E0BF-4719-9C15-8564B7D68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8DCA3330-4838-4E66-AA8D-A9087BBCA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22" y="3995428"/>
            <a:ext cx="3525838" cy="1789008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EDA3168-847E-424A-836F-BF374B0B0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7" y="2138199"/>
            <a:ext cx="5367256" cy="1516248"/>
          </a:xfrm>
          <a:prstGeom prst="rect">
            <a:avLst/>
          </a:prstGeom>
        </p:spPr>
      </p:pic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ADD7270-D5AE-4FFA-8234-E7D096CD4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36" y="-1876"/>
            <a:ext cx="6224661" cy="60534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5DC397C-2B77-4200-B02F-47CA26CA2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AFA304-05B8-441F-BA73-B92E08BD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793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CD31F-4266-4AA4-9B06-D610DD94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73"/>
            <a:ext cx="5967034" cy="1397182"/>
          </a:xfrm>
        </p:spPr>
        <p:txBody>
          <a:bodyPr>
            <a:norm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추가 기능</a:t>
            </a:r>
            <a:r>
              <a:rPr lang="en-US" altLang="ko-KR" b="1" dirty="0"/>
              <a:t>) </a:t>
            </a:r>
            <a:r>
              <a:rPr lang="ko-KR" altLang="en-US" b="1" dirty="0"/>
              <a:t>로그인 만들기 </a:t>
            </a:r>
            <a:r>
              <a:rPr lang="en-US" altLang="ko-KR" b="1" dirty="0"/>
              <a:t>– 3</a:t>
            </a:r>
            <a:br>
              <a:rPr lang="en-US" altLang="ko-KR" b="1" dirty="0"/>
            </a:br>
            <a:r>
              <a:rPr lang="en-US" altLang="ko-KR" b="1" dirty="0"/>
              <a:t>- </a:t>
            </a:r>
            <a:r>
              <a:rPr lang="ko-KR" altLang="en-US" sz="2800" b="1" dirty="0"/>
              <a:t>로그인 처리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로그 아웃 처리 하는 </a:t>
            </a:r>
            <a:r>
              <a:rPr lang="ko-KR" altLang="en-US" sz="2800" b="1" dirty="0" err="1"/>
              <a:t>서블릿</a:t>
            </a:r>
            <a:endParaRPr lang="ko-KR" altLang="en-US" b="1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C032289-4439-4E22-8E16-86327AFF7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951" y="4516294"/>
            <a:ext cx="4629796" cy="1276528"/>
          </a:xfr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191FB234-BDCB-47DA-AED4-31F3569E5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21" y="0"/>
            <a:ext cx="5087060" cy="2052536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3305BCF7-DD85-4189-A21C-14668F596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20" y="2052536"/>
            <a:ext cx="5087059" cy="2052536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A699DDF-B3B3-4CD3-883E-2EB56BEAE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089"/>
            <a:ext cx="5875506" cy="1905266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422467D1-A2E1-4BB9-B00C-EC6EE8C76B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223355"/>
            <a:ext cx="5875506" cy="1299816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7426DFBE-8733-41C0-853C-4D141DA4B8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2224"/>
            <a:ext cx="5875504" cy="15570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D81AA76A-B6C2-447E-A65E-714EA58C39CD}"/>
                  </a:ext>
                </a:extLst>
              </p14:cNvPr>
              <p14:cNvContentPartPr/>
              <p14:nvPr/>
            </p14:nvContentPartPr>
            <p14:xfrm>
              <a:off x="6324717" y="-16759"/>
              <a:ext cx="360" cy="614844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D81AA76A-B6C2-447E-A65E-714EA58C39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07077" y="-34759"/>
                <a:ext cx="36000" cy="61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0C6112E6-21A8-4DC4-B4B8-5A31E5AC7957}"/>
                  </a:ext>
                </a:extLst>
              </p14:cNvPr>
              <p14:cNvContentPartPr/>
              <p14:nvPr/>
            </p14:nvContentPartPr>
            <p14:xfrm>
              <a:off x="5868723" y="1531638"/>
              <a:ext cx="895320" cy="58356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0C6112E6-21A8-4DC4-B4B8-5A31E5AC79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50723" y="1513998"/>
                <a:ext cx="930960" cy="61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4318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325E9-CF1E-4761-A87B-A4FCAEFD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14"/>
            <a:ext cx="9603275" cy="1049235"/>
          </a:xfrm>
        </p:spPr>
        <p:txBody>
          <a:bodyPr/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추가 기능</a:t>
            </a:r>
            <a:r>
              <a:rPr lang="en-US" altLang="ko-KR" b="1" dirty="0"/>
              <a:t>) </a:t>
            </a:r>
            <a:r>
              <a:rPr lang="ko-KR" altLang="en-US" b="1" dirty="0"/>
              <a:t>회원가입 만들기 </a:t>
            </a:r>
            <a:r>
              <a:rPr lang="en-US" altLang="ko-KR" b="1" dirty="0"/>
              <a:t>-1</a:t>
            </a:r>
            <a:endParaRPr lang="ko-KR" altLang="en-US" b="1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BA94A077-5FA9-450F-AB61-710FC5E672E3}"/>
                  </a:ext>
                </a:extLst>
              </p14:cNvPr>
              <p14:cNvContentPartPr/>
              <p14:nvPr/>
            </p14:nvContentPartPr>
            <p14:xfrm>
              <a:off x="7166381" y="5323016"/>
              <a:ext cx="263808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BA94A077-5FA9-450F-AB61-710FC5E672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8381" y="5305376"/>
                <a:ext cx="267372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내용 개체 틀 13" descr="스크린샷이(가) 표시된 사진&#10;&#10;자동 생성된 설명">
            <a:extLst>
              <a:ext uri="{FF2B5EF4-FFF2-40B4-BE49-F238E27FC236}">
                <a16:creationId xmlns:a16="http://schemas.microsoft.com/office/drawing/2014/main" id="{C9A9336D-9A8A-496A-B1E6-57F2F4CBC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751"/>
            <a:ext cx="6001801" cy="4242750"/>
          </a:xfrm>
        </p:spPr>
      </p:pic>
      <p:pic>
        <p:nvPicPr>
          <p:cNvPr id="21" name="그림 20" descr="스크린샷이(가) 표시된 사진&#10;&#10;자동 생성된 설명">
            <a:extLst>
              <a:ext uri="{FF2B5EF4-FFF2-40B4-BE49-F238E27FC236}">
                <a16:creationId xmlns:a16="http://schemas.microsoft.com/office/drawing/2014/main" id="{A2582BB6-5718-46A6-BCCD-E55FA7C7D1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801" y="1864751"/>
            <a:ext cx="6096000" cy="4242750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8BD18BBA-DD50-4C11-ACA2-56A887CF63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471" y="-3114"/>
            <a:ext cx="5229529" cy="171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6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325E9-CF1E-4761-A87B-A4FCAEFD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추가 기능</a:t>
            </a:r>
            <a:r>
              <a:rPr lang="en-US" altLang="ko-KR" b="1" dirty="0"/>
              <a:t>) </a:t>
            </a:r>
            <a:r>
              <a:rPr lang="ko-KR" altLang="en-US" b="1" dirty="0"/>
              <a:t>회원가입 만들기 </a:t>
            </a:r>
            <a:r>
              <a:rPr lang="en-US" altLang="ko-KR" b="1" dirty="0"/>
              <a:t>- 2</a:t>
            </a:r>
            <a:endParaRPr lang="ko-KR" altLang="en-US" b="1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F1EE46C-23C8-41C8-B829-3BFDDDD1A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4132160"/>
            <a:ext cx="4887170" cy="1921321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164D8A86-821D-4AF4-8D4B-B868866D6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11187"/>
            <a:ext cx="4887170" cy="2197886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FE69AAED-2FCE-4B47-860B-4594722FD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749" y="1853754"/>
            <a:ext cx="4716105" cy="20094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99F07D13-0B1C-4822-A924-5FCC9A5599A7}"/>
                  </a:ext>
                </a:extLst>
              </p14:cNvPr>
              <p14:cNvContentPartPr/>
              <p14:nvPr/>
            </p14:nvContentPartPr>
            <p14:xfrm>
              <a:off x="5620901" y="3510056"/>
              <a:ext cx="114120" cy="3492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99F07D13-0B1C-4822-A924-5FCC9A5599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03261" y="3492056"/>
                <a:ext cx="14976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1D21CC09-CD06-4868-9E42-F5AC2800BCCC}"/>
                  </a:ext>
                </a:extLst>
              </p14:cNvPr>
              <p14:cNvContentPartPr/>
              <p14:nvPr/>
            </p14:nvContentPartPr>
            <p14:xfrm>
              <a:off x="5600021" y="5635496"/>
              <a:ext cx="266040" cy="2628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1D21CC09-CD06-4868-9E42-F5AC2800BC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82021" y="5617496"/>
                <a:ext cx="30168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BA2A5921-82AB-4156-9AE7-D673BA33DCF0}"/>
                  </a:ext>
                </a:extLst>
              </p14:cNvPr>
              <p14:cNvContentPartPr/>
              <p14:nvPr/>
            </p14:nvContentPartPr>
            <p14:xfrm>
              <a:off x="10589981" y="3445256"/>
              <a:ext cx="246240" cy="26028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BA2A5921-82AB-4156-9AE7-D673BA33DCF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71981" y="3427256"/>
                <a:ext cx="2818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197CDA87-454F-4A27-A813-A2DCAEDBD428}"/>
                  </a:ext>
                </a:extLst>
              </p14:cNvPr>
              <p14:cNvContentPartPr/>
              <p14:nvPr/>
            </p14:nvContentPartPr>
            <p14:xfrm>
              <a:off x="10589261" y="5474576"/>
              <a:ext cx="440640" cy="4496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197CDA87-454F-4A27-A813-A2DCAEDBD4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71261" y="5456576"/>
                <a:ext cx="47628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599AB2C0-9092-4AA8-9CFF-CBD278EAE4CA}"/>
                  </a:ext>
                </a:extLst>
              </p14:cNvPr>
              <p14:cNvContentPartPr/>
              <p14:nvPr/>
            </p14:nvContentPartPr>
            <p14:xfrm>
              <a:off x="10471901" y="3298016"/>
              <a:ext cx="496440" cy="48564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599AB2C0-9092-4AA8-9CFF-CBD278EAE4C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53901" y="3280376"/>
                <a:ext cx="53208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0CA67911-5350-44EE-96E4-AEF88CDE721E}"/>
                  </a:ext>
                </a:extLst>
              </p14:cNvPr>
              <p14:cNvContentPartPr/>
              <p14:nvPr/>
            </p14:nvContentPartPr>
            <p14:xfrm>
              <a:off x="5516861" y="5496176"/>
              <a:ext cx="451800" cy="49788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0CA67911-5350-44EE-96E4-AEF88CDE721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99221" y="5478176"/>
                <a:ext cx="48744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89F1B8BD-0EB9-4599-91C9-ADF3F864633D}"/>
                  </a:ext>
                </a:extLst>
              </p14:cNvPr>
              <p14:cNvContentPartPr/>
              <p14:nvPr/>
            </p14:nvContentPartPr>
            <p14:xfrm>
              <a:off x="5447381" y="3404216"/>
              <a:ext cx="493920" cy="5220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89F1B8BD-0EB9-4599-91C9-ADF3F86463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29741" y="3386576"/>
                <a:ext cx="529560" cy="55764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980943C1-CCA7-4E32-8276-D89A26E12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885" y="4104687"/>
            <a:ext cx="2962688" cy="1819529"/>
          </a:xfr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04620595-9BB1-4FD5-945F-568214BD05E3}"/>
                  </a:ext>
                </a:extLst>
              </p14:cNvPr>
              <p14:cNvContentPartPr/>
              <p14:nvPr/>
            </p14:nvContentPartPr>
            <p14:xfrm>
              <a:off x="7310053" y="5329213"/>
              <a:ext cx="2298960" cy="3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04620595-9BB1-4FD5-945F-568214BD05E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92413" y="5311573"/>
                <a:ext cx="23346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6586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2559D-AB07-4BD4-98F2-C02EC7C3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게시판을 만들기 위한 </a:t>
            </a:r>
            <a:r>
              <a:rPr lang="en-US" altLang="ko-KR" b="1" dirty="0" err="1"/>
              <a:t>sql</a:t>
            </a:r>
            <a:r>
              <a:rPr lang="en-US" altLang="ko-KR" b="1" dirty="0"/>
              <a:t> </a:t>
            </a:r>
            <a:r>
              <a:rPr lang="ko-KR" altLang="en-US" b="1" dirty="0"/>
              <a:t>문</a:t>
            </a:r>
          </a:p>
        </p:txBody>
      </p:sp>
      <p:pic>
        <p:nvPicPr>
          <p:cNvPr id="7" name="그림 6" descr="스크린샷, 사진, 앉아있는, 테이블이(가) 표시된 사진&#10;&#10;자동 생성된 설명">
            <a:extLst>
              <a:ext uri="{FF2B5EF4-FFF2-40B4-BE49-F238E27FC236}">
                <a16:creationId xmlns:a16="http://schemas.microsoft.com/office/drawing/2014/main" id="{1AEC9E50-135F-48F4-AC56-138779579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15" y="2073631"/>
            <a:ext cx="5449626" cy="3772692"/>
          </a:xfrm>
          <a:prstGeom prst="rect">
            <a:avLst/>
          </a:prstGeom>
        </p:spPr>
      </p:pic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2A45B896-BF1D-4377-B7D0-663853D4A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22" y="2183856"/>
            <a:ext cx="5191850" cy="2238687"/>
          </a:xfrm>
        </p:spPr>
      </p:pic>
    </p:spTree>
    <p:extLst>
      <p:ext uri="{BB962C8B-B14F-4D97-AF65-F5344CB8AC3E}">
        <p14:creationId xmlns:p14="http://schemas.microsoft.com/office/powerpoint/2010/main" val="1963806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AC2EA-F5C1-4DE9-BC4A-37ACF41E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056" y="26306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추가 기능</a:t>
            </a:r>
            <a:r>
              <a:rPr lang="en-US" altLang="ko-KR" b="1" dirty="0"/>
              <a:t>)</a:t>
            </a:r>
            <a:r>
              <a:rPr lang="ko-KR" altLang="en-US" b="1" dirty="0"/>
              <a:t>도서 봉사활동 게시판 만들기</a:t>
            </a:r>
            <a:r>
              <a:rPr lang="en-US" altLang="ko-KR" b="1" dirty="0"/>
              <a:t>- 1</a:t>
            </a:r>
            <a:endParaRPr lang="ko-KR" altLang="en-US" b="1" dirty="0"/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829D3E86-3E66-456E-9E4E-37FE340E6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3116"/>
            <a:ext cx="6095999" cy="5450366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7F148BCF-04AC-46ED-B70A-39C86F219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3115"/>
            <a:ext cx="6096000" cy="54503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78A3685-85EB-4070-9991-5DE5C67624D2}"/>
                  </a:ext>
                </a:extLst>
              </p14:cNvPr>
              <p14:cNvContentPartPr/>
              <p14:nvPr/>
            </p14:nvContentPartPr>
            <p14:xfrm>
              <a:off x="2173205" y="505241"/>
              <a:ext cx="747972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78A3685-85EB-4070-9991-5DE5C67624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5205" y="487601"/>
                <a:ext cx="7515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73CE1ED-7828-455E-ABDA-6A56CFAF6E59}"/>
                  </a:ext>
                </a:extLst>
              </p14:cNvPr>
              <p14:cNvContentPartPr/>
              <p14:nvPr/>
            </p14:nvContentPartPr>
            <p14:xfrm>
              <a:off x="6107621" y="593838"/>
              <a:ext cx="360" cy="55965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73CE1ED-7828-455E-ABDA-6A56CFAF6E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9981" y="575838"/>
                <a:ext cx="36000" cy="563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587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AC2EA-F5C1-4DE9-BC4A-37ACF41E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0" rtlCol="0">
            <a:normAutofit/>
          </a:bodyPr>
          <a:lstStyle/>
          <a:p>
            <a:pPr latinLnBrk="0"/>
            <a:r>
              <a:rPr lang="en-US" altLang="ko-KR" b="1" dirty="0"/>
              <a:t>(</a:t>
            </a:r>
            <a:r>
              <a:rPr lang="ko-KR" altLang="en-US" b="1" dirty="0"/>
              <a:t>추가 기능</a:t>
            </a:r>
            <a:r>
              <a:rPr lang="en-US" altLang="ko-KR" b="1" dirty="0"/>
              <a:t>)</a:t>
            </a:r>
            <a:r>
              <a:rPr lang="ko-KR" altLang="en-US" b="1" dirty="0"/>
              <a:t>도서 봉사활동 게시판 만들기 </a:t>
            </a:r>
            <a:r>
              <a:rPr lang="en-US" altLang="ko-KR" b="1" dirty="0"/>
              <a:t>- 2</a:t>
            </a:r>
            <a:endParaRPr lang="ko-KR" altLang="en-US" b="1" dirty="0"/>
          </a:p>
        </p:txBody>
      </p:sp>
      <p:pic>
        <p:nvPicPr>
          <p:cNvPr id="6" name="내용 개체 틀 5" descr="조류이(가) 표시된 사진&#10;&#10;자동 생성된 설명">
            <a:extLst>
              <a:ext uri="{FF2B5EF4-FFF2-40B4-BE49-F238E27FC236}">
                <a16:creationId xmlns:a16="http://schemas.microsoft.com/office/drawing/2014/main" id="{70D7A9E1-0A8A-4B39-B3C0-0829A60E3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56" y="3051074"/>
            <a:ext cx="4477284" cy="1452832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80A7E441-BB2C-4ED8-96F3-E8123A7D4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1964987"/>
            <a:ext cx="4711165" cy="417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AC2EA-F5C1-4DE9-BC4A-37ACF41E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추가 기능</a:t>
            </a:r>
            <a:r>
              <a:rPr lang="en-US" altLang="ko-KR" b="1" dirty="0"/>
              <a:t>)</a:t>
            </a:r>
            <a:r>
              <a:rPr lang="ko-KR" altLang="en-US" b="1" dirty="0"/>
              <a:t>도서 봉사활동 게시판 만들기 </a:t>
            </a:r>
            <a:r>
              <a:rPr lang="en-US" altLang="ko-KR" b="1" dirty="0"/>
              <a:t>- 3</a:t>
            </a:r>
            <a:endParaRPr lang="ko-KR" altLang="en-US" b="1" dirty="0"/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C77DB7FC-2770-455F-8DBF-CB0C97063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945532"/>
            <a:ext cx="6096000" cy="4107949"/>
          </a:xfr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2679BF2-467F-4410-9AE1-252965A89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45532"/>
            <a:ext cx="6096001" cy="41079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DBC0B03-4C34-4176-9BB1-54BE7B3AAC58}"/>
                  </a:ext>
                </a:extLst>
              </p14:cNvPr>
              <p14:cNvContentPartPr/>
              <p14:nvPr/>
            </p14:nvContentPartPr>
            <p14:xfrm>
              <a:off x="6107621" y="1830296"/>
              <a:ext cx="360" cy="423108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DBC0B03-4C34-4176-9BB1-54BE7B3AAC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89981" y="1812656"/>
                <a:ext cx="36000" cy="426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91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2F2350F-B1BB-4308-A267-CFFA3576E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1CC338-29B8-4456-8428-A5E802668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5"/>
            <a:ext cx="8686800" cy="2897270"/>
          </a:xfrm>
        </p:spPr>
        <p:txBody>
          <a:bodyPr anchor="ctr">
            <a:normAutofit/>
          </a:bodyPr>
          <a:lstStyle/>
          <a:p>
            <a:r>
              <a:rPr lang="ko-KR" altLang="en-US" sz="5400" b="1" dirty="0"/>
              <a:t>감사합니다</a:t>
            </a:r>
            <a:r>
              <a:rPr lang="en-US" altLang="ko-KR" sz="5400" b="1" dirty="0"/>
              <a:t>.</a:t>
            </a:r>
            <a:endParaRPr lang="ko-KR" altLang="en-US" sz="5400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536431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13B0556-E869-4B1C-A499-EB13D96B9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52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C7727-5F71-47F8-A671-95CC8488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b="1" dirty="0"/>
              <a:t>추가 기능 </a:t>
            </a:r>
            <a:r>
              <a:rPr lang="en-US" altLang="ko-KR" sz="6600" dirty="0"/>
              <a:t>Overview</a:t>
            </a:r>
            <a:endParaRPr lang="ko-KR" altLang="en-US" sz="6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B59DA-598B-4FC1-A112-55A9BEA2E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사이트 이동을 해도 옆에서 바로 클릭이 가능 할 수 있도록 하는 기능들 중에 로그인</a:t>
            </a:r>
            <a:r>
              <a:rPr lang="en-US" altLang="ko-KR" b="1" dirty="0"/>
              <a:t>, </a:t>
            </a:r>
            <a:r>
              <a:rPr lang="ko-KR" altLang="en-US" b="1" dirty="0"/>
              <a:t>회원가입</a:t>
            </a:r>
            <a:r>
              <a:rPr lang="en-US" altLang="ko-KR" b="1" dirty="0"/>
              <a:t>, </a:t>
            </a:r>
            <a:r>
              <a:rPr lang="ko-KR" altLang="en-US" b="1" dirty="0"/>
              <a:t>게시판 탭을 더 생성</a:t>
            </a:r>
            <a:endParaRPr lang="en-US" altLang="ko-KR" b="1" dirty="0"/>
          </a:p>
          <a:p>
            <a:r>
              <a:rPr lang="ko-KR" altLang="en-US" b="1" dirty="0"/>
              <a:t>대여 창에서 대여를 할 때 책 정보 확인하기</a:t>
            </a:r>
            <a:endParaRPr lang="en-US" altLang="ko-KR" b="1" dirty="0"/>
          </a:p>
          <a:p>
            <a:r>
              <a:rPr lang="ko-KR" altLang="en-US" b="1" dirty="0"/>
              <a:t>대여 </a:t>
            </a:r>
            <a:r>
              <a:rPr lang="ko-KR" altLang="en-US" b="1" dirty="0" err="1"/>
              <a:t>실패시</a:t>
            </a:r>
            <a:r>
              <a:rPr lang="ko-KR" altLang="en-US" b="1" dirty="0"/>
              <a:t> 이메일을 등록</a:t>
            </a:r>
            <a:endParaRPr lang="en-US" altLang="ko-KR" b="1" dirty="0"/>
          </a:p>
          <a:p>
            <a:r>
              <a:rPr lang="ko-KR" altLang="en-US" b="1" dirty="0"/>
              <a:t>로그인</a:t>
            </a:r>
          </a:p>
          <a:p>
            <a:r>
              <a:rPr lang="ko-KR" altLang="en-US" b="1" dirty="0"/>
              <a:t>회원 가입</a:t>
            </a:r>
          </a:p>
          <a:p>
            <a:r>
              <a:rPr lang="ko-KR" altLang="en-US" b="1" dirty="0"/>
              <a:t>봉사활동 게시판</a:t>
            </a:r>
          </a:p>
        </p:txBody>
      </p:sp>
    </p:spTree>
    <p:extLst>
      <p:ext uri="{BB962C8B-B14F-4D97-AF65-F5344CB8AC3E}">
        <p14:creationId xmlns:p14="http://schemas.microsoft.com/office/powerpoint/2010/main" val="863451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79225-FF17-4F83-99ED-1CBD8D19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>
            <a:normAutofit/>
          </a:bodyPr>
          <a:lstStyle/>
          <a:p>
            <a:r>
              <a:rPr lang="en-US" altLang="ko-KR" sz="4400" b="1" dirty="0"/>
              <a:t>MYSQL </a:t>
            </a:r>
            <a:r>
              <a:rPr lang="ko-KR" altLang="en-US" sz="4400" b="1" dirty="0"/>
              <a:t>에서의 데이터 양식 만들기</a:t>
            </a:r>
          </a:p>
        </p:txBody>
      </p:sp>
      <p:pic>
        <p:nvPicPr>
          <p:cNvPr id="6" name="내용 개체 틀 5" descr="검은색이(가) 표시된 사진&#10;&#10;자동 생성된 설명">
            <a:extLst>
              <a:ext uri="{FF2B5EF4-FFF2-40B4-BE49-F238E27FC236}">
                <a16:creationId xmlns:a16="http://schemas.microsoft.com/office/drawing/2014/main" id="{87C48310-D22C-45C9-ABAE-3DF34EFE56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149"/>
            <a:ext cx="6092826" cy="4148962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89538F-F34B-4A58-AD88-FE3584F1C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1468" y="2170571"/>
            <a:ext cx="5960532" cy="3616117"/>
          </a:xfrm>
        </p:spPr>
        <p:txBody>
          <a:bodyPr>
            <a:normAutofit fontScale="92500"/>
          </a:bodyPr>
          <a:lstStyle/>
          <a:p>
            <a:r>
              <a:rPr lang="en-US" altLang="ko-KR" b="1" dirty="0"/>
              <a:t>(ID : id ) :  </a:t>
            </a:r>
            <a:r>
              <a:rPr lang="ko-KR" altLang="en-US" b="1" dirty="0"/>
              <a:t>숫자로 되어 있는 형태</a:t>
            </a:r>
            <a:r>
              <a:rPr lang="en-US" altLang="ko-KR" b="1" dirty="0"/>
              <a:t>, int</a:t>
            </a:r>
            <a:r>
              <a:rPr lang="ko-KR" altLang="en-US" b="1" dirty="0"/>
              <a:t> 형태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이름</a:t>
            </a:r>
            <a:r>
              <a:rPr lang="en-US" altLang="ko-KR" b="1" dirty="0"/>
              <a:t>:  name) : </a:t>
            </a:r>
            <a:r>
              <a:rPr lang="ko-KR" altLang="en-US" b="1" dirty="0"/>
              <a:t>글로 되어 있는 형태</a:t>
            </a:r>
            <a:r>
              <a:rPr lang="en-US" altLang="ko-KR" b="1" dirty="0"/>
              <a:t>, varchar</a:t>
            </a:r>
            <a:r>
              <a:rPr lang="ko-KR" altLang="en-US" b="1" dirty="0"/>
              <a:t>형태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저자</a:t>
            </a:r>
            <a:r>
              <a:rPr lang="en-US" altLang="ko-KR" b="1" dirty="0"/>
              <a:t>:  writer) : </a:t>
            </a:r>
            <a:r>
              <a:rPr lang="ko-KR" altLang="en-US" b="1" dirty="0"/>
              <a:t>글로 되어 있는 형태</a:t>
            </a:r>
            <a:r>
              <a:rPr lang="en-US" altLang="ko-KR" b="1" dirty="0"/>
              <a:t>, varchar</a:t>
            </a:r>
            <a:r>
              <a:rPr lang="ko-KR" altLang="en-US" b="1" dirty="0"/>
              <a:t>형태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가격</a:t>
            </a:r>
            <a:r>
              <a:rPr lang="en-US" altLang="ko-KR" b="1" dirty="0"/>
              <a:t>:  price) : </a:t>
            </a:r>
            <a:r>
              <a:rPr lang="ko-KR" altLang="en-US" b="1" dirty="0"/>
              <a:t>숫자로 되어 있는 형태</a:t>
            </a:r>
            <a:r>
              <a:rPr lang="en-US" altLang="ko-KR" b="1" dirty="0"/>
              <a:t>, int</a:t>
            </a:r>
            <a:r>
              <a:rPr lang="ko-KR" altLang="en-US" b="1" dirty="0"/>
              <a:t> 형태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대여 가능 </a:t>
            </a:r>
            <a:r>
              <a:rPr lang="en-US" altLang="ko-KR" b="1" dirty="0"/>
              <a:t>: lend) : Y</a:t>
            </a:r>
            <a:r>
              <a:rPr lang="ko-KR" altLang="en-US" b="1" dirty="0"/>
              <a:t>와 </a:t>
            </a:r>
            <a:r>
              <a:rPr lang="en-US" altLang="ko-KR" b="1" dirty="0"/>
              <a:t>N</a:t>
            </a:r>
            <a:r>
              <a:rPr lang="ko-KR" altLang="en-US" b="1" dirty="0"/>
              <a:t>을 구분하는 형태로 </a:t>
            </a:r>
            <a:r>
              <a:rPr lang="en-US" altLang="ko-KR" b="1" dirty="0" err="1"/>
              <a:t>tinyint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대여 횟수</a:t>
            </a:r>
            <a:r>
              <a:rPr lang="en-US" altLang="ko-KR" b="1" dirty="0"/>
              <a:t>: </a:t>
            </a:r>
            <a:r>
              <a:rPr lang="ko-KR" altLang="en-US" b="1" dirty="0"/>
              <a:t> </a:t>
            </a:r>
            <a:r>
              <a:rPr lang="en-US" altLang="ko-KR" b="1" dirty="0"/>
              <a:t>number) : </a:t>
            </a:r>
            <a:r>
              <a:rPr lang="ko-KR" altLang="en-US" b="1" dirty="0"/>
              <a:t>숫자로 되어 있는 형태</a:t>
            </a:r>
            <a:r>
              <a:rPr lang="en-US" altLang="ko-KR" b="1" dirty="0"/>
              <a:t>, int</a:t>
            </a:r>
            <a:r>
              <a:rPr lang="ko-KR" altLang="en-US" b="1" dirty="0"/>
              <a:t> 형태</a:t>
            </a:r>
            <a:endParaRPr lang="en-US" altLang="ko-KR" b="1" dirty="0"/>
          </a:p>
          <a:p>
            <a:r>
              <a:rPr lang="ko-KR" altLang="en-US" b="1" dirty="0"/>
              <a:t>고유 키는 </a:t>
            </a:r>
            <a:r>
              <a:rPr lang="en-US" altLang="ko-KR" b="1" dirty="0"/>
              <a:t>id</a:t>
            </a:r>
            <a:r>
              <a:rPr lang="ko-KR" altLang="en-US" b="1" dirty="0"/>
              <a:t>로 설정 </a:t>
            </a:r>
            <a:r>
              <a:rPr lang="en-US" altLang="ko-KR" b="1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4235229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79225-FF17-4F83-99ED-1CBD8D19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400" b="1" dirty="0"/>
              <a:t>MYSQL </a:t>
            </a:r>
            <a:r>
              <a:rPr lang="ko-KR" altLang="en-US" sz="4400" b="1" dirty="0"/>
              <a:t>에서의 데이터 양식 만들기 </a:t>
            </a:r>
            <a:r>
              <a:rPr lang="en-US" altLang="ko-KR" sz="4400" b="1" dirty="0"/>
              <a:t>- 2</a:t>
            </a:r>
            <a:endParaRPr lang="ko-KR" altLang="en-US" sz="4400" b="1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C026C4D-FFDD-4507-AD65-CF642E71DA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897" y="2089879"/>
            <a:ext cx="5926805" cy="3963232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89538F-F34B-4A58-AD88-FE3584F1C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700" y="2401165"/>
            <a:ext cx="4645152" cy="2976464"/>
          </a:xfrm>
        </p:spPr>
        <p:txBody>
          <a:bodyPr/>
          <a:lstStyle/>
          <a:p>
            <a:r>
              <a:rPr lang="ko-KR" altLang="en-US" b="1" dirty="0"/>
              <a:t>홈과 목록 데이터를 위해 우선적으로 프로젝트 설명서에 있는 데이터를 먼저 입력하였다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대여횟수와 대여 가능을 구분하기 위해 차이를 두었으며</a:t>
            </a:r>
            <a:endParaRPr lang="en-US" altLang="ko-KR" b="1" dirty="0"/>
          </a:p>
          <a:p>
            <a:r>
              <a:rPr lang="ko-KR" altLang="en-US" b="1" dirty="0"/>
              <a:t>추후 데이터는 </a:t>
            </a:r>
            <a:r>
              <a:rPr lang="en-US" altLang="ko-KR" b="1" dirty="0"/>
              <a:t>‘</a:t>
            </a:r>
            <a:r>
              <a:rPr lang="ko-KR" altLang="en-US" b="1" dirty="0"/>
              <a:t>추가</a:t>
            </a:r>
            <a:r>
              <a:rPr lang="en-US" altLang="ko-KR" b="1" dirty="0"/>
              <a:t>’ </a:t>
            </a:r>
            <a:r>
              <a:rPr lang="ko-KR" altLang="en-US" b="1" dirty="0"/>
              <a:t>페이지를 이용하여 처리 한다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640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79225-FF17-4F83-99ED-1CBD8D19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4347986" cy="1312001"/>
          </a:xfrm>
        </p:spPr>
        <p:txBody>
          <a:bodyPr vert="horz" lIns="91440" tIns="45720" rIns="91440" bIns="45720" rtlCol="0" anchor="t">
            <a:noAutofit/>
          </a:bodyPr>
          <a:lstStyle/>
          <a:p>
            <a:pPr latinLnBrk="0"/>
            <a:r>
              <a:rPr lang="ko-KR" altLang="en-US" sz="3600" b="1" dirty="0"/>
              <a:t>웹 템플릿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기본</a:t>
            </a:r>
            <a:r>
              <a:rPr lang="en-US" altLang="ko-KR" sz="3600" b="1" dirty="0"/>
              <a:t>+ </a:t>
            </a:r>
            <a:r>
              <a:rPr lang="ko-KR" altLang="en-US" sz="3600" b="1" dirty="0"/>
              <a:t>추가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  <p:sp>
        <p:nvSpPr>
          <p:cNvPr id="142" name="내용 개체 틀 3">
            <a:extLst>
              <a:ext uri="{FF2B5EF4-FFF2-40B4-BE49-F238E27FC236}">
                <a16:creationId xmlns:a16="http://schemas.microsoft.com/office/drawing/2014/main" id="{FE89538F-F34B-4A58-AD88-FE3584F1C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4138" y="1896894"/>
            <a:ext cx="4637862" cy="4317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b="1" dirty="0"/>
              <a:t>앞으로 설명할 모든 웹 페이지에서는 다른 웹 페이지로 이동할 수 있도록 위 메뉴를 제공해야 한다</a:t>
            </a:r>
            <a:r>
              <a:rPr lang="en-US" altLang="ko-KR" b="1" dirty="0"/>
              <a:t>. </a:t>
            </a:r>
          </a:p>
          <a:p>
            <a:pPr latinLnBrk="0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2538DF-9F23-4F40-AF6A-5C45ED3BA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4138" y="3578389"/>
            <a:ext cx="4617754" cy="2167959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27264A-DF2C-4600-8F63-F9AB13D3E0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84FEA735-0B34-405A-A02F-1BA24AA7A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455" y="-1"/>
            <a:ext cx="7309572" cy="615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38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5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6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38" name="Rectangle 18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20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D79225-FF17-4F83-99ED-1CBD8D19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3" y="-15665"/>
            <a:ext cx="3157577" cy="74525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latinLnBrk="0"/>
            <a:r>
              <a:rPr lang="ko-KR" altLang="en-US" sz="4800" b="1" dirty="0"/>
              <a:t>홈</a:t>
            </a:r>
            <a:r>
              <a:rPr lang="en-US" altLang="ko-KR" sz="4800" b="1" dirty="0"/>
              <a:t>-1</a:t>
            </a:r>
            <a:endParaRPr lang="ko-KR" altLang="en-US" sz="4800" b="1" dirty="0"/>
          </a:p>
        </p:txBody>
      </p:sp>
      <p:cxnSp>
        <p:nvCxnSpPr>
          <p:cNvPr id="140" name="Straight Connector 22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1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A30A4063-9994-4728-B0C2-C9EF2E5B5A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439379" cy="6889326"/>
          </a:xfrm>
          <a:prstGeom prst="rect">
            <a:avLst/>
          </a:prstGeom>
        </p:spPr>
      </p:pic>
      <p:sp>
        <p:nvSpPr>
          <p:cNvPr id="142" name="내용 개체 틀 3">
            <a:extLst>
              <a:ext uri="{FF2B5EF4-FFF2-40B4-BE49-F238E27FC236}">
                <a16:creationId xmlns:a16="http://schemas.microsoft.com/office/drawing/2014/main" id="{FE89538F-F34B-4A58-AD88-FE3584F1C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39378" y="693950"/>
            <a:ext cx="4637559" cy="6175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sz="2400" b="1" dirty="0"/>
              <a:t>select * from </a:t>
            </a:r>
            <a:r>
              <a:rPr lang="en-US" altLang="ko-KR" sz="2400" b="1" dirty="0" err="1"/>
              <a:t>userlibrary</a:t>
            </a:r>
            <a:r>
              <a:rPr lang="en-US" altLang="ko-KR" sz="2400" b="1" dirty="0"/>
              <a:t> where id &lt; " + </a:t>
            </a:r>
            <a:r>
              <a:rPr lang="en-US" altLang="ko-KR" sz="2400" b="1" dirty="0" err="1"/>
              <a:t>upperid</a:t>
            </a:r>
            <a:r>
              <a:rPr lang="en-US" altLang="ko-KR" sz="2400" b="1" dirty="0"/>
              <a:t> + " order by id </a:t>
            </a:r>
            <a:r>
              <a:rPr lang="en-US" altLang="ko-KR" sz="2400" b="1" dirty="0" err="1"/>
              <a:t>asc</a:t>
            </a:r>
            <a:r>
              <a:rPr lang="en-US" altLang="ko-KR" sz="2400" b="1" dirty="0"/>
              <a:t>;</a:t>
            </a:r>
          </a:p>
          <a:p>
            <a:pPr marL="0" indent="0" latinLnBrk="0">
              <a:buNone/>
            </a:pPr>
            <a:endParaRPr lang="en-US" altLang="ko-KR" sz="2400" b="1" dirty="0"/>
          </a:p>
          <a:p>
            <a:pPr latinLnBrk="0"/>
            <a:r>
              <a:rPr lang="ko-KR" altLang="en-US" sz="2400" b="1" dirty="0"/>
              <a:t>입력된 모든 책을 출력한다</a:t>
            </a:r>
            <a:r>
              <a:rPr lang="en-US" altLang="ko-KR" sz="2400" b="1" dirty="0"/>
              <a:t>. </a:t>
            </a:r>
          </a:p>
          <a:p>
            <a:pPr latinLnBrk="0"/>
            <a:r>
              <a:rPr lang="en-US" altLang="ko-KR" sz="2400" b="1" dirty="0"/>
              <a:t>ID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unique</a:t>
            </a:r>
            <a:r>
              <a:rPr lang="ko-KR" altLang="en-US" sz="2400" b="1" dirty="0"/>
              <a:t>하다 </a:t>
            </a:r>
            <a:endParaRPr lang="en-US" altLang="ko-KR" sz="2400" b="1" dirty="0"/>
          </a:p>
          <a:p>
            <a:pPr latinLnBrk="0"/>
            <a:r>
              <a:rPr lang="en-US" altLang="ko-KR" sz="2400" b="1" dirty="0"/>
              <a:t>ID</a:t>
            </a:r>
            <a:r>
              <a:rPr lang="ko-KR" altLang="en-US" sz="2400" b="1" dirty="0"/>
              <a:t>를 기준으로 오름차순 정렬한다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6905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2081</Words>
  <Application>Microsoft Office PowerPoint</Application>
  <PresentationFormat>와이드스크린</PresentationFormat>
  <Paragraphs>213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Arial</vt:lpstr>
      <vt:lpstr>Gill Sans MT</vt:lpstr>
      <vt:lpstr>Wingdings</vt:lpstr>
      <vt:lpstr>갤러리</vt:lpstr>
      <vt:lpstr>프로젝트 보고서</vt:lpstr>
      <vt:lpstr>요구사항(설명 1)</vt:lpstr>
      <vt:lpstr>요구사항( 설명 2)</vt:lpstr>
      <vt:lpstr>기본구성 Overview</vt:lpstr>
      <vt:lpstr>추가 기능 Overview</vt:lpstr>
      <vt:lpstr>MYSQL 에서의 데이터 양식 만들기</vt:lpstr>
      <vt:lpstr>MYSQL 에서의 데이터 양식 만들기 - 2</vt:lpstr>
      <vt:lpstr>웹 템플릿(기본+ 추가)</vt:lpstr>
      <vt:lpstr>홈-1</vt:lpstr>
      <vt:lpstr>홈 - 2</vt:lpstr>
      <vt:lpstr>목록 - 1   </vt:lpstr>
      <vt:lpstr>목록 – 2 서블릿  select * from userlibrary where id &lt; " + upperid + " order by id asc;</vt:lpstr>
      <vt:lpstr>목록 - 3</vt:lpstr>
      <vt:lpstr>대여량 기준 정렬 - 1</vt:lpstr>
      <vt:lpstr>대여량 기준 정렬 - 2</vt:lpstr>
      <vt:lpstr>대여된 책 -1</vt:lpstr>
      <vt:lpstr>대여 된 책 - 2</vt:lpstr>
      <vt:lpstr>대여 가능한 책 -1 </vt:lpstr>
      <vt:lpstr>대여가능한 책 - 2</vt:lpstr>
      <vt:lpstr>대여 -1</vt:lpstr>
      <vt:lpstr>대여 - 2</vt:lpstr>
      <vt:lpstr>대여- 3 (추가 기능) : 대여 된 책을 확인하세요</vt:lpstr>
      <vt:lpstr>대여 - 4</vt:lpstr>
      <vt:lpstr>대여 - 5</vt:lpstr>
      <vt:lpstr>대여 – 6(전/후)</vt:lpstr>
      <vt:lpstr>대여7:  실패한 경우</vt:lpstr>
      <vt:lpstr>대여8 – 실패 한 경우 ( 추가 기능 ) 예약 이메일 작성</vt:lpstr>
      <vt:lpstr>대여9 – 실패 한 경우 ( 추가 기능 ) 예약 이메일 작성</vt:lpstr>
      <vt:lpstr>반납 -1 ( 순서대로 보이게 하기) - 대여 중인 책만 출력되어야 한다.  </vt:lpstr>
      <vt:lpstr>반납 -2 ( 반납을 눌렀을때) - 반납 버튼을 누르면 대여 가능이 Y로 바뀌고(DB 갱신), ‘목록’ 화면 으로 이동한다.</vt:lpstr>
      <vt:lpstr>반납 – 3 반납 버튼을 누르면 대여 가능이 Y로 바뀌고(DB 갱신), ‘목록’ 화면 으로 이동한다.</vt:lpstr>
      <vt:lpstr>반납 – 4 - 반납에서 ID 3인 값의 반납을 클릭하니 목록에서 ID 3인 경우 보면 대여가능이 Y로 변경 및 대여횟수가 그대로 임을 알 수 있었다.</vt:lpstr>
      <vt:lpstr>추가- 1</vt:lpstr>
      <vt:lpstr>추가 2 – 실패 했을 때 대처 방법</vt:lpstr>
      <vt:lpstr>추가 3  – 실패 했을 때 대처 방법</vt:lpstr>
      <vt:lpstr>추가 -4 : 성공시 !!</vt:lpstr>
      <vt:lpstr>추가- 5 : 실패한 경우</vt:lpstr>
      <vt:lpstr>추가 -6 : 실패한 경우</vt:lpstr>
      <vt:lpstr>로그인 및 회원가입을 위한 sql 문</vt:lpstr>
      <vt:lpstr>(추가 기능) 로그인 만들기</vt:lpstr>
      <vt:lpstr>(추가 기능) 로그인 만들기 – 2 - 로그인 처리 / 로그 아웃 처리 하는 서블릿</vt:lpstr>
      <vt:lpstr>(추가 기능) 로그인 만들기 – 3 - 로그인 처리 / 로그 아웃 처리 하는 서블릿</vt:lpstr>
      <vt:lpstr>(추가 기능) 회원가입 만들기 -1</vt:lpstr>
      <vt:lpstr>(추가 기능) 회원가입 만들기 - 2</vt:lpstr>
      <vt:lpstr>게시판을 만들기 위한 sql 문</vt:lpstr>
      <vt:lpstr>(추가 기능)도서 봉사활동 게시판 만들기- 1</vt:lpstr>
      <vt:lpstr>(추가 기능)도서 봉사활동 게시판 만들기 - 2</vt:lpstr>
      <vt:lpstr>(추가 기능)도서 봉사활동 게시판 만들기 - 3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보고서</dc:title>
  <dc:creator>임효진</dc:creator>
  <cp:lastModifiedBy>임효진</cp:lastModifiedBy>
  <cp:revision>10</cp:revision>
  <dcterms:created xsi:type="dcterms:W3CDTF">2020-06-14T12:36:27Z</dcterms:created>
  <dcterms:modified xsi:type="dcterms:W3CDTF">2020-06-16T11:31:37Z</dcterms:modified>
</cp:coreProperties>
</file>