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6" autoAdjust="0"/>
    <p:restoredTop sz="94660"/>
  </p:normalViewPr>
  <p:slideViewPr>
    <p:cSldViewPr snapToGrid="0">
      <p:cViewPr>
        <p:scale>
          <a:sx n="150" d="100"/>
          <a:sy n="150" d="100"/>
        </p:scale>
        <p:origin x="1020" y="-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A04-C64D-4364-8C47-ECADDA1A20B6}" type="datetimeFigureOut">
              <a:rPr lang="ko-KR" altLang="en-US" smtClean="0"/>
              <a:t>2024-03-01-Friday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C9C-F8C9-4EF5-9B04-AF93CDDA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2395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A04-C64D-4364-8C47-ECADDA1A20B6}" type="datetimeFigureOut">
              <a:rPr lang="ko-KR" altLang="en-US" smtClean="0"/>
              <a:t>2024-03-01-Friday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C9C-F8C9-4EF5-9B04-AF93CDDA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255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A04-C64D-4364-8C47-ECADDA1A20B6}" type="datetimeFigureOut">
              <a:rPr lang="ko-KR" altLang="en-US" smtClean="0"/>
              <a:t>2024-03-01-Friday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C9C-F8C9-4EF5-9B04-AF93CDDA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434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A04-C64D-4364-8C47-ECADDA1A20B6}" type="datetimeFigureOut">
              <a:rPr lang="ko-KR" altLang="en-US" smtClean="0"/>
              <a:t>2024-03-01-Friday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C9C-F8C9-4EF5-9B04-AF93CDDA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82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A04-C64D-4364-8C47-ECADDA1A20B6}" type="datetimeFigureOut">
              <a:rPr lang="ko-KR" altLang="en-US" smtClean="0"/>
              <a:t>2024-03-01-Friday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C9C-F8C9-4EF5-9B04-AF93CDDA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766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A04-C64D-4364-8C47-ECADDA1A20B6}" type="datetimeFigureOut">
              <a:rPr lang="ko-KR" altLang="en-US" smtClean="0"/>
              <a:t>2024-03-01-Friday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C9C-F8C9-4EF5-9B04-AF93CDDA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53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A04-C64D-4364-8C47-ECADDA1A20B6}" type="datetimeFigureOut">
              <a:rPr lang="ko-KR" altLang="en-US" smtClean="0"/>
              <a:t>2024-03-01-Friday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C9C-F8C9-4EF5-9B04-AF93CDDA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59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A04-C64D-4364-8C47-ECADDA1A20B6}" type="datetimeFigureOut">
              <a:rPr lang="ko-KR" altLang="en-US" smtClean="0"/>
              <a:t>2024-03-01-Friday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C9C-F8C9-4EF5-9B04-AF93CDDA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103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A04-C64D-4364-8C47-ECADDA1A20B6}" type="datetimeFigureOut">
              <a:rPr lang="ko-KR" altLang="en-US" smtClean="0"/>
              <a:t>2024-03-01-Friday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C9C-F8C9-4EF5-9B04-AF93CDDA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498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A04-C64D-4364-8C47-ECADDA1A20B6}" type="datetimeFigureOut">
              <a:rPr lang="ko-KR" altLang="en-US" smtClean="0"/>
              <a:t>2024-03-01-Friday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C9C-F8C9-4EF5-9B04-AF93CDDA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846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75A04-C64D-4364-8C47-ECADDA1A20B6}" type="datetimeFigureOut">
              <a:rPr lang="ko-KR" altLang="en-US" smtClean="0"/>
              <a:t>2024-03-01-Friday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128C9C-F8C9-4EF5-9B04-AF93CDDA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3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875A04-C64D-4364-8C47-ECADDA1A20B6}" type="datetimeFigureOut">
              <a:rPr lang="ko-KR" altLang="en-US" smtClean="0"/>
              <a:t>2024-03-01-Friday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28C9C-F8C9-4EF5-9B04-AF93CDDAE1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291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8D5950-15BF-C5BB-B845-99BCD98734ED}"/>
              </a:ext>
            </a:extLst>
          </p:cNvPr>
          <p:cNvSpPr txBox="1"/>
          <p:nvPr/>
        </p:nvSpPr>
        <p:spPr>
          <a:xfrm>
            <a:off x="0" y="149876"/>
            <a:ext cx="68580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80975" indent="-180975">
              <a:lnSpc>
                <a:spcPct val="120000"/>
              </a:lnSpc>
              <a:buFont typeface="Arial" panose="020B0604020202020204" pitchFamily="34" charset="0"/>
              <a:buChar char="•"/>
              <a:defRPr sz="1600">
                <a:solidFill>
                  <a:srgbClr val="934BC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HTML 와이어프레임</a:t>
            </a: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 err="1">
                <a:solidFill>
                  <a:schemeClr val="accent6"/>
                </a:solidFill>
              </a:rPr>
              <a:t>Tailwind</a:t>
            </a:r>
            <a:r>
              <a:rPr lang="ko-KR" altLang="en-US" sz="1800" dirty="0">
                <a:solidFill>
                  <a:schemeClr val="accent6"/>
                </a:solidFill>
              </a:rPr>
              <a:t> </a:t>
            </a:r>
            <a:r>
              <a:rPr lang="ko-KR" altLang="en-US" sz="1800" dirty="0" err="1">
                <a:solidFill>
                  <a:schemeClr val="accent6"/>
                </a:solidFill>
              </a:rPr>
              <a:t>CSS로</a:t>
            </a:r>
            <a:r>
              <a:rPr lang="ko-KR" altLang="en-US" sz="1800" dirty="0">
                <a:solidFill>
                  <a:schemeClr val="accent6"/>
                </a:solidFill>
              </a:rPr>
              <a:t> 이력서 &amp; 포트폴리오 소개 반응형 웹 퍼블리싱</a:t>
            </a:r>
            <a:r>
              <a:rPr lang="en-US" altLang="ko-KR" sz="1800" dirty="0">
                <a:solidFill>
                  <a:schemeClr val="accent6"/>
                </a:solidFill>
              </a:rPr>
              <a:t>(1)</a:t>
            </a:r>
            <a:endParaRPr lang="ko-KR" altLang="en-US" sz="1800" dirty="0">
              <a:solidFill>
                <a:schemeClr val="accent6"/>
              </a:solidFill>
            </a:endParaRPr>
          </a:p>
        </p:txBody>
      </p:sp>
      <p:pic>
        <p:nvPicPr>
          <p:cNvPr id="6" name="그림 5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9CA82FDC-0FA8-2773-E779-88AD91041D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5" y="999241"/>
            <a:ext cx="4875249" cy="863325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3338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디자인이(가) 표시된 사진&#10;&#10;자동 생성된 설명">
            <a:extLst>
              <a:ext uri="{FF2B5EF4-FFF2-40B4-BE49-F238E27FC236}">
                <a16:creationId xmlns:a16="http://schemas.microsoft.com/office/drawing/2014/main" id="{2A3C95E5-1FCA-9C45-CE5B-D77C631E73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5" r="8308"/>
          <a:stretch/>
        </p:blipFill>
        <p:spPr>
          <a:xfrm>
            <a:off x="429643" y="1135144"/>
            <a:ext cx="4010554" cy="846527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36AE58-FFFC-1674-A515-479F49A77DA4}"/>
              </a:ext>
            </a:extLst>
          </p:cNvPr>
          <p:cNvSpPr txBox="1"/>
          <p:nvPr/>
        </p:nvSpPr>
        <p:spPr>
          <a:xfrm>
            <a:off x="0" y="149876"/>
            <a:ext cx="6858000" cy="7294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180975" indent="-180975">
              <a:lnSpc>
                <a:spcPct val="120000"/>
              </a:lnSpc>
              <a:buFont typeface="Arial" panose="020B0604020202020204" pitchFamily="34" charset="0"/>
              <a:buChar char="•"/>
              <a:defRPr sz="1600">
                <a:solidFill>
                  <a:srgbClr val="934BC9"/>
                </a:solidFill>
                <a:latin typeface="야놀자 야체 R" panose="02020603020101020101" pitchFamily="18" charset="-127"/>
                <a:ea typeface="야놀자 야체 R" panose="02020603020101020101" pitchFamily="18" charset="-127"/>
              </a:defRPr>
            </a:lvl1pPr>
          </a:lstStyle>
          <a:p>
            <a:pPr marL="0" indent="0" algn="ctr">
              <a:buNone/>
            </a:pPr>
            <a:r>
              <a:rPr lang="ko-KR" altLang="en-US" sz="1800" dirty="0"/>
              <a:t>HTML 와이어프레임</a:t>
            </a:r>
            <a:endParaRPr lang="en-US" altLang="ko-KR" sz="1800" dirty="0"/>
          </a:p>
          <a:p>
            <a:pPr marL="0" indent="0" algn="ctr">
              <a:buNone/>
            </a:pPr>
            <a:r>
              <a:rPr lang="ko-KR" altLang="en-US" sz="1800" dirty="0" err="1">
                <a:solidFill>
                  <a:schemeClr val="accent6"/>
                </a:solidFill>
              </a:rPr>
              <a:t>Tailwind</a:t>
            </a:r>
            <a:r>
              <a:rPr lang="ko-KR" altLang="en-US" sz="1800" dirty="0">
                <a:solidFill>
                  <a:schemeClr val="accent6"/>
                </a:solidFill>
              </a:rPr>
              <a:t> </a:t>
            </a:r>
            <a:r>
              <a:rPr lang="ko-KR" altLang="en-US" sz="1800" dirty="0" err="1">
                <a:solidFill>
                  <a:schemeClr val="accent6"/>
                </a:solidFill>
              </a:rPr>
              <a:t>CSS로</a:t>
            </a:r>
            <a:r>
              <a:rPr lang="ko-KR" altLang="en-US" sz="1800" dirty="0">
                <a:solidFill>
                  <a:schemeClr val="accent6"/>
                </a:solidFill>
              </a:rPr>
              <a:t> 이력서 &amp; 포트폴리오 소개 반응형 웹 퍼블리싱</a:t>
            </a:r>
            <a:r>
              <a:rPr lang="en-US" altLang="ko-KR" sz="1800" dirty="0">
                <a:solidFill>
                  <a:schemeClr val="accent6"/>
                </a:solidFill>
              </a:rPr>
              <a:t>(2)</a:t>
            </a:r>
            <a:endParaRPr lang="ko-KR" altLang="en-US" sz="1800" dirty="0">
              <a:solidFill>
                <a:schemeClr val="accent6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D3EA60-F879-BACD-99C6-81D610FAEACF}"/>
              </a:ext>
            </a:extLst>
          </p:cNvPr>
          <p:cNvSpPr/>
          <p:nvPr/>
        </p:nvSpPr>
        <p:spPr>
          <a:xfrm>
            <a:off x="458217" y="1158955"/>
            <a:ext cx="3946786" cy="1424676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853EE33-3096-4CCD-CDB0-3A66691A101A}"/>
              </a:ext>
            </a:extLst>
          </p:cNvPr>
          <p:cNvSpPr/>
          <p:nvPr/>
        </p:nvSpPr>
        <p:spPr>
          <a:xfrm>
            <a:off x="458217" y="2607442"/>
            <a:ext cx="3946786" cy="881065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3953F4-A1F7-951A-662A-1430DC6DC1F1}"/>
              </a:ext>
            </a:extLst>
          </p:cNvPr>
          <p:cNvSpPr/>
          <p:nvPr/>
        </p:nvSpPr>
        <p:spPr>
          <a:xfrm>
            <a:off x="458217" y="3521844"/>
            <a:ext cx="3946786" cy="1262063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C5E6A8-F40F-4A11-7B00-63439B6D5BAF}"/>
              </a:ext>
            </a:extLst>
          </p:cNvPr>
          <p:cNvSpPr/>
          <p:nvPr/>
        </p:nvSpPr>
        <p:spPr>
          <a:xfrm>
            <a:off x="458217" y="4817244"/>
            <a:ext cx="3946786" cy="857249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9290DB-28AD-53B3-CD11-236B3B3C97C0}"/>
              </a:ext>
            </a:extLst>
          </p:cNvPr>
          <p:cNvSpPr/>
          <p:nvPr/>
        </p:nvSpPr>
        <p:spPr>
          <a:xfrm>
            <a:off x="458217" y="5707830"/>
            <a:ext cx="3946786" cy="2276477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8C323EE-96DE-96BE-D3A4-234A926860C4}"/>
              </a:ext>
            </a:extLst>
          </p:cNvPr>
          <p:cNvSpPr/>
          <p:nvPr/>
        </p:nvSpPr>
        <p:spPr>
          <a:xfrm>
            <a:off x="458217" y="8017644"/>
            <a:ext cx="3946786" cy="1481138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5BFDE75-6568-D352-B75D-8BEF43F035F5}"/>
              </a:ext>
            </a:extLst>
          </p:cNvPr>
          <p:cNvSpPr/>
          <p:nvPr/>
        </p:nvSpPr>
        <p:spPr>
          <a:xfrm>
            <a:off x="458217" y="9517829"/>
            <a:ext cx="3946786" cy="68295"/>
          </a:xfrm>
          <a:prstGeom prst="rect">
            <a:avLst/>
          </a:prstGeom>
          <a:noFill/>
          <a:ln w="952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912922A-4387-676B-C227-B0520107D311}"/>
              </a:ext>
            </a:extLst>
          </p:cNvPr>
          <p:cNvSpPr/>
          <p:nvPr/>
        </p:nvSpPr>
        <p:spPr>
          <a:xfrm>
            <a:off x="841343" y="1207270"/>
            <a:ext cx="3192188" cy="133825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CD1DF2B-28D9-4A30-E4A2-BDC87FD7D6E3}"/>
              </a:ext>
            </a:extLst>
          </p:cNvPr>
          <p:cNvSpPr/>
          <p:nvPr/>
        </p:nvSpPr>
        <p:spPr>
          <a:xfrm>
            <a:off x="841343" y="2641469"/>
            <a:ext cx="3192188" cy="813698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4D3FB7E-55D0-A788-2E35-8670EA0F8327}"/>
              </a:ext>
            </a:extLst>
          </p:cNvPr>
          <p:cNvSpPr/>
          <p:nvPr/>
        </p:nvSpPr>
        <p:spPr>
          <a:xfrm>
            <a:off x="841343" y="3570505"/>
            <a:ext cx="3192188" cy="1175302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7FFEB0-CAD9-123B-4124-21BFA9A8AFC7}"/>
              </a:ext>
            </a:extLst>
          </p:cNvPr>
          <p:cNvSpPr/>
          <p:nvPr/>
        </p:nvSpPr>
        <p:spPr>
          <a:xfrm>
            <a:off x="841343" y="4856378"/>
            <a:ext cx="3192188" cy="775254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8848C1-9D94-710C-9C82-8D879A1C55F8}"/>
              </a:ext>
            </a:extLst>
          </p:cNvPr>
          <p:cNvSpPr/>
          <p:nvPr/>
        </p:nvSpPr>
        <p:spPr>
          <a:xfrm>
            <a:off x="841343" y="5774923"/>
            <a:ext cx="3192188" cy="2128422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8D1EDE-761A-4C07-831F-2660A4396868}"/>
              </a:ext>
            </a:extLst>
          </p:cNvPr>
          <p:cNvSpPr/>
          <p:nvPr/>
        </p:nvSpPr>
        <p:spPr>
          <a:xfrm>
            <a:off x="841343" y="8075213"/>
            <a:ext cx="3192188" cy="1385259"/>
          </a:xfrm>
          <a:prstGeom prst="rect">
            <a:avLst/>
          </a:prstGeom>
          <a:noFill/>
          <a:ln w="95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E9178CA-0949-ADB2-7E93-A9C2EAB17589}"/>
              </a:ext>
            </a:extLst>
          </p:cNvPr>
          <p:cNvSpPr/>
          <p:nvPr/>
        </p:nvSpPr>
        <p:spPr>
          <a:xfrm>
            <a:off x="875991" y="1245369"/>
            <a:ext cx="1962150" cy="125730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181C162-C071-B461-E3F6-865DB1AD53CB}"/>
              </a:ext>
            </a:extLst>
          </p:cNvPr>
          <p:cNvSpPr/>
          <p:nvPr/>
        </p:nvSpPr>
        <p:spPr>
          <a:xfrm>
            <a:off x="2866715" y="1245369"/>
            <a:ext cx="1123948" cy="1257300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7A86781E-4786-1790-E7FF-77EF1611CE97}"/>
              </a:ext>
            </a:extLst>
          </p:cNvPr>
          <p:cNvSpPr/>
          <p:nvPr/>
        </p:nvSpPr>
        <p:spPr>
          <a:xfrm>
            <a:off x="875991" y="2679297"/>
            <a:ext cx="985837" cy="73777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2E69F1E-DE2B-BBF3-2769-6079451DC9B2}"/>
              </a:ext>
            </a:extLst>
          </p:cNvPr>
          <p:cNvSpPr/>
          <p:nvPr/>
        </p:nvSpPr>
        <p:spPr>
          <a:xfrm>
            <a:off x="1899927" y="2679297"/>
            <a:ext cx="2090736" cy="737773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59A5E4A-642F-453D-E20B-68A8F5B522ED}"/>
              </a:ext>
            </a:extLst>
          </p:cNvPr>
          <p:cNvSpPr/>
          <p:nvPr/>
        </p:nvSpPr>
        <p:spPr>
          <a:xfrm>
            <a:off x="875991" y="3603228"/>
            <a:ext cx="985837" cy="1099717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4CC8A5F-7895-A717-F917-972C2540CA61}"/>
              </a:ext>
            </a:extLst>
          </p:cNvPr>
          <p:cNvSpPr/>
          <p:nvPr/>
        </p:nvSpPr>
        <p:spPr>
          <a:xfrm>
            <a:off x="1899927" y="3603228"/>
            <a:ext cx="2090736" cy="1099717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A734ADF-7F45-4C10-E116-2C5F0794FCB3}"/>
              </a:ext>
            </a:extLst>
          </p:cNvPr>
          <p:cNvSpPr/>
          <p:nvPr/>
        </p:nvSpPr>
        <p:spPr>
          <a:xfrm>
            <a:off x="875991" y="4893861"/>
            <a:ext cx="985837" cy="694909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5B93EA-5AD8-28F5-5D1B-97F9B06FF6CF}"/>
              </a:ext>
            </a:extLst>
          </p:cNvPr>
          <p:cNvSpPr/>
          <p:nvPr/>
        </p:nvSpPr>
        <p:spPr>
          <a:xfrm>
            <a:off x="1899927" y="4893861"/>
            <a:ext cx="2090736" cy="694909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C9FEADD1-6D8C-5058-8775-40C1268C448B}"/>
              </a:ext>
            </a:extLst>
          </p:cNvPr>
          <p:cNvSpPr/>
          <p:nvPr/>
        </p:nvSpPr>
        <p:spPr>
          <a:xfrm>
            <a:off x="875991" y="5984473"/>
            <a:ext cx="3124200" cy="1876009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A2D9356-58FA-A89B-7431-64E83C56563A}"/>
              </a:ext>
            </a:extLst>
          </p:cNvPr>
          <p:cNvSpPr/>
          <p:nvPr/>
        </p:nvSpPr>
        <p:spPr>
          <a:xfrm>
            <a:off x="875991" y="8117657"/>
            <a:ext cx="985837" cy="1314237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49A243F-35FB-90CF-7794-FF99C7C600AC}"/>
              </a:ext>
            </a:extLst>
          </p:cNvPr>
          <p:cNvSpPr/>
          <p:nvPr/>
        </p:nvSpPr>
        <p:spPr>
          <a:xfrm>
            <a:off x="1899927" y="8117657"/>
            <a:ext cx="2100264" cy="1314237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B1632BD2-1F43-9A00-EF52-FB58FF1885BF}"/>
              </a:ext>
            </a:extLst>
          </p:cNvPr>
          <p:cNvSpPr/>
          <p:nvPr/>
        </p:nvSpPr>
        <p:spPr>
          <a:xfrm>
            <a:off x="1933263" y="2715010"/>
            <a:ext cx="2019302" cy="328203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477A821F-9AC8-47EC-4044-94BC79E14E83}"/>
              </a:ext>
            </a:extLst>
          </p:cNvPr>
          <p:cNvSpPr/>
          <p:nvPr/>
        </p:nvSpPr>
        <p:spPr>
          <a:xfrm>
            <a:off x="1954440" y="2737063"/>
            <a:ext cx="974188" cy="279957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19D7771-694C-09CF-0DA9-FD3066D8E797}"/>
              </a:ext>
            </a:extLst>
          </p:cNvPr>
          <p:cNvSpPr/>
          <p:nvPr/>
        </p:nvSpPr>
        <p:spPr>
          <a:xfrm>
            <a:off x="2957202" y="2737063"/>
            <a:ext cx="974188" cy="279957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AF52A6-90F2-2512-D0DE-0697A5E7ECE1}"/>
              </a:ext>
            </a:extLst>
          </p:cNvPr>
          <p:cNvSpPr/>
          <p:nvPr/>
        </p:nvSpPr>
        <p:spPr>
          <a:xfrm>
            <a:off x="1933263" y="3070234"/>
            <a:ext cx="2019302" cy="328203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88A7285-FC52-220A-97FE-1F3A080B15D1}"/>
              </a:ext>
            </a:extLst>
          </p:cNvPr>
          <p:cNvSpPr/>
          <p:nvPr/>
        </p:nvSpPr>
        <p:spPr>
          <a:xfrm>
            <a:off x="1954440" y="3092287"/>
            <a:ext cx="974188" cy="279957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5885DE8-8FBE-3876-2C8D-38FC12363C5D}"/>
              </a:ext>
            </a:extLst>
          </p:cNvPr>
          <p:cNvSpPr/>
          <p:nvPr/>
        </p:nvSpPr>
        <p:spPr>
          <a:xfrm>
            <a:off x="2957202" y="3092287"/>
            <a:ext cx="974188" cy="279957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C7114E9-F9EC-A1E8-C03D-F9A4AE99B7A2}"/>
              </a:ext>
            </a:extLst>
          </p:cNvPr>
          <p:cNvSpPr/>
          <p:nvPr/>
        </p:nvSpPr>
        <p:spPr>
          <a:xfrm>
            <a:off x="1933263" y="3626620"/>
            <a:ext cx="2019302" cy="328203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387DFE7-6478-84D6-E327-1761EC966448}"/>
              </a:ext>
            </a:extLst>
          </p:cNvPr>
          <p:cNvSpPr/>
          <p:nvPr/>
        </p:nvSpPr>
        <p:spPr>
          <a:xfrm>
            <a:off x="1933263" y="4016745"/>
            <a:ext cx="2019302" cy="328203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912F047-D7C6-0E21-D4E8-8047E7A26C2B}"/>
              </a:ext>
            </a:extLst>
          </p:cNvPr>
          <p:cNvSpPr/>
          <p:nvPr/>
        </p:nvSpPr>
        <p:spPr>
          <a:xfrm>
            <a:off x="1933263" y="4393609"/>
            <a:ext cx="2019302" cy="283781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2F02761-4E4C-C6D7-19C9-DD342BC6E7B5}"/>
              </a:ext>
            </a:extLst>
          </p:cNvPr>
          <p:cNvSpPr/>
          <p:nvPr/>
        </p:nvSpPr>
        <p:spPr>
          <a:xfrm>
            <a:off x="1933263" y="4912495"/>
            <a:ext cx="2019302" cy="30241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2D7B8EE4-52BF-A119-F150-90185278DB54}"/>
              </a:ext>
            </a:extLst>
          </p:cNvPr>
          <p:cNvSpPr/>
          <p:nvPr/>
        </p:nvSpPr>
        <p:spPr>
          <a:xfrm>
            <a:off x="1933263" y="5257354"/>
            <a:ext cx="2019302" cy="302415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476CCFC-A6F0-5810-8DFE-F878DE9592C6}"/>
              </a:ext>
            </a:extLst>
          </p:cNvPr>
          <p:cNvSpPr/>
          <p:nvPr/>
        </p:nvSpPr>
        <p:spPr>
          <a:xfrm>
            <a:off x="904565" y="6017814"/>
            <a:ext cx="690563" cy="875881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0E38C7B-2DAF-994E-2FC3-C935739E6AD5}"/>
              </a:ext>
            </a:extLst>
          </p:cNvPr>
          <p:cNvSpPr/>
          <p:nvPr/>
        </p:nvSpPr>
        <p:spPr>
          <a:xfrm>
            <a:off x="932882" y="6044829"/>
            <a:ext cx="636052" cy="663128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DF8DD44-10A0-EB4E-9201-A4C37D1B1C44}"/>
              </a:ext>
            </a:extLst>
          </p:cNvPr>
          <p:cNvSpPr/>
          <p:nvPr/>
        </p:nvSpPr>
        <p:spPr>
          <a:xfrm>
            <a:off x="932882" y="6738909"/>
            <a:ext cx="636052" cy="132782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C456FA3-5AC7-69F3-CF57-B93B1E44B588}"/>
              </a:ext>
            </a:extLst>
          </p:cNvPr>
          <p:cNvSpPr/>
          <p:nvPr/>
        </p:nvSpPr>
        <p:spPr>
          <a:xfrm>
            <a:off x="1933262" y="8139084"/>
            <a:ext cx="2035971" cy="383386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E7929A4-7B2C-1424-7A7E-B4A5DDCB04EE}"/>
              </a:ext>
            </a:extLst>
          </p:cNvPr>
          <p:cNvSpPr/>
          <p:nvPr/>
        </p:nvSpPr>
        <p:spPr>
          <a:xfrm>
            <a:off x="1957216" y="8165701"/>
            <a:ext cx="139562" cy="32343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8898790-E93D-61D8-99B0-A0674416EA60}"/>
              </a:ext>
            </a:extLst>
          </p:cNvPr>
          <p:cNvSpPr/>
          <p:nvPr/>
        </p:nvSpPr>
        <p:spPr>
          <a:xfrm>
            <a:off x="2130252" y="8165701"/>
            <a:ext cx="1801138" cy="32343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160C544-AD56-47A6-0585-57434F69ACF3}"/>
              </a:ext>
            </a:extLst>
          </p:cNvPr>
          <p:cNvSpPr/>
          <p:nvPr/>
        </p:nvSpPr>
        <p:spPr>
          <a:xfrm>
            <a:off x="1933262" y="8586759"/>
            <a:ext cx="2035971" cy="383386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7B2A3AD-FACB-650F-FC96-D5B469C366FC}"/>
              </a:ext>
            </a:extLst>
          </p:cNvPr>
          <p:cNvSpPr/>
          <p:nvPr/>
        </p:nvSpPr>
        <p:spPr>
          <a:xfrm>
            <a:off x="1957216" y="8613376"/>
            <a:ext cx="139562" cy="32343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2322ADC6-5941-007D-2B29-851CFFE21EF3}"/>
              </a:ext>
            </a:extLst>
          </p:cNvPr>
          <p:cNvSpPr/>
          <p:nvPr/>
        </p:nvSpPr>
        <p:spPr>
          <a:xfrm>
            <a:off x="2130252" y="8613376"/>
            <a:ext cx="1801138" cy="32343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437454D-A6A3-65BE-5546-8A44E6F15FAF}"/>
              </a:ext>
            </a:extLst>
          </p:cNvPr>
          <p:cNvSpPr/>
          <p:nvPr/>
        </p:nvSpPr>
        <p:spPr>
          <a:xfrm>
            <a:off x="1933262" y="9027714"/>
            <a:ext cx="2035971" cy="383386"/>
          </a:xfrm>
          <a:prstGeom prst="rect">
            <a:avLst/>
          </a:prstGeom>
          <a:noFill/>
          <a:ln w="9525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DD2EE61-2BAB-BC7A-FD00-76A4B352DB62}"/>
              </a:ext>
            </a:extLst>
          </p:cNvPr>
          <p:cNvSpPr/>
          <p:nvPr/>
        </p:nvSpPr>
        <p:spPr>
          <a:xfrm>
            <a:off x="1957216" y="9054331"/>
            <a:ext cx="139562" cy="32343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7B019EC-A960-3B74-FE23-773A6AD20A90}"/>
              </a:ext>
            </a:extLst>
          </p:cNvPr>
          <p:cNvSpPr/>
          <p:nvPr/>
        </p:nvSpPr>
        <p:spPr>
          <a:xfrm>
            <a:off x="2130252" y="9054331"/>
            <a:ext cx="1801138" cy="32343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8DCC1D8-EAA4-8858-1993-8B5C77FD0DB1}"/>
              </a:ext>
            </a:extLst>
          </p:cNvPr>
          <p:cNvGrpSpPr/>
          <p:nvPr/>
        </p:nvGrpSpPr>
        <p:grpSpPr>
          <a:xfrm>
            <a:off x="4710773" y="1174804"/>
            <a:ext cx="1876607" cy="8465270"/>
            <a:chOff x="4652329" y="1167857"/>
            <a:chExt cx="2403546" cy="10842263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B9188FA-D8BD-30D6-7507-3CC842D56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52329" y="1167857"/>
              <a:ext cx="2403546" cy="3577950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BAC7639-92A6-C6FA-26EB-528249C791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58078" y="4769622"/>
              <a:ext cx="1562554" cy="3483401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DF1C8FC-9986-6BFB-F399-D052F15BE9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7759" y="8253023"/>
              <a:ext cx="1542649" cy="37570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9300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30</Words>
  <Application>Microsoft Office PowerPoint</Application>
  <PresentationFormat>A4 용지(210x297mm)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Coding Works</dc:creator>
  <cp:lastModifiedBy>Coding Works</cp:lastModifiedBy>
  <cp:revision>33</cp:revision>
  <dcterms:created xsi:type="dcterms:W3CDTF">2024-02-29T13:07:55Z</dcterms:created>
  <dcterms:modified xsi:type="dcterms:W3CDTF">2024-03-01T10:29:29Z</dcterms:modified>
</cp:coreProperties>
</file>