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89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40E5A-E854-8DB5-CEA3-40877013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237F2-B26F-F6E1-240C-C1192EAE3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3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1" indent="0" algn="ctr">
              <a:buNone/>
              <a:defRPr sz="1600"/>
            </a:lvl6pPr>
            <a:lvl7pPr marL="2743106" indent="0" algn="ctr">
              <a:buNone/>
              <a:defRPr sz="1600"/>
            </a:lvl7pPr>
            <a:lvl8pPr marL="3200291" indent="0" algn="ctr">
              <a:buNone/>
              <a:defRPr sz="1600"/>
            </a:lvl8pPr>
            <a:lvl9pPr marL="3657475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91FB3-D034-0EDF-BD07-DCF9D9E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0BA39-C12C-6A32-9D0F-962E80B0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A97C4-4A15-C026-9F8E-89582155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8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6E5CB-7E42-6D1C-8F50-E5D0E4DB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0A61B-477B-4A4D-571A-99DBB2F6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15287-BEC6-58B5-6699-3AB0DBA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5C751-01F1-0AB4-1422-85F5412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77B54-F00C-972A-41FA-839639E2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4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6ADD63-ADA9-EFA9-AA7D-16BC92C2A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95372-0E1C-D1A0-3705-DE53058A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ADC99-21FE-CDF4-F364-834BC2F7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D29DB-B9C0-24A3-1230-C703258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6AE1C-3DA5-C117-2A2E-B02EC38C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3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060D5-7BB2-FCDE-07E9-B2A2FC3C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48E95-0733-EBE6-30D0-2BFEEBB0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5526A-593C-C60E-62A0-6687CDA1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83187-7C59-ED98-61CD-185D6DCC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CCA95-1C1B-7D27-51E3-B8DEC24A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3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D8CA-F283-C5E8-CD5D-424F66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D17B1-57BE-728C-1770-2DA87B50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87AD5-9D63-4069-33B1-CCBF197E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49289-6CA7-ACB4-51DD-9D147CAD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FD7BA-F2A1-C31B-1AED-789F69FC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7C1F6-F87B-7484-3293-7888B5C8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D6BDE-9EFE-0DC7-5BF3-3986594A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4F390-C6BB-BD86-196E-C0C269FA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C7774-B8E2-80D6-0324-5A9E58F4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BA67F-CFF4-5223-D850-2D5A45EF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102C6-EAF0-78C6-B7C6-77B98CFC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0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1F536-F5D0-4AA5-2DC2-5D54B57C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C0F4A-B81C-3EC4-222E-F2988E87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78FEB-4671-3440-71DF-A0538106E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F9BFD-B406-99E2-E7FA-3EA4F2AE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7DCFC1-C25E-EC1C-0B24-46FC21E9E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7104F1-E752-B32D-8B30-2BCD2412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3F70A9-9469-BA15-B277-FB10AC4A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1B1496-5A2F-2194-6813-D4452D4E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6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6F3C1-32CC-7211-0CB6-B031A167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A22B15-12AF-2A00-2E7A-663FA9C5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F0688F-B7B2-EF50-768B-25647DB3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8007B-65A4-AE39-3615-20E8ADBB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6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827AA8-7D1D-A3EA-BCC1-8DF1AF35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4CF9F-E73B-0ABE-8868-95E9DAE1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475C2-FC1D-6BA8-829D-60F6B5FF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2991-199A-2D50-3F15-6AA0CE7B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D1CD4-8314-118A-7ED2-16B320F5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27530-0393-514D-D637-DEE73F56C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37812-1148-8B6E-A752-571FBC5B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34563-50DF-A38E-4B09-868FADCD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B2518-2C26-8EAB-646A-0D1AE6E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B00BD-6525-C6ED-973B-D9E1E4BC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E40A66-54AF-7C53-B030-B9C0474AA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3" indent="0">
              <a:buNone/>
              <a:defRPr sz="2000"/>
            </a:lvl4pPr>
            <a:lvl5pPr marL="1828737" indent="0">
              <a:buNone/>
              <a:defRPr sz="2000"/>
            </a:lvl5pPr>
            <a:lvl6pPr marL="2285921" indent="0">
              <a:buNone/>
              <a:defRPr sz="2000"/>
            </a:lvl6pPr>
            <a:lvl7pPr marL="2743106" indent="0">
              <a:buNone/>
              <a:defRPr sz="2000"/>
            </a:lvl7pPr>
            <a:lvl8pPr marL="3200291" indent="0">
              <a:buNone/>
              <a:defRPr sz="2000"/>
            </a:lvl8pPr>
            <a:lvl9pPr marL="365747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520E9-1159-AA62-BF6E-52648E4C4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CF7B4-D458-59FF-647C-977AB7A0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DEE84-0136-6A4F-9524-C1587A1A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F9456-B7CB-259C-7182-8571E076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517BB0-6C0E-9C48-D33B-C3867BBC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E1571-DBDB-BA80-DDDA-F25CD99B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12916-003D-1836-819C-22889CC63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E50CE-9BD4-45D0-8858-F141BDBEA46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A3501-1339-282E-8749-3E16B782F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39216-5B1F-01E3-4BB7-1A94682B5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37A5-038A-42F1-B0D2-B07516FA1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6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1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5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4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8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3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7" indent="-228592" algn="l" defTabSz="91436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3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1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6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1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5" algn="l" defTabSz="9143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studio?hl=ko&amp;gclid=CjwKCAiAs8acBhA1EiwAgRFdw8TjNuhbuQ9X33zSQ91aeGCbGdgNOyE9AiI0HfVDypoo1znYuAJQuhoCrBAQAvD_BwE&amp;gclsrc=aw.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F41D1B8-4500-25A5-CEA4-7C2ADB25EAB6}"/>
              </a:ext>
            </a:extLst>
          </p:cNvPr>
          <p:cNvGrpSpPr/>
          <p:nvPr/>
        </p:nvGrpSpPr>
        <p:grpSpPr>
          <a:xfrm>
            <a:off x="-798344" y="0"/>
            <a:ext cx="6858000" cy="6858000"/>
            <a:chOff x="-719550" y="0"/>
            <a:chExt cx="6858000" cy="6858000"/>
          </a:xfrm>
        </p:grpSpPr>
        <p:pic>
          <p:nvPicPr>
            <p:cNvPr id="13" name="그림 12" descr="모니터이(가) 표시된 사진&#10;&#10;자동 생성된 설명">
              <a:extLst>
                <a:ext uri="{FF2B5EF4-FFF2-40B4-BE49-F238E27FC236}">
                  <a16:creationId xmlns:a16="http://schemas.microsoft.com/office/drawing/2014/main" id="{9C539047-836E-EA7E-3898-0945047E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9550" y="0"/>
              <a:ext cx="6858000" cy="6858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5EAA7576-B7CC-F48A-5321-D78BC799B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971" y="1082352"/>
              <a:ext cx="2584504" cy="478659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5238067" y="2265395"/>
            <a:ext cx="25186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rgbClr val="99568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한</a:t>
            </a:r>
            <a:r>
              <a:rPr lang="ko-KR" altLang="en-US" sz="5000" dirty="0">
                <a:latin typeface="고도 M" panose="02000503000000020004" pitchFamily="2" charset="-127"/>
                <a:ea typeface="고도 M" panose="02000503000000020004" pitchFamily="2" charset="-127"/>
              </a:rPr>
              <a:t>모</a:t>
            </a:r>
            <a:r>
              <a:rPr lang="ko-KR" altLang="en-US" sz="5000" dirty="0">
                <a:solidFill>
                  <a:srgbClr val="99568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</a:t>
            </a:r>
            <a:r>
              <a:rPr lang="ko-KR" altLang="en-US" sz="5000" dirty="0">
                <a:latin typeface="고도 M" panose="02000503000000020004" pitchFamily="2" charset="-127"/>
                <a:ea typeface="고도 M" panose="02000503000000020004" pitchFamily="2" charset="-127"/>
              </a:rPr>
              <a:t>모</a:t>
            </a:r>
            <a:endParaRPr lang="en-US" altLang="ko-KR" sz="5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5348010" y="32443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앱 사용 매뉴얼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5392084" y="3127169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3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압축 해제 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Flutter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폴더 안에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flutter_console.bat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실행한 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flutter doctor –android-license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입력합니다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F7367-6E31-A174-C427-5329E739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602362"/>
            <a:ext cx="6551837" cy="34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9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7. Flutter doctor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실행하여 제대로 설치했는지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확인합니다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DA501-C27E-85E9-921A-D26E768B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548328"/>
            <a:ext cx="6553712" cy="34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8. File &gt; Settings &gt; Languages &amp; Frameworks &gt; Dart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Dart SDK path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6.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번의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Flutter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폴더의 경로를 입력한 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\bin\cache\dart-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sdk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입력하여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path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지정해줍니다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또한 하단에 있는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Project ‘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Hanmodumo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-main’,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Hanmodumo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-main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모두 체크해줍니다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DB1EDAA2-EDED-8BCE-BFFF-2BF3C7C6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602362"/>
            <a:ext cx="6223257" cy="43908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928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9. Run &gt; Edit Configurations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클릭합니다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9262F96-12C0-FA7E-0E00-CCFD9BCB6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9" t="-37" r="58435" b="2011"/>
          <a:stretch/>
        </p:blipFill>
        <p:spPr>
          <a:xfrm>
            <a:off x="494950" y="1433015"/>
            <a:ext cx="3724338" cy="428550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052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10. Additional run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args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부분에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–no-sound-null-safety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입력합니다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35B0087F-3DE5-0FA4-FE02-0FC26383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602362"/>
            <a:ext cx="6119130" cy="422798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54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85392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 </a:t>
            </a:r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– 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실제 모바일 기기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11-1.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모바일 기기를 연결 후 시작 버튼을 눌러 실행합니다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*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모바일 기기에 개발자 설정에서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USB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디버깅을 허용하여야 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3CB2A-FF73-051E-6EF3-213347BE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544442"/>
            <a:ext cx="6595930" cy="33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5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75197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 </a:t>
            </a:r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– </a:t>
            </a:r>
            <a:r>
              <a:rPr lang="ko-KR" altLang="en-US" sz="3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애뮬레이터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11-2.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오른쪽에서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번째 아이콘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Device Manager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열고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Create Device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버튼을 클릭합니다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ADE65-7A8F-A670-E7C1-409032AB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621963"/>
            <a:ext cx="6627242" cy="32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75197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 </a:t>
            </a:r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– </a:t>
            </a:r>
            <a:r>
              <a:rPr lang="ko-KR" altLang="en-US" sz="3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애뮬레이터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12. Pixel 2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선택한 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Next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버튼을 클릭합니다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77EF7-4C3B-D620-14F7-E7741F1F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4" y="1544442"/>
            <a:ext cx="5492443" cy="43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8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75197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 </a:t>
            </a:r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– </a:t>
            </a:r>
            <a:r>
              <a:rPr lang="ko-KR" altLang="en-US" sz="3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애뮬레이터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13. x86 images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탭을 선택 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Next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버튼을 클릭한 뒤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Finish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버튼을 눌러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애뮬레이터를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설치합니다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B5AE8-F766-6C11-879A-018A47F3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4" y="1544442"/>
            <a:ext cx="5336774" cy="42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9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75197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 </a:t>
            </a:r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– </a:t>
            </a:r>
            <a:r>
              <a:rPr lang="ko-KR" altLang="en-US" sz="3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애뮬레이터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14. x86 images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탭을 선택 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Next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버튼을 클릭한 뒤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Finish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버튼을 눌러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애뮬레이터를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설치합니다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B5AE8-F766-6C11-879A-018A47F3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4" y="1544442"/>
            <a:ext cx="5336774" cy="42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9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3792324" y="2137259"/>
            <a:ext cx="46073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>
                <a:latin typeface="고도 M" panose="02000503000000020004" pitchFamily="2" charset="-127"/>
                <a:ea typeface="고도 M" panose="02000503000000020004" pitchFamily="2" charset="-127"/>
              </a:rPr>
              <a:t>Apk</a:t>
            </a:r>
            <a:r>
              <a:rPr lang="en-US" altLang="ko-KR" sz="50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5000" dirty="0">
                <a:latin typeface="고도 M" panose="02000503000000020004" pitchFamily="2" charset="-127"/>
                <a:ea typeface="고도 M" panose="02000503000000020004" pitchFamily="2" charset="-127"/>
              </a:rPr>
              <a:t>파일로 열기</a:t>
            </a:r>
            <a:endParaRPr lang="en-US" altLang="ko-KR" sz="5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5406771" y="324433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앱 설치 방법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>
            <a:cxnSpLocks/>
          </p:cNvCxnSpPr>
          <p:nvPr/>
        </p:nvCxnSpPr>
        <p:spPr>
          <a:xfrm>
            <a:off x="1124125" y="3127169"/>
            <a:ext cx="10096481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5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75197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 </a:t>
            </a:r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– </a:t>
            </a:r>
            <a:r>
              <a:rPr lang="ko-KR" altLang="en-US" sz="3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애뮬레이터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15. Pixel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Api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(mobile)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구동 기기로 선택 한 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Run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버튼을 눌러 앱을 실행합니다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251421-007A-BFBB-084B-9389A65CB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28"/>
          <a:stretch/>
        </p:blipFill>
        <p:spPr>
          <a:xfrm>
            <a:off x="695434" y="1327919"/>
            <a:ext cx="4790114" cy="494154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508749-7D31-92F5-2CA8-3A629F7927C7}"/>
              </a:ext>
            </a:extLst>
          </p:cNvPr>
          <p:cNvSpPr/>
          <p:nvPr/>
        </p:nvSpPr>
        <p:spPr>
          <a:xfrm>
            <a:off x="847289" y="1519275"/>
            <a:ext cx="1149292" cy="1333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36567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en-US" altLang="ko-KR" sz="3400" dirty="0" err="1">
                <a:latin typeface="고도 M" panose="02000503000000020004" pitchFamily="2" charset="-127"/>
                <a:ea typeface="고도 M" panose="02000503000000020004" pitchFamily="2" charset="-127"/>
              </a:rPr>
              <a:t>Apk</a:t>
            </a:r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파일로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DB9D8B-9061-5315-D244-175CF243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4" y="1624157"/>
            <a:ext cx="5744377" cy="238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19F78-1F5D-7BB1-2E7B-348DFABC8E69}"/>
              </a:ext>
            </a:extLst>
          </p:cNvPr>
          <p:cNvSpPr txBox="1"/>
          <p:nvPr/>
        </p:nvSpPr>
        <p:spPr>
          <a:xfrm>
            <a:off x="7031799" y="1544442"/>
            <a:ext cx="480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app-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release.apk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파일을 모바일 기기에 다운 후 실행하여 앱을 설치합니다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9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2535538" y="2145257"/>
            <a:ext cx="7120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고도 M" panose="02000503000000020004" pitchFamily="2" charset="-127"/>
                <a:ea typeface="고도 M" panose="02000503000000020004" pitchFamily="2" charset="-127"/>
              </a:rPr>
              <a:t>Android Studio</a:t>
            </a:r>
            <a:r>
              <a:rPr lang="ko-KR" altLang="en-US" sz="5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5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5390741" y="3244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앱 설치 방법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>
            <a:cxnSpLocks/>
          </p:cNvCxnSpPr>
          <p:nvPr/>
        </p:nvCxnSpPr>
        <p:spPr>
          <a:xfrm>
            <a:off x="1124125" y="3127169"/>
            <a:ext cx="10096481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8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7031799" y="1544442"/>
            <a:ext cx="480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안드로이드 스튜디오 홈페이지에  접속합니다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https://developer.android.com/studio?hl=ko&amp;gclid=CjwKCAiAs8acBhA1EiwAgRFdw8TjNuhbuQ9X33zSQ91aeGCbGdgNOyE9AiI0HfVDypoo1znYuAJQuhoCrBAQAvD_BwE&amp;gclsrc=aw.ds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700AC5-3CAD-A609-4E8F-CB7C5904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0" y="1544442"/>
            <a:ext cx="6467106" cy="35295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6599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7A82C9E-8D3D-C580-9E4C-ECD98881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4" y="1544442"/>
            <a:ext cx="4724400" cy="3695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3992E-E7B3-9B0C-67D5-C022DAD605BB}"/>
              </a:ext>
            </a:extLst>
          </p:cNvPr>
          <p:cNvSpPr txBox="1"/>
          <p:nvPr/>
        </p:nvSpPr>
        <p:spPr>
          <a:xfrm>
            <a:off x="6904139" y="1544442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설치 파일을 실행하여 안드로이드 스튜디오를 설치합니다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(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추가적인 설치 없이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next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버튼만 클릭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39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3. Hanmodumo-main.zip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압축해제 한 후 안드로이드 스튜디오에서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Hanmodumo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-main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폴더를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open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1E115BB-B647-CC71-29A6-C6FA4846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2" y="1544442"/>
            <a:ext cx="5400040" cy="410946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331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4. File &gt; Settings &gt; Appearance &amp; Behavior &gt; System Settings &gt; Android SDK &gt; SDK Tools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Android SDK Command-line Tools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체크한 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Apply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눌러 설치합니다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5EA8266-7C59-AE55-2BA1-E9DB8A0C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572955"/>
            <a:ext cx="6513802" cy="34522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82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5E9E4-F17D-DA0A-9756-5C58BFC2CAF1}"/>
              </a:ext>
            </a:extLst>
          </p:cNvPr>
          <p:cNvSpPr txBox="1"/>
          <p:nvPr/>
        </p:nvSpPr>
        <p:spPr>
          <a:xfrm>
            <a:off x="64060" y="219858"/>
            <a:ext cx="50591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latin typeface="고도 M" panose="02000503000000020004" pitchFamily="2" charset="-127"/>
                <a:ea typeface="고도 M" panose="02000503000000020004" pitchFamily="2" charset="-127"/>
              </a:rPr>
              <a:t>2. Android Studio</a:t>
            </a:r>
            <a:r>
              <a:rPr lang="ko-KR" altLang="en-US" sz="3400" dirty="0">
                <a:latin typeface="고도 M" panose="02000503000000020004" pitchFamily="2" charset="-127"/>
                <a:ea typeface="고도 M" panose="02000503000000020004" pitchFamily="2" charset="-127"/>
              </a:rPr>
              <a:t>로 열기</a:t>
            </a:r>
            <a:endParaRPr lang="en-US" altLang="ko-KR" sz="3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9646F-076D-9EF3-C93C-90961D30A3A9}"/>
              </a:ext>
            </a:extLst>
          </p:cNvPr>
          <p:cNvSpPr txBox="1"/>
          <p:nvPr/>
        </p:nvSpPr>
        <p:spPr>
          <a:xfrm>
            <a:off x="6904139" y="1544442"/>
            <a:ext cx="49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5. Flutter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SDK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설치합니다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(https://docs.flutter.dev/get-started/install/windows)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FAD7B8-1501-2B23-29B8-09AC7E418C8C}"/>
              </a:ext>
            </a:extLst>
          </p:cNvPr>
          <p:cNvCxnSpPr/>
          <p:nvPr/>
        </p:nvCxnSpPr>
        <p:spPr>
          <a:xfrm>
            <a:off x="176230" y="864817"/>
            <a:ext cx="5828522" cy="0"/>
          </a:xfrm>
          <a:prstGeom prst="line">
            <a:avLst/>
          </a:prstGeom>
          <a:ln w="28575">
            <a:solidFill>
              <a:srgbClr val="995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0EF68-4098-C4DF-595C-4681076D3E7F}"/>
              </a:ext>
            </a:extLst>
          </p:cNvPr>
          <p:cNvSpPr/>
          <p:nvPr/>
        </p:nvSpPr>
        <p:spPr>
          <a:xfrm>
            <a:off x="0" y="0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D3D6FB-01A3-2284-C926-742F5CF301A2}"/>
              </a:ext>
            </a:extLst>
          </p:cNvPr>
          <p:cNvSpPr/>
          <p:nvPr/>
        </p:nvSpPr>
        <p:spPr>
          <a:xfrm>
            <a:off x="0" y="6732568"/>
            <a:ext cx="12192000" cy="127273"/>
          </a:xfrm>
          <a:prstGeom prst="rect">
            <a:avLst/>
          </a:prstGeom>
          <a:solidFill>
            <a:srgbClr val="99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EC5CBB-D199-61DA-C9C0-9549E73E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0" y="1544442"/>
            <a:ext cx="6503269" cy="41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1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468</Words>
  <Application>Microsoft Office PowerPoint</Application>
  <PresentationFormat>와이드스크린</PresentationFormat>
  <Paragraphs>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고도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배유진(컴퓨터공학부)</dc:creator>
  <cp:lastModifiedBy>김 나현</cp:lastModifiedBy>
  <cp:revision>10</cp:revision>
  <dcterms:created xsi:type="dcterms:W3CDTF">2022-12-03T10:01:45Z</dcterms:created>
  <dcterms:modified xsi:type="dcterms:W3CDTF">2022-12-09T08:04:58Z</dcterms:modified>
</cp:coreProperties>
</file>