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sldIdLst>
    <p:sldId id="261" r:id="rId2"/>
    <p:sldId id="263" r:id="rId3"/>
    <p:sldId id="264" r:id="rId4"/>
    <p:sldId id="266" r:id="rId5"/>
    <p:sldId id="265" r:id="rId6"/>
  </p:sldIdLst>
  <p:sldSz cx="12192000" cy="6858000"/>
  <p:notesSz cx="6858000" cy="9144000"/>
  <p:embeddedFontLst>
    <p:embeddedFont>
      <p:font typeface="나눔스퀘어라운드 ExtraBold" panose="020B0600000101010101" pitchFamily="50" charset="-127"/>
      <p:bold r:id="rId8"/>
    </p:embeddedFont>
    <p:embeddedFont>
      <p:font typeface="나눔스퀘어라운드 Regular" panose="020B0600000101010101" pitchFamily="50" charset="-127"/>
      <p:regular r:id="rId9"/>
    </p:embeddedFont>
    <p:embeddedFont>
      <p:font typeface="나눔스퀘어라운드 Bold" panose="020B0600000101010101" pitchFamily="50" charset="-127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67EC9"/>
    <a:srgbClr val="5FC906"/>
    <a:srgbClr val="CC4747"/>
    <a:srgbClr val="E6E6E6"/>
    <a:srgbClr val="706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0" autoAdjust="0"/>
    <p:restoredTop sz="87113" autoAdjust="0"/>
  </p:normalViewPr>
  <p:slideViewPr>
    <p:cSldViewPr snapToGrid="0">
      <p:cViewPr>
        <p:scale>
          <a:sx n="125" d="100"/>
          <a:sy n="125" d="100"/>
        </p:scale>
        <p:origin x="306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100E0-781D-49CC-82DC-CABF270BBADB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EAFAB-1319-459B-BA11-6968D67CA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27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제가 리뷰할 문제는 로또라는 문제구요</a:t>
            </a:r>
            <a:endParaRPr lang="en-US" altLang="ko-KR" dirty="0"/>
          </a:p>
          <a:p>
            <a:pPr algn="l"/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49</a:t>
            </a:r>
            <a:r>
              <a:rPr lang="ko-KR" altLang="en-US" dirty="0"/>
              <a:t>까지의 숫자 중에서 </a:t>
            </a:r>
            <a:r>
              <a:rPr lang="en-US" altLang="ko-KR" dirty="0"/>
              <a:t>k</a:t>
            </a:r>
            <a:r>
              <a:rPr lang="ko-KR" altLang="en-US" dirty="0"/>
              <a:t>개의 숫자를 고른 다음에 그 숫자 중에서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064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이렇게 </a:t>
            </a:r>
            <a:r>
              <a:rPr lang="en-US" altLang="ko-KR" dirty="0"/>
              <a:t>6</a:t>
            </a:r>
            <a:r>
              <a:rPr lang="ko-KR" altLang="en-US" dirty="0"/>
              <a:t>가지를 골라 조합하는 문제입니다</a:t>
            </a:r>
            <a:r>
              <a:rPr lang="en-US" altLang="ko-KR" dirty="0"/>
              <a:t>. </a:t>
            </a:r>
            <a:r>
              <a:rPr lang="ko-KR" altLang="en-US" dirty="0"/>
              <a:t>예전에 배웠던 </a:t>
            </a:r>
            <a:r>
              <a:rPr lang="en-US" altLang="ko-KR" dirty="0"/>
              <a:t>DFS</a:t>
            </a:r>
            <a:r>
              <a:rPr lang="ko-KR" altLang="en-US" dirty="0"/>
              <a:t>를 이용한 백트래킹으로 문제를 해결할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73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코드를 보면서 설명하겠습니다</a:t>
            </a:r>
            <a:r>
              <a:rPr lang="en-US" altLang="ko-KR" dirty="0"/>
              <a:t>.</a:t>
            </a:r>
          </a:p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756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코드를 보면서 설명하겠습니다</a:t>
            </a:r>
            <a:r>
              <a:rPr lang="en-US" altLang="ko-KR" dirty="0"/>
              <a:t>.</a:t>
            </a:r>
          </a:p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395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EAFAB-1319-459B-BA11-6968D67CAE4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11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C1ED6-C1F7-43CD-A759-3BAF8593E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F78538-12C7-463E-A174-EC16494EE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AC4D8-BDB2-4B6B-98C5-95A0DA75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132B9-C72E-42FA-81CE-8E1BFDEC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42E086-0E09-409F-8D67-A4313D0E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7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D8028-43B8-431B-87D6-6239B779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EE1B47-E68B-451D-A3E7-8A36B3C8A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3C393-18D1-43A5-AB35-DAD5932F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CA74C-DBB0-48D1-A674-6F55C346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DE54E-8BD0-4543-895B-35D35E56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44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2CA6A7-2374-461D-B917-30DA387CD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EED645-F4EE-45C0-A6D5-948D66574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34E99-2AC1-4392-B4CD-0B8AE566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D638B-A77C-456E-A619-3E7909A90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45AB9-9E04-4424-BAA4-A628C861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5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4542B-075A-49F1-831D-E092354E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2749A3-8F1C-4344-A323-AE798FCB3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9C981-3E83-420A-B524-3AB041B7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357751-7D7B-4BB3-910F-6A78E7E3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E8B34-41E7-4602-ACE4-88EAF8B2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41F24-4B60-4913-AD8E-5398ACA1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B566C-4252-44B2-B2DF-8BC26728D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E0EF9-375F-4E4C-BFFA-F71B12C1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10584-CE21-424E-9F33-FA859985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9515D1-DA94-4B7D-B491-D74EEE8F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48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3FF1-C089-47D5-9CE3-321017B8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94DBD-61D0-4D67-B9B1-1AE8D23CD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AA1603-9B9B-4249-A6E6-605A90710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DECE8-BCBE-4C1B-BCAE-83EFEDE9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0E8CA1-D739-4AEC-A59F-F1D1C68C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40B9C2-1209-4D66-B036-FE4AB6F8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4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79A7C-D8BF-4670-987D-3A706D1A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70098-CB1D-496A-AAA9-B6C13EFC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F93849-91BA-4958-9530-DADDFDAEC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59F64B-E944-4D7F-B7F5-4EEA46D06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207571-5DFC-44AA-91FD-7B7D47565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6C9699-C3FF-48B2-B909-DAE0127F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34F88C-A15E-4A64-A67B-E7A469E3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1A5B9C-817E-4D02-924A-83595D50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3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F4E3D-8255-48AF-BC8E-436C9E09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61AE09-455F-4E69-9E24-C94C18AB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076F64-B416-469C-9D3F-D4D837DA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C12C6D-2434-4E7C-A39D-8CD42796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3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6125F0-4243-4891-AA3F-3A25DC35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1E7D26-B0AE-4E0E-8912-EC005247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9FD006-F853-416F-8D64-81C677C4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0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F02ED-0C50-42AE-A9C9-81547DCB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CA138-2CF6-4071-9B7B-063AB5699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15EA33-CA2C-46C2-8C05-3C12FB8FA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BCBB04-3A13-4DFD-8517-179BE502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646838-9B26-4693-B54B-12C6DD19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F4FF2B-2662-4CB0-8E0B-71EB5BD4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74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7ABFB-200F-45AB-9A92-BF160338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E89B20-1EC8-49EB-8811-94E84A51F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D8F43E-74B2-4112-A7C9-752D550AD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CCC392-2A5D-4870-A599-C4A1FA48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98A-C775-4F5E-AEBC-7F27B48F44C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80E40F-3CB7-41B7-A51C-5D2D2A89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521117-C3D6-4B24-9349-123BFEE3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4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6A8CC4-2C83-415C-9D01-14934B21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490FD-34A8-4218-A69F-2F465DC62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CBE94D-7116-41D6-AFD1-812D5C20A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6E98A-C775-4F5E-AEBC-7F27B48F44C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3D233-A25E-4C27-A159-75B467E3F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10E2A-A0CD-47C9-AF93-93C43F937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6BD79-063B-4DA4-B8A2-F9BF5A3BE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5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6603_</a:t>
            </a:r>
            <a:r>
              <a:rPr lang="ko-KR" altLang="en-US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로또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979161" y="579636"/>
            <a:ext cx="9508386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81A48F8-26DD-4930-A0A4-8F218648F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617" y="1042738"/>
            <a:ext cx="8428765" cy="450553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D694EB-80EE-436B-BA55-BE9ECCC50F99}"/>
              </a:ext>
            </a:extLst>
          </p:cNvPr>
          <p:cNvCxnSpPr>
            <a:cxnSpLocks/>
          </p:cNvCxnSpPr>
          <p:nvPr/>
        </p:nvCxnSpPr>
        <p:spPr>
          <a:xfrm>
            <a:off x="4506021" y="3298291"/>
            <a:ext cx="21455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02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6603_</a:t>
            </a:r>
            <a:r>
              <a:rPr lang="ko-KR" altLang="en-US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로또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979161" y="579636"/>
            <a:ext cx="9508386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D43960D-4025-4314-9E6E-67225FE4A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679" y="1635361"/>
            <a:ext cx="7106642" cy="2495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971527-9A9B-4559-B60F-7D35C9D1A927}"/>
              </a:ext>
            </a:extLst>
          </p:cNvPr>
          <p:cNvSpPr txBox="1"/>
          <p:nvPr/>
        </p:nvSpPr>
        <p:spPr>
          <a:xfrm>
            <a:off x="3833966" y="4565719"/>
            <a:ext cx="452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백트래킹을 이용한 조합 알고리즘</a:t>
            </a:r>
          </a:p>
        </p:txBody>
      </p:sp>
    </p:spTree>
    <p:extLst>
      <p:ext uri="{BB962C8B-B14F-4D97-AF65-F5344CB8AC3E}">
        <p14:creationId xmlns:p14="http://schemas.microsoft.com/office/powerpoint/2010/main" val="2953810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6603_</a:t>
            </a:r>
            <a:r>
              <a:rPr lang="ko-KR" altLang="en-US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로또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979161" y="579636"/>
            <a:ext cx="9508386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5F1A98-74C9-4480-9739-D4DD3BEB6D6E}"/>
              </a:ext>
            </a:extLst>
          </p:cNvPr>
          <p:cNvSpPr txBox="1"/>
          <p:nvPr/>
        </p:nvSpPr>
        <p:spPr>
          <a:xfrm>
            <a:off x="6605008" y="222895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7</a:t>
            </a:r>
            <a:endParaRPr lang="ko-KR" alt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A1093-B0C9-448D-B32E-5525BFAE1344}"/>
              </a:ext>
            </a:extLst>
          </p:cNvPr>
          <p:cNvSpPr txBox="1"/>
          <p:nvPr/>
        </p:nvSpPr>
        <p:spPr>
          <a:xfrm>
            <a:off x="6605008" y="2537445"/>
            <a:ext cx="2297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[1, 2, 3, 4, 5, 6, 7]</a:t>
            </a:r>
            <a:endParaRPr lang="ko-KR" alt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B20C46-B31D-449E-9E31-A5829CC44B77}"/>
              </a:ext>
            </a:extLst>
          </p:cNvPr>
          <p:cNvSpPr txBox="1"/>
          <p:nvPr/>
        </p:nvSpPr>
        <p:spPr>
          <a:xfrm>
            <a:off x="6605008" y="2845933"/>
            <a:ext cx="2636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checked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[0, 0, 0, 0, 0, 0, 0]</a:t>
            </a:r>
            <a:endParaRPr lang="ko-KR" alt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3A9AEC-76C4-468F-8E77-01F3FBE1BB93}"/>
              </a:ext>
            </a:extLst>
          </p:cNvPr>
          <p:cNvSpPr txBox="1"/>
          <p:nvPr/>
        </p:nvSpPr>
        <p:spPr>
          <a:xfrm>
            <a:off x="6605008" y="1676108"/>
            <a:ext cx="2636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input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7, 1, 2, 3, 4, 5, 6, 7</a:t>
            </a:r>
            <a:endParaRPr lang="ko-KR" alt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F3C963A-DD02-4FE3-A6F7-EE82FF807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330" y="1676108"/>
            <a:ext cx="3257188" cy="335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46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6603_</a:t>
            </a:r>
            <a:r>
              <a:rPr lang="ko-KR" altLang="en-US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로또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979161" y="579636"/>
            <a:ext cx="9508386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9221899-57CD-4684-8F14-5C594F7C0BA1}"/>
              </a:ext>
            </a:extLst>
          </p:cNvPr>
          <p:cNvSpPr/>
          <p:nvPr/>
        </p:nvSpPr>
        <p:spPr>
          <a:xfrm>
            <a:off x="3429001" y="1524001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DB7D30B-154C-40A0-8440-E4672B6E5F84}"/>
              </a:ext>
            </a:extLst>
          </p:cNvPr>
          <p:cNvSpPr/>
          <p:nvPr/>
        </p:nvSpPr>
        <p:spPr>
          <a:xfrm>
            <a:off x="4194811" y="152400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71C8845-CE27-4741-9BDA-4D9F081F203F}"/>
              </a:ext>
            </a:extLst>
          </p:cNvPr>
          <p:cNvSpPr/>
          <p:nvPr/>
        </p:nvSpPr>
        <p:spPr>
          <a:xfrm>
            <a:off x="4960621" y="152400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19D5196-A1C7-4202-ADBF-C9E20E128BE0}"/>
              </a:ext>
            </a:extLst>
          </p:cNvPr>
          <p:cNvSpPr/>
          <p:nvPr/>
        </p:nvSpPr>
        <p:spPr>
          <a:xfrm>
            <a:off x="5726431" y="152400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EAB2DF0-43AE-41C4-9CE5-7F88FD05C442}"/>
              </a:ext>
            </a:extLst>
          </p:cNvPr>
          <p:cNvSpPr/>
          <p:nvPr/>
        </p:nvSpPr>
        <p:spPr>
          <a:xfrm>
            <a:off x="6492241" y="152400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9592E91-0973-47C6-AAFD-41AE0BD450B1}"/>
              </a:ext>
            </a:extLst>
          </p:cNvPr>
          <p:cNvSpPr/>
          <p:nvPr/>
        </p:nvSpPr>
        <p:spPr>
          <a:xfrm>
            <a:off x="7258051" y="152400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D64EA81-410F-4ED5-8BFA-DFBA4B773ADE}"/>
              </a:ext>
            </a:extLst>
          </p:cNvPr>
          <p:cNvSpPr/>
          <p:nvPr/>
        </p:nvSpPr>
        <p:spPr>
          <a:xfrm>
            <a:off x="8023861" y="152400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CE3354-AE3A-4CE7-90BE-F5CBDC2C62E2}"/>
              </a:ext>
            </a:extLst>
          </p:cNvPr>
          <p:cNvSpPr/>
          <p:nvPr/>
        </p:nvSpPr>
        <p:spPr>
          <a:xfrm>
            <a:off x="2663191" y="219404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B867DB4-8261-40A8-8AA2-933B9B64B423}"/>
              </a:ext>
            </a:extLst>
          </p:cNvPr>
          <p:cNvSpPr/>
          <p:nvPr/>
        </p:nvSpPr>
        <p:spPr>
          <a:xfrm>
            <a:off x="3429001" y="219404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6E323D4-5D90-4C89-9C56-24AFE7934AF1}"/>
              </a:ext>
            </a:extLst>
          </p:cNvPr>
          <p:cNvSpPr/>
          <p:nvPr/>
        </p:nvSpPr>
        <p:spPr>
          <a:xfrm>
            <a:off x="4194811" y="219404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8C4563D-4DBA-435A-9F41-1CF19B4617DD}"/>
              </a:ext>
            </a:extLst>
          </p:cNvPr>
          <p:cNvSpPr/>
          <p:nvPr/>
        </p:nvSpPr>
        <p:spPr>
          <a:xfrm>
            <a:off x="4960621" y="219404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9B9B521-8490-4406-BA39-0B7F42127B2F}"/>
              </a:ext>
            </a:extLst>
          </p:cNvPr>
          <p:cNvSpPr/>
          <p:nvPr/>
        </p:nvSpPr>
        <p:spPr>
          <a:xfrm>
            <a:off x="5726431" y="219404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8E94D32-B667-46FE-987A-F6FE5DDCFB56}"/>
              </a:ext>
            </a:extLst>
          </p:cNvPr>
          <p:cNvSpPr/>
          <p:nvPr/>
        </p:nvSpPr>
        <p:spPr>
          <a:xfrm>
            <a:off x="6492241" y="219404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66AF326-DF66-480C-8C21-A5A719290F36}"/>
              </a:ext>
            </a:extLst>
          </p:cNvPr>
          <p:cNvSpPr/>
          <p:nvPr/>
        </p:nvSpPr>
        <p:spPr>
          <a:xfrm>
            <a:off x="2663190" y="286408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FD45890-C52F-4B47-86D2-9629B330FBE6}"/>
              </a:ext>
            </a:extLst>
          </p:cNvPr>
          <p:cNvSpPr/>
          <p:nvPr/>
        </p:nvSpPr>
        <p:spPr>
          <a:xfrm>
            <a:off x="3429000" y="286408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9E500B1-3047-47C4-993A-89F719B0E089}"/>
              </a:ext>
            </a:extLst>
          </p:cNvPr>
          <p:cNvSpPr/>
          <p:nvPr/>
        </p:nvSpPr>
        <p:spPr>
          <a:xfrm>
            <a:off x="4194810" y="286408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2CC9730-FC75-45BC-B58E-D173EC44727E}"/>
              </a:ext>
            </a:extLst>
          </p:cNvPr>
          <p:cNvSpPr/>
          <p:nvPr/>
        </p:nvSpPr>
        <p:spPr>
          <a:xfrm>
            <a:off x="4960620" y="286408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2836019-2056-4102-A6EE-30FD0480F416}"/>
              </a:ext>
            </a:extLst>
          </p:cNvPr>
          <p:cNvSpPr/>
          <p:nvPr/>
        </p:nvSpPr>
        <p:spPr>
          <a:xfrm>
            <a:off x="5726430" y="286408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7100B7D-1B59-4FD7-8BE4-82B3DB973842}"/>
              </a:ext>
            </a:extLst>
          </p:cNvPr>
          <p:cNvSpPr/>
          <p:nvPr/>
        </p:nvSpPr>
        <p:spPr>
          <a:xfrm>
            <a:off x="2663190" y="353413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18B2C6F-C7A6-4679-88AD-F72051A35D8A}"/>
              </a:ext>
            </a:extLst>
          </p:cNvPr>
          <p:cNvSpPr/>
          <p:nvPr/>
        </p:nvSpPr>
        <p:spPr>
          <a:xfrm>
            <a:off x="3429000" y="353413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85D0D74-CD05-4379-903C-94E9D3EB418E}"/>
              </a:ext>
            </a:extLst>
          </p:cNvPr>
          <p:cNvSpPr/>
          <p:nvPr/>
        </p:nvSpPr>
        <p:spPr>
          <a:xfrm>
            <a:off x="4194810" y="353413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F033B2E-BDAC-4991-81F4-0B00FBB6EC85}"/>
              </a:ext>
            </a:extLst>
          </p:cNvPr>
          <p:cNvSpPr/>
          <p:nvPr/>
        </p:nvSpPr>
        <p:spPr>
          <a:xfrm>
            <a:off x="4960620" y="353413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DDA74B9-A7A6-430B-AADF-EFC24A30D587}"/>
              </a:ext>
            </a:extLst>
          </p:cNvPr>
          <p:cNvSpPr/>
          <p:nvPr/>
        </p:nvSpPr>
        <p:spPr>
          <a:xfrm>
            <a:off x="2663190" y="4204173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E63636F-8C8E-4B8A-AB4B-F389984C7E5F}"/>
              </a:ext>
            </a:extLst>
          </p:cNvPr>
          <p:cNvSpPr/>
          <p:nvPr/>
        </p:nvSpPr>
        <p:spPr>
          <a:xfrm>
            <a:off x="3429000" y="4204173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03CC454-2127-499B-A93C-5F9F3074BD85}"/>
              </a:ext>
            </a:extLst>
          </p:cNvPr>
          <p:cNvSpPr/>
          <p:nvPr/>
        </p:nvSpPr>
        <p:spPr>
          <a:xfrm>
            <a:off x="4194810" y="4204173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2DBE3E1-221C-4841-85C1-7865542657A9}"/>
              </a:ext>
            </a:extLst>
          </p:cNvPr>
          <p:cNvSpPr/>
          <p:nvPr/>
        </p:nvSpPr>
        <p:spPr>
          <a:xfrm>
            <a:off x="2663190" y="487421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AF0F7A2-7A7E-414D-80B2-77A60247F0A3}"/>
              </a:ext>
            </a:extLst>
          </p:cNvPr>
          <p:cNvSpPr/>
          <p:nvPr/>
        </p:nvSpPr>
        <p:spPr>
          <a:xfrm>
            <a:off x="3429000" y="487421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D6499FE-143C-4829-ACD9-8F5DDBC04F41}"/>
              </a:ext>
            </a:extLst>
          </p:cNvPr>
          <p:cNvCxnSpPr>
            <a:stCxn id="16" idx="4"/>
            <a:endCxn id="23" idx="0"/>
          </p:cNvCxnSpPr>
          <p:nvPr/>
        </p:nvCxnSpPr>
        <p:spPr>
          <a:xfrm flipH="1">
            <a:off x="2868931" y="1935481"/>
            <a:ext cx="765810" cy="258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8FD7CA8-0E7B-492B-BD89-7118841BE780}"/>
              </a:ext>
            </a:extLst>
          </p:cNvPr>
          <p:cNvCxnSpPr>
            <a:cxnSpLocks/>
            <a:stCxn id="16" idx="4"/>
            <a:endCxn id="24" idx="0"/>
          </p:cNvCxnSpPr>
          <p:nvPr/>
        </p:nvCxnSpPr>
        <p:spPr>
          <a:xfrm>
            <a:off x="3634741" y="1935481"/>
            <a:ext cx="0" cy="258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55CFF4F-10A0-4360-B712-561201639000}"/>
              </a:ext>
            </a:extLst>
          </p:cNvPr>
          <p:cNvCxnSpPr>
            <a:cxnSpLocks/>
            <a:stCxn id="16" idx="4"/>
            <a:endCxn id="25" idx="0"/>
          </p:cNvCxnSpPr>
          <p:nvPr/>
        </p:nvCxnSpPr>
        <p:spPr>
          <a:xfrm>
            <a:off x="3634741" y="1935481"/>
            <a:ext cx="765810" cy="258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7F226CB-740A-4B55-8C26-17AAEC572416}"/>
              </a:ext>
            </a:extLst>
          </p:cNvPr>
          <p:cNvCxnSpPr>
            <a:cxnSpLocks/>
            <a:stCxn id="16" idx="4"/>
            <a:endCxn id="26" idx="0"/>
          </p:cNvCxnSpPr>
          <p:nvPr/>
        </p:nvCxnSpPr>
        <p:spPr>
          <a:xfrm>
            <a:off x="3634741" y="1935481"/>
            <a:ext cx="1531620" cy="258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41D7B77-E2CC-4CEF-8755-FA4390F23059}"/>
              </a:ext>
            </a:extLst>
          </p:cNvPr>
          <p:cNvCxnSpPr>
            <a:cxnSpLocks/>
            <a:stCxn id="16" idx="4"/>
            <a:endCxn id="27" idx="0"/>
          </p:cNvCxnSpPr>
          <p:nvPr/>
        </p:nvCxnSpPr>
        <p:spPr>
          <a:xfrm>
            <a:off x="3634741" y="1935481"/>
            <a:ext cx="2297430" cy="258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B1D6E2-F361-4087-8016-A11E02DF6850}"/>
              </a:ext>
            </a:extLst>
          </p:cNvPr>
          <p:cNvCxnSpPr>
            <a:cxnSpLocks/>
            <a:stCxn id="16" idx="4"/>
            <a:endCxn id="28" idx="0"/>
          </p:cNvCxnSpPr>
          <p:nvPr/>
        </p:nvCxnSpPr>
        <p:spPr>
          <a:xfrm>
            <a:off x="3634741" y="1935481"/>
            <a:ext cx="3063240" cy="258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398C8FA-FBED-4230-BD8A-C9A072509ABB}"/>
              </a:ext>
            </a:extLst>
          </p:cNvPr>
          <p:cNvCxnSpPr>
            <a:cxnSpLocks/>
            <a:stCxn id="23" idx="4"/>
            <a:endCxn id="29" idx="0"/>
          </p:cNvCxnSpPr>
          <p:nvPr/>
        </p:nvCxnSpPr>
        <p:spPr>
          <a:xfrm flipH="1">
            <a:off x="2868930" y="2605524"/>
            <a:ext cx="1" cy="258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D94373F-0B4C-4D3D-AC11-5AAA20463393}"/>
              </a:ext>
            </a:extLst>
          </p:cNvPr>
          <p:cNvCxnSpPr>
            <a:cxnSpLocks/>
            <a:stCxn id="23" idx="4"/>
            <a:endCxn id="30" idx="0"/>
          </p:cNvCxnSpPr>
          <p:nvPr/>
        </p:nvCxnSpPr>
        <p:spPr>
          <a:xfrm>
            <a:off x="2868931" y="2605524"/>
            <a:ext cx="765809" cy="258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5D2B8A5-906A-49CA-8BE1-9C05823643E7}"/>
              </a:ext>
            </a:extLst>
          </p:cNvPr>
          <p:cNvCxnSpPr>
            <a:cxnSpLocks/>
            <a:stCxn id="23" idx="4"/>
            <a:endCxn id="31" idx="0"/>
          </p:cNvCxnSpPr>
          <p:nvPr/>
        </p:nvCxnSpPr>
        <p:spPr>
          <a:xfrm>
            <a:off x="2868931" y="2605524"/>
            <a:ext cx="1531619" cy="258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752C299-AF1D-41F6-95D8-5B5DED098E64}"/>
              </a:ext>
            </a:extLst>
          </p:cNvPr>
          <p:cNvCxnSpPr>
            <a:cxnSpLocks/>
            <a:stCxn id="23" idx="4"/>
            <a:endCxn id="32" idx="0"/>
          </p:cNvCxnSpPr>
          <p:nvPr/>
        </p:nvCxnSpPr>
        <p:spPr>
          <a:xfrm>
            <a:off x="2868931" y="2605524"/>
            <a:ext cx="2297429" cy="258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E607892-F608-4F4F-8B8A-D8BE89E38FB3}"/>
              </a:ext>
            </a:extLst>
          </p:cNvPr>
          <p:cNvCxnSpPr>
            <a:cxnSpLocks/>
            <a:stCxn id="23" idx="4"/>
            <a:endCxn id="33" idx="0"/>
          </p:cNvCxnSpPr>
          <p:nvPr/>
        </p:nvCxnSpPr>
        <p:spPr>
          <a:xfrm>
            <a:off x="2868931" y="2605524"/>
            <a:ext cx="3063239" cy="258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ABFF37D-C50B-4A93-83BD-A62BEF36B1F6}"/>
              </a:ext>
            </a:extLst>
          </p:cNvPr>
          <p:cNvCxnSpPr>
            <a:cxnSpLocks/>
            <a:stCxn id="29" idx="4"/>
            <a:endCxn id="37" idx="0"/>
          </p:cNvCxnSpPr>
          <p:nvPr/>
        </p:nvCxnSpPr>
        <p:spPr>
          <a:xfrm>
            <a:off x="2868930" y="3275567"/>
            <a:ext cx="2297430" cy="258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93748DB-FD89-4380-837F-CCBEE0915367}"/>
              </a:ext>
            </a:extLst>
          </p:cNvPr>
          <p:cNvCxnSpPr>
            <a:cxnSpLocks/>
            <a:stCxn id="29" idx="4"/>
            <a:endCxn id="36" idx="0"/>
          </p:cNvCxnSpPr>
          <p:nvPr/>
        </p:nvCxnSpPr>
        <p:spPr>
          <a:xfrm>
            <a:off x="2868930" y="3275567"/>
            <a:ext cx="1531620" cy="258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0908D94-7F28-427A-B041-332E473633FE}"/>
              </a:ext>
            </a:extLst>
          </p:cNvPr>
          <p:cNvCxnSpPr>
            <a:cxnSpLocks/>
            <a:stCxn id="29" idx="4"/>
            <a:endCxn id="35" idx="0"/>
          </p:cNvCxnSpPr>
          <p:nvPr/>
        </p:nvCxnSpPr>
        <p:spPr>
          <a:xfrm>
            <a:off x="2868930" y="3275567"/>
            <a:ext cx="765810" cy="258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DF52EED-289A-4CEB-A7E2-4301746EF748}"/>
              </a:ext>
            </a:extLst>
          </p:cNvPr>
          <p:cNvCxnSpPr>
            <a:cxnSpLocks/>
            <a:stCxn id="29" idx="4"/>
            <a:endCxn id="34" idx="0"/>
          </p:cNvCxnSpPr>
          <p:nvPr/>
        </p:nvCxnSpPr>
        <p:spPr>
          <a:xfrm>
            <a:off x="2868930" y="3275567"/>
            <a:ext cx="0" cy="258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485E834-4967-4FFF-8C09-F5A559CF547D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>
            <a:off x="2868930" y="3945610"/>
            <a:ext cx="1531620" cy="258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462826E-F6D0-4B79-B49F-FD4746214C97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2868930" y="3945610"/>
            <a:ext cx="765810" cy="258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2079A98-57B8-4BB1-8BB7-5674BF430143}"/>
              </a:ext>
            </a:extLst>
          </p:cNvPr>
          <p:cNvCxnSpPr>
            <a:cxnSpLocks/>
            <a:stCxn id="34" idx="4"/>
            <a:endCxn id="38" idx="0"/>
          </p:cNvCxnSpPr>
          <p:nvPr/>
        </p:nvCxnSpPr>
        <p:spPr>
          <a:xfrm>
            <a:off x="2868930" y="3945610"/>
            <a:ext cx="0" cy="258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8F537633-6273-408C-B153-B40018FBA213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>
          <a:xfrm>
            <a:off x="2868930" y="4615653"/>
            <a:ext cx="765810" cy="258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998D4066-A1BC-4CDD-951C-7E7AC85FC27A}"/>
              </a:ext>
            </a:extLst>
          </p:cNvPr>
          <p:cNvCxnSpPr>
            <a:cxnSpLocks/>
            <a:stCxn id="38" idx="4"/>
            <a:endCxn id="41" idx="0"/>
          </p:cNvCxnSpPr>
          <p:nvPr/>
        </p:nvCxnSpPr>
        <p:spPr>
          <a:xfrm>
            <a:off x="2868930" y="4615653"/>
            <a:ext cx="0" cy="258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055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C6AE51-E70E-4CBA-82F5-AE045AD5735F}"/>
              </a:ext>
            </a:extLst>
          </p:cNvPr>
          <p:cNvSpPr txBox="1"/>
          <p:nvPr/>
        </p:nvSpPr>
        <p:spPr>
          <a:xfrm>
            <a:off x="704453" y="379581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6603_</a:t>
            </a:r>
            <a:r>
              <a:rPr lang="ko-KR" altLang="en-US" sz="2000" spc="-150" dirty="0">
                <a:gradFill>
                  <a:gsLst>
                    <a:gs pos="0">
                      <a:srgbClr val="3464E0"/>
                    </a:gs>
                    <a:gs pos="100000">
                      <a:srgbClr val="4270E2"/>
                    </a:gs>
                  </a:gsLst>
                  <a:lin ang="10800000" scaled="1"/>
                </a:gra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로또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8238E69-CEE4-4194-93C5-684F9397B5E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979161" y="579636"/>
            <a:ext cx="9508386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0F3C963A-DD02-4FE3-A6F7-EE82FF807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330" y="1676108"/>
            <a:ext cx="3257188" cy="33535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7DB534-6348-4E82-824B-0E6E42821C20}"/>
              </a:ext>
            </a:extLst>
          </p:cNvPr>
          <p:cNvSpPr txBox="1"/>
          <p:nvPr/>
        </p:nvSpPr>
        <p:spPr>
          <a:xfrm>
            <a:off x="6605007" y="1676108"/>
            <a:ext cx="4882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checked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[True, True, True, True, True, True, False]</a:t>
            </a:r>
            <a:endParaRPr lang="ko-KR" alt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989F8C-6ADB-4949-8484-CA4D04751EE9}"/>
              </a:ext>
            </a:extLst>
          </p:cNvPr>
          <p:cNvSpPr txBox="1"/>
          <p:nvPr/>
        </p:nvSpPr>
        <p:spPr>
          <a:xfrm>
            <a:off x="7696387" y="1983885"/>
            <a:ext cx="2297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1 2 3 4 5 6</a:t>
            </a:r>
            <a:endParaRPr lang="ko-KR" altLang="en-US" sz="2000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3103F-7AE1-4FEF-99B6-320D35F59ADE}"/>
              </a:ext>
            </a:extLst>
          </p:cNvPr>
          <p:cNvSpPr txBox="1"/>
          <p:nvPr/>
        </p:nvSpPr>
        <p:spPr>
          <a:xfrm>
            <a:off x="6605007" y="2572524"/>
            <a:ext cx="4882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checked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[True, True, True, True, True, False, True]</a:t>
            </a:r>
            <a:endParaRPr lang="ko-KR" alt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3F01E-B2EA-41B7-8D8E-813E08719E7C}"/>
              </a:ext>
            </a:extLst>
          </p:cNvPr>
          <p:cNvSpPr txBox="1"/>
          <p:nvPr/>
        </p:nvSpPr>
        <p:spPr>
          <a:xfrm>
            <a:off x="7696387" y="2880301"/>
            <a:ext cx="2297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1 2 3 4 5 7</a:t>
            </a:r>
            <a:endParaRPr lang="ko-KR" altLang="en-US" sz="2000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D0F8F7-D178-46C7-895C-AFF172DC5F7D}"/>
              </a:ext>
            </a:extLst>
          </p:cNvPr>
          <p:cNvSpPr txBox="1"/>
          <p:nvPr/>
        </p:nvSpPr>
        <p:spPr>
          <a:xfrm>
            <a:off x="6605007" y="3469868"/>
            <a:ext cx="4882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checked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[True, True, True, True, False, True, True]</a:t>
            </a:r>
            <a:endParaRPr lang="ko-KR" alt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2B6D3C-D1E3-4389-ABB2-2DE2605CF97B}"/>
              </a:ext>
            </a:extLst>
          </p:cNvPr>
          <p:cNvSpPr txBox="1"/>
          <p:nvPr/>
        </p:nvSpPr>
        <p:spPr>
          <a:xfrm>
            <a:off x="7696387" y="3777645"/>
            <a:ext cx="2297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1 2 3 4 6 7</a:t>
            </a:r>
            <a:endParaRPr lang="ko-KR" altLang="en-US" sz="2000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BB562E2-5DD9-49D4-BC82-F2579D9772DE}"/>
              </a:ext>
            </a:extLst>
          </p:cNvPr>
          <p:cNvSpPr/>
          <p:nvPr/>
        </p:nvSpPr>
        <p:spPr>
          <a:xfrm>
            <a:off x="8808048" y="4321277"/>
            <a:ext cx="45935" cy="45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3D7F423-FA7F-4E53-B2C1-AB1927B19BDC}"/>
              </a:ext>
            </a:extLst>
          </p:cNvPr>
          <p:cNvSpPr/>
          <p:nvPr/>
        </p:nvSpPr>
        <p:spPr>
          <a:xfrm>
            <a:off x="8808048" y="4521948"/>
            <a:ext cx="45935" cy="45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EFE9AAF-DCED-41ED-BB43-6ADD507C5FED}"/>
              </a:ext>
            </a:extLst>
          </p:cNvPr>
          <p:cNvSpPr/>
          <p:nvPr/>
        </p:nvSpPr>
        <p:spPr>
          <a:xfrm>
            <a:off x="8808048" y="4722618"/>
            <a:ext cx="45935" cy="45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97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6" grpId="0"/>
      <p:bldP spid="19" grpId="0"/>
      <p:bldP spid="20" grpId="0"/>
      <p:bldP spid="21" grpId="0"/>
      <p:bldP spid="2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3643</TotalTime>
  <Words>220</Words>
  <Application>Microsoft Office PowerPoint</Application>
  <PresentationFormat>와이드스크린</PresentationFormat>
  <Paragraphs>54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나눔스퀘어라운드 ExtraBold</vt:lpstr>
      <vt:lpstr>나눔스퀘어라운드 Regular</vt:lpstr>
      <vt:lpstr>나눔스퀘어라운드 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효준</dc:creator>
  <cp:lastModifiedBy>양 효준</cp:lastModifiedBy>
  <cp:revision>77</cp:revision>
  <dcterms:created xsi:type="dcterms:W3CDTF">2021-06-01T11:01:41Z</dcterms:created>
  <dcterms:modified xsi:type="dcterms:W3CDTF">2021-10-21T13:03:23Z</dcterms:modified>
</cp:coreProperties>
</file>