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261" r:id="rId2"/>
    <p:sldId id="263" r:id="rId3"/>
    <p:sldId id="264" r:id="rId4"/>
    <p:sldId id="266" r:id="rId5"/>
    <p:sldId id="268" r:id="rId6"/>
    <p:sldId id="267" r:id="rId7"/>
    <p:sldId id="262" r:id="rId8"/>
    <p:sldId id="265" r:id="rId9"/>
    <p:sldId id="269" r:id="rId10"/>
    <p:sldId id="270" r:id="rId11"/>
    <p:sldId id="271" r:id="rId12"/>
  </p:sldIdLst>
  <p:sldSz cx="12192000" cy="6858000"/>
  <p:notesSz cx="6858000" cy="9144000"/>
  <p:embeddedFontLst>
    <p:embeddedFont>
      <p:font typeface="나눔스퀘어" panose="020B0600000101010101" pitchFamily="50" charset="-127"/>
      <p:regular r:id="rId14"/>
    </p:embeddedFont>
    <p:embeddedFont>
      <p:font typeface="나눔스퀘어 Bold" panose="020B0600000101010101" pitchFamily="50" charset="-127"/>
      <p:bold r:id="rId15"/>
    </p:embeddedFont>
    <p:embeddedFont>
      <p:font typeface="나눔스퀘어라운드 Bold" panose="020B0600000101010101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C6DA"/>
    <a:srgbClr val="F7AE28"/>
    <a:srgbClr val="009933"/>
    <a:srgbClr val="FDE534"/>
    <a:srgbClr val="67392E"/>
    <a:srgbClr val="FA829E"/>
    <a:srgbClr val="FFFFFF"/>
    <a:srgbClr val="000000"/>
    <a:srgbClr val="067EC9"/>
    <a:srgbClr val="5FC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0" autoAdjust="0"/>
    <p:restoredTop sz="96118" autoAdjust="0"/>
  </p:normalViewPr>
  <p:slideViewPr>
    <p:cSldViewPr snapToGrid="0">
      <p:cViewPr varScale="1">
        <p:scale>
          <a:sx n="114" d="100"/>
          <a:sy n="114" d="100"/>
        </p:scale>
        <p:origin x="15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100E0-781D-49CC-82DC-CABF270BBADB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EAFAB-1319-459B-BA11-6968D67CA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27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064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4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3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0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703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61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07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322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04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68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64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C1ED6-C1F7-43CD-A759-3BAF8593E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F78538-12C7-463E-A174-EC16494EE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AC4D8-BDB2-4B6B-98C5-95A0DA75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132B9-C72E-42FA-81CE-8E1BFDEC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42E086-0E09-409F-8D67-A4313D0E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7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D8028-43B8-431B-87D6-6239B779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EE1B47-E68B-451D-A3E7-8A36B3C8A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3C393-18D1-43A5-AB35-DAD5932F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CA74C-DBB0-48D1-A674-6F55C346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DE54E-8BD0-4543-895B-35D35E56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44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2CA6A7-2374-461D-B917-30DA387CD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EED645-F4EE-45C0-A6D5-948D66574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34E99-2AC1-4392-B4CD-0B8AE566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D638B-A77C-456E-A619-3E7909A9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45AB9-9E04-4424-BAA4-A628C861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5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4542B-075A-49F1-831D-E092354E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749A3-8F1C-4344-A323-AE798FCB3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9C981-3E83-420A-B524-3AB041B7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57751-7D7B-4BB3-910F-6A78E7E3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E8B34-41E7-4602-ACE4-88EAF8B2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41F24-4B60-4913-AD8E-5398ACA1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B566C-4252-44B2-B2DF-8BC26728D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E0EF9-375F-4E4C-BFFA-F71B12C1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10584-CE21-424E-9F33-FA859985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515D1-DA94-4B7D-B491-D74EEE8F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48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3FF1-C089-47D5-9CE3-321017B8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94DBD-61D0-4D67-B9B1-1AE8D23CD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AA1603-9B9B-4249-A6E6-605A90710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DECE8-BCBE-4C1B-BCAE-83EFEDE9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0E8CA1-D739-4AEC-A59F-F1D1C68C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40B9C2-1209-4D66-B036-FE4AB6F8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4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79A7C-D8BF-4670-987D-3A706D1A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70098-CB1D-496A-AAA9-B6C13EFC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F93849-91BA-4958-9530-DADDFDAEC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59F64B-E944-4D7F-B7F5-4EEA46D06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207571-5DFC-44AA-91FD-7B7D47565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6C9699-C3FF-48B2-B909-DAE0127F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34F88C-A15E-4A64-A67B-E7A469E3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1A5B9C-817E-4D02-924A-83595D50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3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F4E3D-8255-48AF-BC8E-436C9E09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61AE09-455F-4E69-9E24-C94C18AB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076F64-B416-469C-9D3F-D4D837DA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C12C6D-2434-4E7C-A39D-8CD42796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3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6125F0-4243-4891-AA3F-3A25DC35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1E7D26-B0AE-4E0E-8912-EC005247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FD006-F853-416F-8D64-81C677C4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0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F02ED-0C50-42AE-A9C9-81547DCB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CA138-2CF6-4071-9B7B-063AB5699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15EA33-CA2C-46C2-8C05-3C12FB8FA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BCBB04-3A13-4DFD-8517-179BE502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646838-9B26-4693-B54B-12C6DD19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F4FF2B-2662-4CB0-8E0B-71EB5BD4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74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7ABFB-200F-45AB-9A92-BF160338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E89B20-1EC8-49EB-8811-94E84A51F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D8F43E-74B2-4112-A7C9-752D550AD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CCC392-2A5D-4870-A599-C4A1FA48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80E40F-3CB7-41B7-A51C-5D2D2A89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521117-C3D6-4B24-9349-123BFEE3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4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A8CC4-2C83-415C-9D01-14934B21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490FD-34A8-4218-A69F-2F465DC62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CBE94D-7116-41D6-AFD1-812D5C20A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6E98A-C775-4F5E-AEBC-7F27B48F44C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3D233-A25E-4C27-A159-75B467E3F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10E2A-A0CD-47C9-AF93-93C43F937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5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972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14588_Line Friends (small)</a:t>
            </a:r>
            <a:endParaRPr lang="ko-KR" altLang="en-US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676742" y="579636"/>
            <a:ext cx="7810805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F1DDD94-85FC-4461-AF41-5E7F01444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36" y="1078965"/>
            <a:ext cx="10214329" cy="487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2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972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14588_Line Friends (small)</a:t>
            </a:r>
            <a:endParaRPr lang="ko-KR" altLang="en-US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676742" y="579636"/>
            <a:ext cx="7810805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228EB82-962C-427C-9EA1-09828B5CA785}"/>
              </a:ext>
            </a:extLst>
          </p:cNvPr>
          <p:cNvGrpSpPr/>
          <p:nvPr/>
        </p:nvGrpSpPr>
        <p:grpSpPr>
          <a:xfrm>
            <a:off x="2570339" y="1962017"/>
            <a:ext cx="857250" cy="857250"/>
            <a:chOff x="2238375" y="2028825"/>
            <a:chExt cx="857250" cy="85725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9C4723EC-3259-40BA-8259-220D9CE36B71}"/>
                </a:ext>
              </a:extLst>
            </p:cNvPr>
            <p:cNvSpPr/>
            <p:nvPr/>
          </p:nvSpPr>
          <p:spPr>
            <a:xfrm>
              <a:off x="2238375" y="2028825"/>
              <a:ext cx="857250" cy="85725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7676447-34B2-4B0D-A1AF-98B820D0DB39}"/>
                </a:ext>
              </a:extLst>
            </p:cNvPr>
            <p:cNvSpPr txBox="1"/>
            <p:nvPr/>
          </p:nvSpPr>
          <p:spPr>
            <a:xfrm>
              <a:off x="2504135" y="227278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3F7D8C2-07CD-4CF1-A175-684ADA4EEC8F}"/>
              </a:ext>
            </a:extLst>
          </p:cNvPr>
          <p:cNvGrpSpPr/>
          <p:nvPr/>
        </p:nvGrpSpPr>
        <p:grpSpPr>
          <a:xfrm>
            <a:off x="1478655" y="2612425"/>
            <a:ext cx="857250" cy="857250"/>
            <a:chOff x="4828932" y="1532828"/>
            <a:chExt cx="857250" cy="85725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03177B1-638D-4E55-957B-ED3819AD9B37}"/>
                </a:ext>
              </a:extLst>
            </p:cNvPr>
            <p:cNvSpPr/>
            <p:nvPr/>
          </p:nvSpPr>
          <p:spPr>
            <a:xfrm>
              <a:off x="4828932" y="1532828"/>
              <a:ext cx="857250" cy="8572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C43CC0-01D4-4DF3-B24D-303B728D6AD7}"/>
                </a:ext>
              </a:extLst>
            </p:cNvPr>
            <p:cNvSpPr txBox="1"/>
            <p:nvPr/>
          </p:nvSpPr>
          <p:spPr>
            <a:xfrm>
              <a:off x="5094692" y="177678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6FF66CF-0295-4C43-A780-457C130EC1A5}"/>
              </a:ext>
            </a:extLst>
          </p:cNvPr>
          <p:cNvGrpSpPr/>
          <p:nvPr/>
        </p:nvGrpSpPr>
        <p:grpSpPr>
          <a:xfrm>
            <a:off x="2787519" y="4968223"/>
            <a:ext cx="857250" cy="857250"/>
            <a:chOff x="3750155" y="3993352"/>
            <a:chExt cx="857250" cy="85725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DF00AA0-9227-4315-A33E-D4B3818682A2}"/>
                </a:ext>
              </a:extLst>
            </p:cNvPr>
            <p:cNvSpPr/>
            <p:nvPr/>
          </p:nvSpPr>
          <p:spPr>
            <a:xfrm>
              <a:off x="3750155" y="3993352"/>
              <a:ext cx="857250" cy="8572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9B39E2-0ADB-474D-A7EA-85293A0F3218}"/>
                </a:ext>
              </a:extLst>
            </p:cNvPr>
            <p:cNvSpPr txBox="1"/>
            <p:nvPr/>
          </p:nvSpPr>
          <p:spPr>
            <a:xfrm>
              <a:off x="4015915" y="4237311"/>
              <a:ext cx="325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92D05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F744CED-526B-4123-B1CF-E20BC061CDB7}"/>
              </a:ext>
            </a:extLst>
          </p:cNvPr>
          <p:cNvGrpSpPr/>
          <p:nvPr/>
        </p:nvGrpSpPr>
        <p:grpSpPr>
          <a:xfrm>
            <a:off x="4188729" y="3273160"/>
            <a:ext cx="857250" cy="857250"/>
            <a:chOff x="4465019" y="3974837"/>
            <a:chExt cx="857250" cy="85725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60BA460-A01E-4D45-A603-9F3EB41DD53A}"/>
                </a:ext>
              </a:extLst>
            </p:cNvPr>
            <p:cNvSpPr/>
            <p:nvPr/>
          </p:nvSpPr>
          <p:spPr>
            <a:xfrm>
              <a:off x="4465019" y="3974837"/>
              <a:ext cx="857250" cy="85725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222DBE3-C038-47CA-B23C-7B5638E0B61D}"/>
                </a:ext>
              </a:extLst>
            </p:cNvPr>
            <p:cNvSpPr txBox="1"/>
            <p:nvPr/>
          </p:nvSpPr>
          <p:spPr>
            <a:xfrm>
              <a:off x="4730779" y="421879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68E50E0-7597-4029-A65F-A5A7DCA6859F}"/>
              </a:ext>
            </a:extLst>
          </p:cNvPr>
          <p:cNvGrpSpPr/>
          <p:nvPr/>
        </p:nvGrpSpPr>
        <p:grpSpPr>
          <a:xfrm>
            <a:off x="4129942" y="4593713"/>
            <a:ext cx="857250" cy="857250"/>
            <a:chOff x="3390017" y="5057770"/>
            <a:chExt cx="857250" cy="85725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800BEEB-7F1B-4C1F-AEFB-0EEBFE293E95}"/>
                </a:ext>
              </a:extLst>
            </p:cNvPr>
            <p:cNvSpPr/>
            <p:nvPr/>
          </p:nvSpPr>
          <p:spPr>
            <a:xfrm>
              <a:off x="3390017" y="5057770"/>
              <a:ext cx="857250" cy="85725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3381E7-7C45-48C1-AD7E-9A4D46BD04D5}"/>
                </a:ext>
              </a:extLst>
            </p:cNvPr>
            <p:cNvSpPr txBox="1"/>
            <p:nvPr/>
          </p:nvSpPr>
          <p:spPr>
            <a:xfrm>
              <a:off x="3655777" y="530172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B0F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EB89888-870E-40A1-A637-8744CA65E4CD}"/>
              </a:ext>
            </a:extLst>
          </p:cNvPr>
          <p:cNvGrpSpPr/>
          <p:nvPr/>
        </p:nvGrpSpPr>
        <p:grpSpPr>
          <a:xfrm>
            <a:off x="1343837" y="4137213"/>
            <a:ext cx="857250" cy="857250"/>
            <a:chOff x="4504190" y="3295299"/>
            <a:chExt cx="857250" cy="8572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A7C4C9-4EC5-4C35-973D-78E50A4D4763}"/>
                </a:ext>
              </a:extLst>
            </p:cNvPr>
            <p:cNvSpPr txBox="1"/>
            <p:nvPr/>
          </p:nvSpPr>
          <p:spPr>
            <a:xfrm>
              <a:off x="4769950" y="353925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DE53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dirty="0">
                <a:solidFill>
                  <a:srgbClr val="FDE5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1FFBDC7-C919-4461-B9FA-FA503760CC58}"/>
                </a:ext>
              </a:extLst>
            </p:cNvPr>
            <p:cNvSpPr/>
            <p:nvPr/>
          </p:nvSpPr>
          <p:spPr>
            <a:xfrm>
              <a:off x="4504190" y="3295299"/>
              <a:ext cx="857250" cy="857250"/>
            </a:xfrm>
            <a:prstGeom prst="ellipse">
              <a:avLst/>
            </a:prstGeom>
            <a:noFill/>
            <a:ln w="38100">
              <a:solidFill>
                <a:srgbClr val="FDE5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207BFEDB-4C56-4848-B347-BE4F18FEB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407343"/>
              </p:ext>
            </p:extLst>
          </p:nvPr>
        </p:nvGraphicFramePr>
        <p:xfrm>
          <a:off x="6262477" y="2010630"/>
          <a:ext cx="4938928" cy="3800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366">
                  <a:extLst>
                    <a:ext uri="{9D8B030D-6E8A-4147-A177-3AD203B41FA5}">
                      <a16:colId xmlns:a16="http://schemas.microsoft.com/office/drawing/2014/main" val="2051935526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2900073992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650865537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2505446327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78922849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2430135174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3087977360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1169714456"/>
                    </a:ext>
                  </a:extLst>
                </a:gridCol>
              </a:tblGrid>
              <a:tr h="47507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75393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451457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612140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23690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028260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360554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526896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679570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0F8F5DC4-F78C-4E99-B53C-DCC4B3BB276C}"/>
              </a:ext>
            </a:extLst>
          </p:cNvPr>
          <p:cNvGrpSpPr/>
          <p:nvPr/>
        </p:nvGrpSpPr>
        <p:grpSpPr>
          <a:xfrm>
            <a:off x="3826858" y="2205976"/>
            <a:ext cx="857250" cy="857250"/>
            <a:chOff x="4465019" y="3974837"/>
            <a:chExt cx="857250" cy="85725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AECA778-AB71-4D9D-9511-EB23B56BA4FA}"/>
                </a:ext>
              </a:extLst>
            </p:cNvPr>
            <p:cNvSpPr/>
            <p:nvPr/>
          </p:nvSpPr>
          <p:spPr>
            <a:xfrm>
              <a:off x="4465019" y="3974837"/>
              <a:ext cx="857250" cy="857250"/>
            </a:xfrm>
            <a:prstGeom prst="ellips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6B28F58-D2F8-4200-8288-E032C2F9AAB2}"/>
                </a:ext>
              </a:extLst>
            </p:cNvPr>
            <p:cNvSpPr txBox="1"/>
            <p:nvPr/>
          </p:nvSpPr>
          <p:spPr>
            <a:xfrm>
              <a:off x="4730779" y="421879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7030A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dirty="0">
                <a:solidFill>
                  <a:srgbClr val="7030A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B2CC7955-66BA-4B4E-9DDA-45045B25C721}"/>
              </a:ext>
            </a:extLst>
          </p:cNvPr>
          <p:cNvCxnSpPr>
            <a:cxnSpLocks/>
            <a:stCxn id="2" idx="4"/>
            <a:endCxn id="8" idx="5"/>
          </p:cNvCxnSpPr>
          <p:nvPr/>
        </p:nvCxnSpPr>
        <p:spPr>
          <a:xfrm flipH="1">
            <a:off x="2210364" y="2819267"/>
            <a:ext cx="788600" cy="52486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945D712-942A-4207-BCE7-EA0A7F65FA91}"/>
              </a:ext>
            </a:extLst>
          </p:cNvPr>
          <p:cNvCxnSpPr>
            <a:cxnSpLocks/>
            <a:stCxn id="22" idx="6"/>
            <a:endCxn id="8" idx="5"/>
          </p:cNvCxnSpPr>
          <p:nvPr/>
        </p:nvCxnSpPr>
        <p:spPr>
          <a:xfrm flipV="1">
            <a:off x="2201087" y="3344134"/>
            <a:ext cx="9277" cy="122170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6FA325A-91E8-49E7-A208-9ED0EB8273EC}"/>
              </a:ext>
            </a:extLst>
          </p:cNvPr>
          <p:cNvCxnSpPr>
            <a:cxnSpLocks/>
            <a:stCxn id="22" idx="6"/>
            <a:endCxn id="9" idx="0"/>
          </p:cNvCxnSpPr>
          <p:nvPr/>
        </p:nvCxnSpPr>
        <p:spPr>
          <a:xfrm>
            <a:off x="2201087" y="4565838"/>
            <a:ext cx="1015057" cy="40238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11D7072A-F441-4AC5-A221-1F164609E418}"/>
              </a:ext>
            </a:extLst>
          </p:cNvPr>
          <p:cNvCxnSpPr>
            <a:cxnSpLocks/>
            <a:stCxn id="11" idx="1"/>
            <a:endCxn id="9" idx="0"/>
          </p:cNvCxnSpPr>
          <p:nvPr/>
        </p:nvCxnSpPr>
        <p:spPr>
          <a:xfrm flipH="1">
            <a:off x="3216144" y="4719254"/>
            <a:ext cx="1039339" cy="24896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8994BFA5-1869-4A1F-AB71-B37FBE2438D1}"/>
              </a:ext>
            </a:extLst>
          </p:cNvPr>
          <p:cNvCxnSpPr>
            <a:cxnSpLocks/>
            <a:stCxn id="9" idx="0"/>
            <a:endCxn id="8" idx="5"/>
          </p:cNvCxnSpPr>
          <p:nvPr/>
        </p:nvCxnSpPr>
        <p:spPr>
          <a:xfrm flipH="1" flipV="1">
            <a:off x="2210364" y="3344134"/>
            <a:ext cx="1005780" cy="162408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B5437910-4A8A-44EF-850E-F95F033DF44C}"/>
              </a:ext>
            </a:extLst>
          </p:cNvPr>
          <p:cNvCxnSpPr>
            <a:cxnSpLocks/>
            <a:stCxn id="10" idx="4"/>
            <a:endCxn id="11" idx="1"/>
          </p:cNvCxnSpPr>
          <p:nvPr/>
        </p:nvCxnSpPr>
        <p:spPr>
          <a:xfrm flipH="1">
            <a:off x="4255483" y="4130410"/>
            <a:ext cx="361871" cy="58884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37CCD0-1190-48C0-9EAA-EC4B13D81965}"/>
              </a:ext>
            </a:extLst>
          </p:cNvPr>
          <p:cNvSpPr txBox="1"/>
          <p:nvPr/>
        </p:nvSpPr>
        <p:spPr>
          <a:xfrm>
            <a:off x="6186976" y="1174333"/>
            <a:ext cx="134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1 -&gt; 3 </a:t>
            </a:r>
            <a:r>
              <a:rPr lang="ko-KR" altLang="en-US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경우</a:t>
            </a:r>
            <a:r>
              <a: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4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76CF0A-3680-4EF0-AF01-0F2B495591B3}"/>
              </a:ext>
            </a:extLst>
          </p:cNvPr>
          <p:cNvSpPr txBox="1"/>
          <p:nvPr/>
        </p:nvSpPr>
        <p:spPr>
          <a:xfrm>
            <a:off x="6186976" y="1470525"/>
            <a:ext cx="5408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1 -&gt; 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2 -&gt; 3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더한 값과 비교했을 때 더 작으면 그 값으로 바꿔준다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459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972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14588_Line Friends (small)</a:t>
            </a:r>
            <a:endParaRPr lang="ko-KR" altLang="en-US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676742" y="579636"/>
            <a:ext cx="7810805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228EB82-962C-427C-9EA1-09828B5CA785}"/>
              </a:ext>
            </a:extLst>
          </p:cNvPr>
          <p:cNvGrpSpPr/>
          <p:nvPr/>
        </p:nvGrpSpPr>
        <p:grpSpPr>
          <a:xfrm>
            <a:off x="2570339" y="1962017"/>
            <a:ext cx="857250" cy="857250"/>
            <a:chOff x="2238375" y="2028825"/>
            <a:chExt cx="857250" cy="85725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9C4723EC-3259-40BA-8259-220D9CE36B71}"/>
                </a:ext>
              </a:extLst>
            </p:cNvPr>
            <p:cNvSpPr/>
            <p:nvPr/>
          </p:nvSpPr>
          <p:spPr>
            <a:xfrm>
              <a:off x="2238375" y="2028825"/>
              <a:ext cx="857250" cy="85725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7676447-34B2-4B0D-A1AF-98B820D0DB39}"/>
                </a:ext>
              </a:extLst>
            </p:cNvPr>
            <p:cNvSpPr txBox="1"/>
            <p:nvPr/>
          </p:nvSpPr>
          <p:spPr>
            <a:xfrm>
              <a:off x="2504135" y="227278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3F7D8C2-07CD-4CF1-A175-684ADA4EEC8F}"/>
              </a:ext>
            </a:extLst>
          </p:cNvPr>
          <p:cNvGrpSpPr/>
          <p:nvPr/>
        </p:nvGrpSpPr>
        <p:grpSpPr>
          <a:xfrm>
            <a:off x="1478655" y="2612425"/>
            <a:ext cx="857250" cy="857250"/>
            <a:chOff x="4828932" y="1532828"/>
            <a:chExt cx="857250" cy="85725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03177B1-638D-4E55-957B-ED3819AD9B37}"/>
                </a:ext>
              </a:extLst>
            </p:cNvPr>
            <p:cNvSpPr/>
            <p:nvPr/>
          </p:nvSpPr>
          <p:spPr>
            <a:xfrm>
              <a:off x="4828932" y="1532828"/>
              <a:ext cx="857250" cy="8572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C43CC0-01D4-4DF3-B24D-303B728D6AD7}"/>
                </a:ext>
              </a:extLst>
            </p:cNvPr>
            <p:cNvSpPr txBox="1"/>
            <p:nvPr/>
          </p:nvSpPr>
          <p:spPr>
            <a:xfrm>
              <a:off x="5094692" y="177678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6FF66CF-0295-4C43-A780-457C130EC1A5}"/>
              </a:ext>
            </a:extLst>
          </p:cNvPr>
          <p:cNvGrpSpPr/>
          <p:nvPr/>
        </p:nvGrpSpPr>
        <p:grpSpPr>
          <a:xfrm>
            <a:off x="2787519" y="4968223"/>
            <a:ext cx="857250" cy="857250"/>
            <a:chOff x="3750155" y="3993352"/>
            <a:chExt cx="857250" cy="85725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DF00AA0-9227-4315-A33E-D4B3818682A2}"/>
                </a:ext>
              </a:extLst>
            </p:cNvPr>
            <p:cNvSpPr/>
            <p:nvPr/>
          </p:nvSpPr>
          <p:spPr>
            <a:xfrm>
              <a:off x="3750155" y="3993352"/>
              <a:ext cx="857250" cy="8572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9B39E2-0ADB-474D-A7EA-85293A0F3218}"/>
                </a:ext>
              </a:extLst>
            </p:cNvPr>
            <p:cNvSpPr txBox="1"/>
            <p:nvPr/>
          </p:nvSpPr>
          <p:spPr>
            <a:xfrm>
              <a:off x="4015915" y="4237311"/>
              <a:ext cx="325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92D05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F744CED-526B-4123-B1CF-E20BC061CDB7}"/>
              </a:ext>
            </a:extLst>
          </p:cNvPr>
          <p:cNvGrpSpPr/>
          <p:nvPr/>
        </p:nvGrpSpPr>
        <p:grpSpPr>
          <a:xfrm>
            <a:off x="4188729" y="3273160"/>
            <a:ext cx="857250" cy="857250"/>
            <a:chOff x="4465019" y="3974837"/>
            <a:chExt cx="857250" cy="85725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60BA460-A01E-4D45-A603-9F3EB41DD53A}"/>
                </a:ext>
              </a:extLst>
            </p:cNvPr>
            <p:cNvSpPr/>
            <p:nvPr/>
          </p:nvSpPr>
          <p:spPr>
            <a:xfrm>
              <a:off x="4465019" y="3974837"/>
              <a:ext cx="857250" cy="85725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222DBE3-C038-47CA-B23C-7B5638E0B61D}"/>
                </a:ext>
              </a:extLst>
            </p:cNvPr>
            <p:cNvSpPr txBox="1"/>
            <p:nvPr/>
          </p:nvSpPr>
          <p:spPr>
            <a:xfrm>
              <a:off x="4730779" y="421879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68E50E0-7597-4029-A65F-A5A7DCA6859F}"/>
              </a:ext>
            </a:extLst>
          </p:cNvPr>
          <p:cNvGrpSpPr/>
          <p:nvPr/>
        </p:nvGrpSpPr>
        <p:grpSpPr>
          <a:xfrm>
            <a:off x="4129942" y="4593713"/>
            <a:ext cx="857250" cy="857250"/>
            <a:chOff x="3390017" y="5057770"/>
            <a:chExt cx="857250" cy="85725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800BEEB-7F1B-4C1F-AEFB-0EEBFE293E95}"/>
                </a:ext>
              </a:extLst>
            </p:cNvPr>
            <p:cNvSpPr/>
            <p:nvPr/>
          </p:nvSpPr>
          <p:spPr>
            <a:xfrm>
              <a:off x="3390017" y="5057770"/>
              <a:ext cx="857250" cy="85725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3381E7-7C45-48C1-AD7E-9A4D46BD04D5}"/>
                </a:ext>
              </a:extLst>
            </p:cNvPr>
            <p:cNvSpPr txBox="1"/>
            <p:nvPr/>
          </p:nvSpPr>
          <p:spPr>
            <a:xfrm>
              <a:off x="3655777" y="530172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B0F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EB89888-870E-40A1-A637-8744CA65E4CD}"/>
              </a:ext>
            </a:extLst>
          </p:cNvPr>
          <p:cNvGrpSpPr/>
          <p:nvPr/>
        </p:nvGrpSpPr>
        <p:grpSpPr>
          <a:xfrm>
            <a:off x="1343837" y="4137213"/>
            <a:ext cx="857250" cy="857250"/>
            <a:chOff x="4504190" y="3295299"/>
            <a:chExt cx="857250" cy="8572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A7C4C9-4EC5-4C35-973D-78E50A4D4763}"/>
                </a:ext>
              </a:extLst>
            </p:cNvPr>
            <p:cNvSpPr txBox="1"/>
            <p:nvPr/>
          </p:nvSpPr>
          <p:spPr>
            <a:xfrm>
              <a:off x="4769950" y="353925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DE53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dirty="0">
                <a:solidFill>
                  <a:srgbClr val="FDE5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1FFBDC7-C919-4461-B9FA-FA503760CC58}"/>
                </a:ext>
              </a:extLst>
            </p:cNvPr>
            <p:cNvSpPr/>
            <p:nvPr/>
          </p:nvSpPr>
          <p:spPr>
            <a:xfrm>
              <a:off x="4504190" y="3295299"/>
              <a:ext cx="857250" cy="857250"/>
            </a:xfrm>
            <a:prstGeom prst="ellipse">
              <a:avLst/>
            </a:prstGeom>
            <a:noFill/>
            <a:ln w="38100">
              <a:solidFill>
                <a:srgbClr val="FDE5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207BFEDB-4C56-4848-B347-BE4F18FEB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676239"/>
              </p:ext>
            </p:extLst>
          </p:nvPr>
        </p:nvGraphicFramePr>
        <p:xfrm>
          <a:off x="6262477" y="2010630"/>
          <a:ext cx="4938928" cy="3800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366">
                  <a:extLst>
                    <a:ext uri="{9D8B030D-6E8A-4147-A177-3AD203B41FA5}">
                      <a16:colId xmlns:a16="http://schemas.microsoft.com/office/drawing/2014/main" val="2051935526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2900073992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650865537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2505446327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78922849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2430135174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3087977360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1169714456"/>
                    </a:ext>
                  </a:extLst>
                </a:gridCol>
              </a:tblGrid>
              <a:tr h="47507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75393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451457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612140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23690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028260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360554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526896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679570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0F8F5DC4-F78C-4E99-B53C-DCC4B3BB276C}"/>
              </a:ext>
            </a:extLst>
          </p:cNvPr>
          <p:cNvGrpSpPr/>
          <p:nvPr/>
        </p:nvGrpSpPr>
        <p:grpSpPr>
          <a:xfrm>
            <a:off x="3826858" y="2205976"/>
            <a:ext cx="857250" cy="857250"/>
            <a:chOff x="4465019" y="3974837"/>
            <a:chExt cx="857250" cy="85725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AECA778-AB71-4D9D-9511-EB23B56BA4FA}"/>
                </a:ext>
              </a:extLst>
            </p:cNvPr>
            <p:cNvSpPr/>
            <p:nvPr/>
          </p:nvSpPr>
          <p:spPr>
            <a:xfrm>
              <a:off x="4465019" y="3974837"/>
              <a:ext cx="857250" cy="857250"/>
            </a:xfrm>
            <a:prstGeom prst="ellips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6B28F58-D2F8-4200-8288-E032C2F9AAB2}"/>
                </a:ext>
              </a:extLst>
            </p:cNvPr>
            <p:cNvSpPr txBox="1"/>
            <p:nvPr/>
          </p:nvSpPr>
          <p:spPr>
            <a:xfrm>
              <a:off x="4730779" y="421879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7030A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dirty="0">
                <a:solidFill>
                  <a:srgbClr val="7030A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B2CC7955-66BA-4B4E-9DDA-45045B25C721}"/>
              </a:ext>
            </a:extLst>
          </p:cNvPr>
          <p:cNvCxnSpPr>
            <a:cxnSpLocks/>
            <a:stCxn id="2" idx="4"/>
            <a:endCxn id="8" idx="5"/>
          </p:cNvCxnSpPr>
          <p:nvPr/>
        </p:nvCxnSpPr>
        <p:spPr>
          <a:xfrm flipH="1">
            <a:off x="2210364" y="2819267"/>
            <a:ext cx="788600" cy="52486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945D712-942A-4207-BCE7-EA0A7F65FA91}"/>
              </a:ext>
            </a:extLst>
          </p:cNvPr>
          <p:cNvCxnSpPr>
            <a:cxnSpLocks/>
            <a:stCxn id="22" idx="6"/>
            <a:endCxn id="8" idx="5"/>
          </p:cNvCxnSpPr>
          <p:nvPr/>
        </p:nvCxnSpPr>
        <p:spPr>
          <a:xfrm flipV="1">
            <a:off x="2201087" y="3344134"/>
            <a:ext cx="9277" cy="122170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6FA325A-91E8-49E7-A208-9ED0EB8273EC}"/>
              </a:ext>
            </a:extLst>
          </p:cNvPr>
          <p:cNvCxnSpPr>
            <a:cxnSpLocks/>
            <a:stCxn id="22" idx="6"/>
            <a:endCxn id="9" idx="0"/>
          </p:cNvCxnSpPr>
          <p:nvPr/>
        </p:nvCxnSpPr>
        <p:spPr>
          <a:xfrm>
            <a:off x="2201087" y="4565838"/>
            <a:ext cx="1015057" cy="40238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11D7072A-F441-4AC5-A221-1F164609E418}"/>
              </a:ext>
            </a:extLst>
          </p:cNvPr>
          <p:cNvCxnSpPr>
            <a:cxnSpLocks/>
            <a:stCxn id="11" idx="1"/>
            <a:endCxn id="9" idx="0"/>
          </p:cNvCxnSpPr>
          <p:nvPr/>
        </p:nvCxnSpPr>
        <p:spPr>
          <a:xfrm flipH="1">
            <a:off x="3216144" y="4719254"/>
            <a:ext cx="1039339" cy="24896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8994BFA5-1869-4A1F-AB71-B37FBE2438D1}"/>
              </a:ext>
            </a:extLst>
          </p:cNvPr>
          <p:cNvCxnSpPr>
            <a:cxnSpLocks/>
            <a:stCxn id="9" idx="0"/>
            <a:endCxn id="8" idx="5"/>
          </p:cNvCxnSpPr>
          <p:nvPr/>
        </p:nvCxnSpPr>
        <p:spPr>
          <a:xfrm flipH="1" flipV="1">
            <a:off x="2210364" y="3344134"/>
            <a:ext cx="1005780" cy="162408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B5437910-4A8A-44EF-850E-F95F033DF44C}"/>
              </a:ext>
            </a:extLst>
          </p:cNvPr>
          <p:cNvCxnSpPr>
            <a:cxnSpLocks/>
            <a:stCxn id="10" idx="4"/>
            <a:endCxn id="11" idx="1"/>
          </p:cNvCxnSpPr>
          <p:nvPr/>
        </p:nvCxnSpPr>
        <p:spPr>
          <a:xfrm flipH="1">
            <a:off x="4255483" y="4130410"/>
            <a:ext cx="361871" cy="58884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37CCD0-1190-48C0-9EAA-EC4B13D81965}"/>
              </a:ext>
            </a:extLst>
          </p:cNvPr>
          <p:cNvSpPr txBox="1"/>
          <p:nvPr/>
        </p:nvSpPr>
        <p:spPr>
          <a:xfrm>
            <a:off x="6186976" y="1174333"/>
            <a:ext cx="134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1 -&gt; 3 </a:t>
            </a:r>
            <a:r>
              <a:rPr lang="ko-KR" altLang="en-US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경우</a:t>
            </a:r>
            <a:r>
              <a: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4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76CF0A-3680-4EF0-AF01-0F2B495591B3}"/>
              </a:ext>
            </a:extLst>
          </p:cNvPr>
          <p:cNvSpPr txBox="1"/>
          <p:nvPr/>
        </p:nvSpPr>
        <p:spPr>
          <a:xfrm>
            <a:off x="6186976" y="1470525"/>
            <a:ext cx="5408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1 -&gt; 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2 -&gt; 3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더한 값과 비교했을 때 더 작으면 그 값으로 바꿔준다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705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972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14588_Line Friends (small)</a:t>
            </a:r>
            <a:endParaRPr lang="ko-KR" altLang="en-US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676742" y="579636"/>
            <a:ext cx="7810805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E3147C7-897A-4748-B5C9-872353E33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53" y="2276716"/>
            <a:ext cx="6238875" cy="24151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614D5A-2756-4874-8C19-CA09632C4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782" y="1435512"/>
            <a:ext cx="1535273" cy="40975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7A9788-05EE-4AED-AD02-BA66B28F4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6439" y="1445037"/>
            <a:ext cx="1600252" cy="199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6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972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14588_Line Friends (small)</a:t>
            </a:r>
            <a:endParaRPr lang="ko-KR" altLang="en-US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676742" y="579636"/>
            <a:ext cx="7810805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350E765-31E8-46E8-B3B7-286F175E31AB}"/>
              </a:ext>
            </a:extLst>
          </p:cNvPr>
          <p:cNvGrpSpPr/>
          <p:nvPr/>
        </p:nvGrpSpPr>
        <p:grpSpPr>
          <a:xfrm>
            <a:off x="1359017" y="3429000"/>
            <a:ext cx="9680895" cy="618922"/>
            <a:chOff x="1359017" y="3967984"/>
            <a:chExt cx="9680895" cy="618922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91B15B5-9B98-417F-9F04-BD74E9D27F13}"/>
                </a:ext>
              </a:extLst>
            </p:cNvPr>
            <p:cNvCxnSpPr>
              <a:cxnSpLocks/>
            </p:cNvCxnSpPr>
            <p:nvPr/>
          </p:nvCxnSpPr>
          <p:spPr>
            <a:xfrm>
              <a:off x="1359017" y="4092779"/>
              <a:ext cx="9680895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314EF59-94E9-4FEE-8B2E-33FE9147417C}"/>
                </a:ext>
              </a:extLst>
            </p:cNvPr>
            <p:cNvCxnSpPr>
              <a:cxnSpLocks/>
            </p:cNvCxnSpPr>
            <p:nvPr/>
          </p:nvCxnSpPr>
          <p:spPr>
            <a:xfrm>
              <a:off x="6199464" y="3967984"/>
              <a:ext cx="0" cy="24959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BD4320-4817-4DF3-AA77-313620FB4B57}"/>
                </a:ext>
              </a:extLst>
            </p:cNvPr>
            <p:cNvSpPr txBox="1"/>
            <p:nvPr/>
          </p:nvSpPr>
          <p:spPr>
            <a:xfrm>
              <a:off x="6036599" y="421757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E140E0-7BB2-432A-B7EE-1CC34202888A}"/>
              </a:ext>
            </a:extLst>
          </p:cNvPr>
          <p:cNvCxnSpPr>
            <a:cxnSpLocks/>
          </p:cNvCxnSpPr>
          <p:nvPr/>
        </p:nvCxnSpPr>
        <p:spPr>
          <a:xfrm>
            <a:off x="1736521" y="3162650"/>
            <a:ext cx="31039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6F7B760-3AA6-43EA-8603-E0442FC12BB8}"/>
              </a:ext>
            </a:extLst>
          </p:cNvPr>
          <p:cNvSpPr txBox="1"/>
          <p:nvPr/>
        </p:nvSpPr>
        <p:spPr>
          <a:xfrm>
            <a:off x="1519155" y="3603967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-10</a:t>
            </a:r>
            <a:endParaRPr lang="ko-KR" altLang="en-US" sz="12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DA7C0AF-3C20-4307-96E2-1E856797511E}"/>
              </a:ext>
            </a:extLst>
          </p:cNvPr>
          <p:cNvSpPr/>
          <p:nvPr/>
        </p:nvSpPr>
        <p:spPr>
          <a:xfrm>
            <a:off x="1686349" y="3503623"/>
            <a:ext cx="100344" cy="1003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D32BD4-3474-450A-8E2C-A5ED3785B332}"/>
              </a:ext>
            </a:extLst>
          </p:cNvPr>
          <p:cNvSpPr txBox="1"/>
          <p:nvPr/>
        </p:nvSpPr>
        <p:spPr>
          <a:xfrm>
            <a:off x="4669568" y="360396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-3</a:t>
            </a:r>
            <a:endParaRPr lang="ko-KR" altLang="en-US" sz="12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41AEF27-70DE-46AA-B9D6-20218244A446}"/>
              </a:ext>
            </a:extLst>
          </p:cNvPr>
          <p:cNvSpPr/>
          <p:nvPr/>
        </p:nvSpPr>
        <p:spPr>
          <a:xfrm>
            <a:off x="4790275" y="3503623"/>
            <a:ext cx="100344" cy="1003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F1BC5EF-42E6-468C-91CD-E4D9929F601D}"/>
              </a:ext>
            </a:extLst>
          </p:cNvPr>
          <p:cNvCxnSpPr>
            <a:cxnSpLocks/>
          </p:cNvCxnSpPr>
          <p:nvPr/>
        </p:nvCxnSpPr>
        <p:spPr>
          <a:xfrm>
            <a:off x="4387442" y="3011648"/>
            <a:ext cx="2529021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A98A24-DD47-4A50-8F85-FA2BE1AC5B7F}"/>
              </a:ext>
            </a:extLst>
          </p:cNvPr>
          <p:cNvSpPr txBox="1"/>
          <p:nvPr/>
        </p:nvSpPr>
        <p:spPr>
          <a:xfrm>
            <a:off x="4239211" y="360396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</a:t>
            </a:r>
            <a:endParaRPr lang="ko-KR" altLang="en-US" sz="1200" dirty="0">
              <a:solidFill>
                <a:srgbClr val="FFC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2E0AA80-470D-4D96-9246-147890097F84}"/>
              </a:ext>
            </a:extLst>
          </p:cNvPr>
          <p:cNvSpPr/>
          <p:nvPr/>
        </p:nvSpPr>
        <p:spPr>
          <a:xfrm>
            <a:off x="4359918" y="3503623"/>
            <a:ext cx="100344" cy="10034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E96862-3C34-4DF8-B8F4-8CD76F4756ED}"/>
              </a:ext>
            </a:extLst>
          </p:cNvPr>
          <p:cNvSpPr txBox="1"/>
          <p:nvPr/>
        </p:nvSpPr>
        <p:spPr>
          <a:xfrm>
            <a:off x="6785329" y="360396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200" dirty="0">
              <a:solidFill>
                <a:srgbClr val="FFC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C014C98-09F3-4F54-8CC0-68AE9A211EF5}"/>
              </a:ext>
            </a:extLst>
          </p:cNvPr>
          <p:cNvSpPr/>
          <p:nvPr/>
        </p:nvSpPr>
        <p:spPr>
          <a:xfrm>
            <a:off x="6873976" y="3503623"/>
            <a:ext cx="100344" cy="10034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542BD6E-4062-47E7-B47A-2FDA21F40985}"/>
              </a:ext>
            </a:extLst>
          </p:cNvPr>
          <p:cNvCxnSpPr>
            <a:cxnSpLocks/>
          </p:cNvCxnSpPr>
          <p:nvPr/>
        </p:nvCxnSpPr>
        <p:spPr>
          <a:xfrm>
            <a:off x="5201174" y="2843868"/>
            <a:ext cx="135062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B3D7E58-D991-4637-8AC7-4955AD9B6535}"/>
              </a:ext>
            </a:extLst>
          </p:cNvPr>
          <p:cNvSpPr txBox="1"/>
          <p:nvPr/>
        </p:nvSpPr>
        <p:spPr>
          <a:xfrm>
            <a:off x="5053486" y="360396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FF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</a:t>
            </a:r>
            <a:endParaRPr lang="ko-KR" altLang="en-US" sz="1200" dirty="0">
              <a:solidFill>
                <a:srgbClr val="FFFF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E1EED5B-8DD1-4A1C-95F8-A0E3B18588AB}"/>
              </a:ext>
            </a:extLst>
          </p:cNvPr>
          <p:cNvSpPr/>
          <p:nvPr/>
        </p:nvSpPr>
        <p:spPr>
          <a:xfrm>
            <a:off x="5174193" y="3503623"/>
            <a:ext cx="100344" cy="10034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7EF902-792E-409F-B4EE-93D11659BC4B}"/>
              </a:ext>
            </a:extLst>
          </p:cNvPr>
          <p:cNvSpPr txBox="1"/>
          <p:nvPr/>
        </p:nvSpPr>
        <p:spPr>
          <a:xfrm>
            <a:off x="6415228" y="360396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FF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200" dirty="0">
              <a:solidFill>
                <a:srgbClr val="FFFF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2AC50FB-26B7-40D8-93FD-14FB7123D7E2}"/>
              </a:ext>
            </a:extLst>
          </p:cNvPr>
          <p:cNvSpPr/>
          <p:nvPr/>
        </p:nvSpPr>
        <p:spPr>
          <a:xfrm>
            <a:off x="6503875" y="3503623"/>
            <a:ext cx="100344" cy="10034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F354C50-029B-4B5B-B566-3BDF9510BCF8}"/>
              </a:ext>
            </a:extLst>
          </p:cNvPr>
          <p:cNvCxnSpPr>
            <a:cxnSpLocks/>
          </p:cNvCxnSpPr>
          <p:nvPr/>
        </p:nvCxnSpPr>
        <p:spPr>
          <a:xfrm>
            <a:off x="6551802" y="2650921"/>
            <a:ext cx="135062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A7124C3-3868-4E4C-9F42-DAE64D9F661B}"/>
              </a:ext>
            </a:extLst>
          </p:cNvPr>
          <p:cNvSpPr txBox="1"/>
          <p:nvPr/>
        </p:nvSpPr>
        <p:spPr>
          <a:xfrm>
            <a:off x="6415228" y="360396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2D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200" dirty="0">
              <a:solidFill>
                <a:srgbClr val="92D05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0875E9B-FF65-48B9-A559-6A3C51BBE2CC}"/>
              </a:ext>
            </a:extLst>
          </p:cNvPr>
          <p:cNvSpPr/>
          <p:nvPr/>
        </p:nvSpPr>
        <p:spPr>
          <a:xfrm>
            <a:off x="6503875" y="3503623"/>
            <a:ext cx="100344" cy="1003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A20C88-1717-4B17-A0FA-AA97C36F806D}"/>
              </a:ext>
            </a:extLst>
          </p:cNvPr>
          <p:cNvSpPr txBox="1"/>
          <p:nvPr/>
        </p:nvSpPr>
        <p:spPr>
          <a:xfrm>
            <a:off x="7763610" y="360396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2D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200" dirty="0">
              <a:solidFill>
                <a:srgbClr val="92D05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1D112312-4070-4D8E-A745-597D601E5EC6}"/>
              </a:ext>
            </a:extLst>
          </p:cNvPr>
          <p:cNvSpPr/>
          <p:nvPr/>
        </p:nvSpPr>
        <p:spPr>
          <a:xfrm>
            <a:off x="7852257" y="3503623"/>
            <a:ext cx="100344" cy="1003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1B55A69-B0C5-4080-8DA7-04F51225869D}"/>
              </a:ext>
            </a:extLst>
          </p:cNvPr>
          <p:cNvCxnSpPr>
            <a:cxnSpLocks/>
          </p:cNvCxnSpPr>
          <p:nvPr/>
        </p:nvCxnSpPr>
        <p:spPr>
          <a:xfrm>
            <a:off x="7238254" y="2441196"/>
            <a:ext cx="197648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2C9750-DC69-40AC-818C-AEF5B06EFF36}"/>
              </a:ext>
            </a:extLst>
          </p:cNvPr>
          <p:cNvSpPr txBox="1"/>
          <p:nvPr/>
        </p:nvSpPr>
        <p:spPr>
          <a:xfrm>
            <a:off x="7149607" y="360396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dirty="0">
              <a:solidFill>
                <a:srgbClr val="00B0F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268A3D7-8F3B-42AB-8CA6-A8B7D16EAEF8}"/>
              </a:ext>
            </a:extLst>
          </p:cNvPr>
          <p:cNvSpPr/>
          <p:nvPr/>
        </p:nvSpPr>
        <p:spPr>
          <a:xfrm>
            <a:off x="7238254" y="3503623"/>
            <a:ext cx="100344" cy="1003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DEF646-7934-4DB7-B261-E7E925E3BDAB}"/>
              </a:ext>
            </a:extLst>
          </p:cNvPr>
          <p:cNvSpPr txBox="1"/>
          <p:nvPr/>
        </p:nvSpPr>
        <p:spPr>
          <a:xfrm>
            <a:off x="9082869" y="360396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endParaRPr lang="ko-KR" altLang="en-US" sz="1200" dirty="0">
              <a:solidFill>
                <a:srgbClr val="00B0F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7269BD05-CCE1-4D23-A672-A835EAC44E38}"/>
              </a:ext>
            </a:extLst>
          </p:cNvPr>
          <p:cNvSpPr/>
          <p:nvPr/>
        </p:nvSpPr>
        <p:spPr>
          <a:xfrm>
            <a:off x="9171516" y="3503623"/>
            <a:ext cx="100344" cy="1003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1B4A520-06D8-456A-8FCB-1B65CCF180A7}"/>
              </a:ext>
            </a:extLst>
          </p:cNvPr>
          <p:cNvCxnSpPr>
            <a:cxnSpLocks/>
          </p:cNvCxnSpPr>
          <p:nvPr/>
        </p:nvCxnSpPr>
        <p:spPr>
          <a:xfrm>
            <a:off x="8713721" y="2290194"/>
            <a:ext cx="10020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9075A14-316A-4E7E-8A81-23E0EB8DC978}"/>
              </a:ext>
            </a:extLst>
          </p:cNvPr>
          <p:cNvSpPr txBox="1"/>
          <p:nvPr/>
        </p:nvSpPr>
        <p:spPr>
          <a:xfrm>
            <a:off x="8609160" y="360396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1200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73AC248-A297-4AF8-AEB2-9807E951F28B}"/>
              </a:ext>
            </a:extLst>
          </p:cNvPr>
          <p:cNvSpPr/>
          <p:nvPr/>
        </p:nvSpPr>
        <p:spPr>
          <a:xfrm>
            <a:off x="8697807" y="3503623"/>
            <a:ext cx="100344" cy="1003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638C41-B584-4E52-9C53-4E62F79C754A}"/>
              </a:ext>
            </a:extLst>
          </p:cNvPr>
          <p:cNvSpPr txBox="1"/>
          <p:nvPr/>
        </p:nvSpPr>
        <p:spPr>
          <a:xfrm>
            <a:off x="9595055" y="360396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endParaRPr lang="ko-KR" altLang="en-US" sz="1200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EF69848-F3E0-4DDA-9DCA-FD900306D266}"/>
              </a:ext>
            </a:extLst>
          </p:cNvPr>
          <p:cNvSpPr/>
          <p:nvPr/>
        </p:nvSpPr>
        <p:spPr>
          <a:xfrm>
            <a:off x="9683702" y="3503623"/>
            <a:ext cx="100344" cy="1003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45CDFAF-47E1-4E69-B42D-1499E9362FF5}"/>
              </a:ext>
            </a:extLst>
          </p:cNvPr>
          <p:cNvCxnSpPr>
            <a:cxnSpLocks/>
          </p:cNvCxnSpPr>
          <p:nvPr/>
        </p:nvCxnSpPr>
        <p:spPr>
          <a:xfrm>
            <a:off x="10037869" y="2055302"/>
            <a:ext cx="65809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85C08E6-2B10-467E-A56B-DB1051B0CAA8}"/>
              </a:ext>
            </a:extLst>
          </p:cNvPr>
          <p:cNvSpPr txBox="1"/>
          <p:nvPr/>
        </p:nvSpPr>
        <p:spPr>
          <a:xfrm>
            <a:off x="9996608" y="360396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endParaRPr lang="ko-KR" altLang="en-US" sz="1200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452365F-256C-4BA5-8F84-074FE520884C}"/>
              </a:ext>
            </a:extLst>
          </p:cNvPr>
          <p:cNvSpPr/>
          <p:nvPr/>
        </p:nvSpPr>
        <p:spPr>
          <a:xfrm>
            <a:off x="10085255" y="3503623"/>
            <a:ext cx="100344" cy="10034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6251214-B423-48B9-9A6D-E411F733F9C5}"/>
              </a:ext>
            </a:extLst>
          </p:cNvPr>
          <p:cNvSpPr txBox="1"/>
          <p:nvPr/>
        </p:nvSpPr>
        <p:spPr>
          <a:xfrm>
            <a:off x="10437138" y="3603967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endParaRPr lang="ko-KR" altLang="en-US" sz="1200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3B5C6E63-EFD2-4D5E-B27C-A9E10B94E597}"/>
              </a:ext>
            </a:extLst>
          </p:cNvPr>
          <p:cNvSpPr/>
          <p:nvPr/>
        </p:nvSpPr>
        <p:spPr>
          <a:xfrm>
            <a:off x="10572272" y="3503623"/>
            <a:ext cx="100344" cy="10034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472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  <p:bldP spid="46" grpId="0"/>
      <p:bldP spid="47" grpId="0" animBg="1"/>
      <p:bldP spid="50" grpId="0"/>
      <p:bldP spid="51" grpId="0" animBg="1"/>
      <p:bldP spid="52" grpId="0"/>
      <p:bldP spid="53" grpId="0" animBg="1"/>
      <p:bldP spid="56" grpId="0"/>
      <p:bldP spid="57" grpId="0" animBg="1"/>
      <p:bldP spid="58" grpId="0"/>
      <p:bldP spid="59" grpId="0" animBg="1"/>
      <p:bldP spid="61" grpId="0"/>
      <p:bldP spid="62" grpId="0" animBg="1"/>
      <p:bldP spid="63" grpId="0"/>
      <p:bldP spid="64" grpId="0" animBg="1"/>
      <p:bldP spid="67" grpId="0"/>
      <p:bldP spid="68" grpId="0" animBg="1"/>
      <p:bldP spid="70" grpId="0"/>
      <p:bldP spid="71" grpId="0" animBg="1"/>
      <p:bldP spid="76" grpId="0"/>
      <p:bldP spid="77" grpId="0" animBg="1"/>
      <p:bldP spid="78" grpId="0"/>
      <p:bldP spid="79" grpId="0" animBg="1"/>
      <p:bldP spid="85" grpId="0"/>
      <p:bldP spid="86" grpId="0" animBg="1"/>
      <p:bldP spid="87" grpId="0"/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972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14588_Line Friends (small)</a:t>
            </a:r>
            <a:endParaRPr lang="ko-KR" altLang="en-US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676742" y="579636"/>
            <a:ext cx="7810805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350E765-31E8-46E8-B3B7-286F175E31AB}"/>
              </a:ext>
            </a:extLst>
          </p:cNvPr>
          <p:cNvGrpSpPr/>
          <p:nvPr/>
        </p:nvGrpSpPr>
        <p:grpSpPr>
          <a:xfrm>
            <a:off x="1359017" y="3429000"/>
            <a:ext cx="9680895" cy="618922"/>
            <a:chOff x="1359017" y="3967984"/>
            <a:chExt cx="9680895" cy="618922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91B15B5-9B98-417F-9F04-BD74E9D27F13}"/>
                </a:ext>
              </a:extLst>
            </p:cNvPr>
            <p:cNvCxnSpPr>
              <a:cxnSpLocks/>
            </p:cNvCxnSpPr>
            <p:nvPr/>
          </p:nvCxnSpPr>
          <p:spPr>
            <a:xfrm>
              <a:off x="1359017" y="4092779"/>
              <a:ext cx="9680895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314EF59-94E9-4FEE-8B2E-33FE9147417C}"/>
                </a:ext>
              </a:extLst>
            </p:cNvPr>
            <p:cNvCxnSpPr>
              <a:cxnSpLocks/>
            </p:cNvCxnSpPr>
            <p:nvPr/>
          </p:nvCxnSpPr>
          <p:spPr>
            <a:xfrm>
              <a:off x="6199464" y="3967984"/>
              <a:ext cx="0" cy="24959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BD4320-4817-4DF3-AA77-313620FB4B57}"/>
                </a:ext>
              </a:extLst>
            </p:cNvPr>
            <p:cNvSpPr txBox="1"/>
            <p:nvPr/>
          </p:nvSpPr>
          <p:spPr>
            <a:xfrm>
              <a:off x="6036599" y="421757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E140E0-7BB2-432A-B7EE-1CC34202888A}"/>
              </a:ext>
            </a:extLst>
          </p:cNvPr>
          <p:cNvCxnSpPr>
            <a:cxnSpLocks/>
          </p:cNvCxnSpPr>
          <p:nvPr/>
        </p:nvCxnSpPr>
        <p:spPr>
          <a:xfrm>
            <a:off x="4647500" y="3171039"/>
            <a:ext cx="31039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1B55A69-B0C5-4080-8DA7-04F51225869D}"/>
              </a:ext>
            </a:extLst>
          </p:cNvPr>
          <p:cNvCxnSpPr>
            <a:cxnSpLocks/>
          </p:cNvCxnSpPr>
          <p:nvPr/>
        </p:nvCxnSpPr>
        <p:spPr>
          <a:xfrm>
            <a:off x="6835584" y="2919369"/>
            <a:ext cx="197648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1845F21-D57B-48D6-982B-2B4B702D6ADF}"/>
              </a:ext>
            </a:extLst>
          </p:cNvPr>
          <p:cNvSpPr txBox="1"/>
          <p:nvPr/>
        </p:nvSpPr>
        <p:spPr>
          <a:xfrm>
            <a:off x="4469407" y="360396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a1</a:t>
            </a:r>
            <a:endParaRPr lang="ko-KR" altLang="en-US" sz="12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F64D80B-A0AE-4E09-A2DF-F0D5747A4145}"/>
              </a:ext>
            </a:extLst>
          </p:cNvPr>
          <p:cNvSpPr/>
          <p:nvPr/>
        </p:nvSpPr>
        <p:spPr>
          <a:xfrm>
            <a:off x="4597328" y="3503623"/>
            <a:ext cx="100344" cy="1003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33519A-0522-4403-932F-FFDCE37041B3}"/>
              </a:ext>
            </a:extLst>
          </p:cNvPr>
          <p:cNvSpPr txBox="1"/>
          <p:nvPr/>
        </p:nvSpPr>
        <p:spPr>
          <a:xfrm>
            <a:off x="7602666" y="3603967"/>
            <a:ext cx="367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b1</a:t>
            </a:r>
            <a:endParaRPr lang="ko-KR" altLang="en-US" sz="12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2C55F63-FD96-4875-8279-3A9A416B779C}"/>
              </a:ext>
            </a:extLst>
          </p:cNvPr>
          <p:cNvSpPr/>
          <p:nvPr/>
        </p:nvSpPr>
        <p:spPr>
          <a:xfrm>
            <a:off x="7736198" y="3503623"/>
            <a:ext cx="100344" cy="1003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51DE06-67F6-468A-84E8-5F1437A16EA8}"/>
              </a:ext>
            </a:extLst>
          </p:cNvPr>
          <p:cNvSpPr txBox="1"/>
          <p:nvPr/>
        </p:nvSpPr>
        <p:spPr>
          <a:xfrm>
            <a:off x="6679688" y="360396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a2</a:t>
            </a:r>
            <a:endParaRPr lang="ko-KR" altLang="en-US" sz="1200" dirty="0">
              <a:solidFill>
                <a:srgbClr val="00B0F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8A87A8C-1E67-4A47-A8D7-7025CC02E272}"/>
              </a:ext>
            </a:extLst>
          </p:cNvPr>
          <p:cNvSpPr/>
          <p:nvPr/>
        </p:nvSpPr>
        <p:spPr>
          <a:xfrm>
            <a:off x="6807609" y="3503623"/>
            <a:ext cx="100344" cy="1003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58337A-3C99-423F-8C32-37E26B3C9262}"/>
              </a:ext>
            </a:extLst>
          </p:cNvPr>
          <p:cNvSpPr txBox="1"/>
          <p:nvPr/>
        </p:nvSpPr>
        <p:spPr>
          <a:xfrm>
            <a:off x="8658377" y="360396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b2</a:t>
            </a:r>
            <a:endParaRPr lang="ko-KR" altLang="en-US" sz="1200" dirty="0">
              <a:solidFill>
                <a:srgbClr val="00B0F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C500189-F59F-4F5C-B5C2-60733C062D9A}"/>
              </a:ext>
            </a:extLst>
          </p:cNvPr>
          <p:cNvSpPr/>
          <p:nvPr/>
        </p:nvSpPr>
        <p:spPr>
          <a:xfrm>
            <a:off x="8791908" y="3503623"/>
            <a:ext cx="100344" cy="1003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6100FC9-34D4-4F0D-B5B3-928B63825964}"/>
              </a:ext>
            </a:extLst>
          </p:cNvPr>
          <p:cNvSpPr txBox="1"/>
          <p:nvPr/>
        </p:nvSpPr>
        <p:spPr>
          <a:xfrm>
            <a:off x="5035522" y="4633174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a1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&lt;= </a:t>
            </a:r>
            <a:r>
              <a:rPr lang="en-US" altLang="ko-KR" sz="24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a2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&lt;= 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b1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4EE9FA-A777-49B7-B9EC-3D622DB566C5}"/>
              </a:ext>
            </a:extLst>
          </p:cNvPr>
          <p:cNvSpPr txBox="1"/>
          <p:nvPr/>
        </p:nvSpPr>
        <p:spPr>
          <a:xfrm>
            <a:off x="1167060" y="1229989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친구 관계인 선분을 판별하는 방법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875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972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14588_Line Friends (small)</a:t>
            </a:r>
            <a:endParaRPr lang="ko-KR" altLang="en-US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676742" y="579636"/>
            <a:ext cx="7810805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350E765-31E8-46E8-B3B7-286F175E31AB}"/>
              </a:ext>
            </a:extLst>
          </p:cNvPr>
          <p:cNvGrpSpPr/>
          <p:nvPr/>
        </p:nvGrpSpPr>
        <p:grpSpPr>
          <a:xfrm>
            <a:off x="1359017" y="3429000"/>
            <a:ext cx="9680895" cy="618922"/>
            <a:chOff x="1359017" y="3967984"/>
            <a:chExt cx="9680895" cy="618922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91B15B5-9B98-417F-9F04-BD74E9D27F13}"/>
                </a:ext>
              </a:extLst>
            </p:cNvPr>
            <p:cNvCxnSpPr>
              <a:cxnSpLocks/>
            </p:cNvCxnSpPr>
            <p:nvPr/>
          </p:nvCxnSpPr>
          <p:spPr>
            <a:xfrm>
              <a:off x="1359017" y="4092779"/>
              <a:ext cx="9680895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314EF59-94E9-4FEE-8B2E-33FE9147417C}"/>
                </a:ext>
              </a:extLst>
            </p:cNvPr>
            <p:cNvCxnSpPr>
              <a:cxnSpLocks/>
            </p:cNvCxnSpPr>
            <p:nvPr/>
          </p:nvCxnSpPr>
          <p:spPr>
            <a:xfrm>
              <a:off x="6199464" y="3967984"/>
              <a:ext cx="0" cy="24959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BD4320-4817-4DF3-AA77-313620FB4B57}"/>
                </a:ext>
              </a:extLst>
            </p:cNvPr>
            <p:cNvSpPr txBox="1"/>
            <p:nvPr/>
          </p:nvSpPr>
          <p:spPr>
            <a:xfrm>
              <a:off x="6036599" y="421757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E140E0-7BB2-432A-B7EE-1CC34202888A}"/>
              </a:ext>
            </a:extLst>
          </p:cNvPr>
          <p:cNvCxnSpPr>
            <a:cxnSpLocks/>
          </p:cNvCxnSpPr>
          <p:nvPr/>
        </p:nvCxnSpPr>
        <p:spPr>
          <a:xfrm>
            <a:off x="4647500" y="3171039"/>
            <a:ext cx="31039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1B55A69-B0C5-4080-8DA7-04F51225869D}"/>
              </a:ext>
            </a:extLst>
          </p:cNvPr>
          <p:cNvCxnSpPr>
            <a:cxnSpLocks/>
          </p:cNvCxnSpPr>
          <p:nvPr/>
        </p:nvCxnSpPr>
        <p:spPr>
          <a:xfrm>
            <a:off x="3589045" y="2919369"/>
            <a:ext cx="197648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8F89AB-1592-4496-B34D-640B28098C95}"/>
              </a:ext>
            </a:extLst>
          </p:cNvPr>
          <p:cNvSpPr txBox="1"/>
          <p:nvPr/>
        </p:nvSpPr>
        <p:spPr>
          <a:xfrm>
            <a:off x="5035522" y="4633174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a1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&lt;= </a:t>
            </a:r>
            <a:r>
              <a:rPr lang="en-US" altLang="ko-KR" sz="24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b2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&lt;= 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b1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3DD457-D691-4B22-BBEB-0631836F6466}"/>
              </a:ext>
            </a:extLst>
          </p:cNvPr>
          <p:cNvSpPr txBox="1"/>
          <p:nvPr/>
        </p:nvSpPr>
        <p:spPr>
          <a:xfrm>
            <a:off x="1167060" y="1229989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친구 관계인 선분을 판별하는 방법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8499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972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14588_Line Friends (small)</a:t>
            </a:r>
            <a:endParaRPr lang="ko-KR" altLang="en-US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676742" y="579636"/>
            <a:ext cx="7810805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350E765-31E8-46E8-B3B7-286F175E31AB}"/>
              </a:ext>
            </a:extLst>
          </p:cNvPr>
          <p:cNvGrpSpPr/>
          <p:nvPr/>
        </p:nvGrpSpPr>
        <p:grpSpPr>
          <a:xfrm>
            <a:off x="1359017" y="3429000"/>
            <a:ext cx="9680895" cy="618922"/>
            <a:chOff x="1359017" y="3967984"/>
            <a:chExt cx="9680895" cy="618922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91B15B5-9B98-417F-9F04-BD74E9D27F13}"/>
                </a:ext>
              </a:extLst>
            </p:cNvPr>
            <p:cNvCxnSpPr>
              <a:cxnSpLocks/>
            </p:cNvCxnSpPr>
            <p:nvPr/>
          </p:nvCxnSpPr>
          <p:spPr>
            <a:xfrm>
              <a:off x="1359017" y="4092779"/>
              <a:ext cx="9680895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314EF59-94E9-4FEE-8B2E-33FE9147417C}"/>
                </a:ext>
              </a:extLst>
            </p:cNvPr>
            <p:cNvCxnSpPr>
              <a:cxnSpLocks/>
            </p:cNvCxnSpPr>
            <p:nvPr/>
          </p:nvCxnSpPr>
          <p:spPr>
            <a:xfrm>
              <a:off x="6199464" y="3967984"/>
              <a:ext cx="0" cy="24959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BD4320-4817-4DF3-AA77-313620FB4B57}"/>
                </a:ext>
              </a:extLst>
            </p:cNvPr>
            <p:cNvSpPr txBox="1"/>
            <p:nvPr/>
          </p:nvSpPr>
          <p:spPr>
            <a:xfrm>
              <a:off x="6036599" y="421757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E140E0-7BB2-432A-B7EE-1CC34202888A}"/>
              </a:ext>
            </a:extLst>
          </p:cNvPr>
          <p:cNvCxnSpPr>
            <a:cxnSpLocks/>
          </p:cNvCxnSpPr>
          <p:nvPr/>
        </p:nvCxnSpPr>
        <p:spPr>
          <a:xfrm>
            <a:off x="4647500" y="3171039"/>
            <a:ext cx="31039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1B55A69-B0C5-4080-8DA7-04F51225869D}"/>
              </a:ext>
            </a:extLst>
          </p:cNvPr>
          <p:cNvCxnSpPr>
            <a:cxnSpLocks/>
          </p:cNvCxnSpPr>
          <p:nvPr/>
        </p:nvCxnSpPr>
        <p:spPr>
          <a:xfrm>
            <a:off x="4060272" y="2919369"/>
            <a:ext cx="475655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1F1BEC-D8F2-4425-BD3E-4AEA185718BF}"/>
              </a:ext>
            </a:extLst>
          </p:cNvPr>
          <p:cNvSpPr txBox="1"/>
          <p:nvPr/>
        </p:nvSpPr>
        <p:spPr>
          <a:xfrm>
            <a:off x="5465927" y="4633174"/>
            <a:ext cx="1467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a1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&gt;= </a:t>
            </a:r>
            <a:r>
              <a:rPr lang="en-US" altLang="ko-KR" sz="24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a2</a:t>
            </a:r>
          </a:p>
          <a:p>
            <a:pPr algn="ctr"/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b1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&lt;=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b2</a:t>
            </a:r>
            <a:endParaRPr lang="ko-KR" altLang="en-US" sz="2400" dirty="0">
              <a:solidFill>
                <a:srgbClr val="00B0F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811FCB-DF24-4B2C-AC9E-9FF843F9B9A9}"/>
              </a:ext>
            </a:extLst>
          </p:cNvPr>
          <p:cNvSpPr txBox="1"/>
          <p:nvPr/>
        </p:nvSpPr>
        <p:spPr>
          <a:xfrm>
            <a:off x="4469407" y="360396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a1</a:t>
            </a:r>
            <a:endParaRPr lang="ko-KR" altLang="en-US" sz="12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13DB89D-A7C5-4D47-AA01-B0119CC523E3}"/>
              </a:ext>
            </a:extLst>
          </p:cNvPr>
          <p:cNvSpPr/>
          <p:nvPr/>
        </p:nvSpPr>
        <p:spPr>
          <a:xfrm>
            <a:off x="4597328" y="3503623"/>
            <a:ext cx="100344" cy="1003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1FF801-F5A7-4C9D-9435-D443F260634C}"/>
              </a:ext>
            </a:extLst>
          </p:cNvPr>
          <p:cNvSpPr txBox="1"/>
          <p:nvPr/>
        </p:nvSpPr>
        <p:spPr>
          <a:xfrm>
            <a:off x="7602666" y="3603967"/>
            <a:ext cx="367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b1</a:t>
            </a:r>
            <a:endParaRPr lang="ko-KR" altLang="en-US" sz="12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6C00B34-480A-4F2F-B09C-9F58A66F2978}"/>
              </a:ext>
            </a:extLst>
          </p:cNvPr>
          <p:cNvSpPr/>
          <p:nvPr/>
        </p:nvSpPr>
        <p:spPr>
          <a:xfrm>
            <a:off x="7736198" y="3503623"/>
            <a:ext cx="100344" cy="1003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96BE28-D281-4880-A2EE-E3686F0E3C36}"/>
              </a:ext>
            </a:extLst>
          </p:cNvPr>
          <p:cNvSpPr txBox="1"/>
          <p:nvPr/>
        </p:nvSpPr>
        <p:spPr>
          <a:xfrm>
            <a:off x="3898355" y="360396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a2</a:t>
            </a:r>
            <a:endParaRPr lang="ko-KR" altLang="en-US" sz="1200" dirty="0">
              <a:solidFill>
                <a:srgbClr val="00B0F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9E58717-949B-447A-95E3-49D1DFDF3D26}"/>
              </a:ext>
            </a:extLst>
          </p:cNvPr>
          <p:cNvSpPr/>
          <p:nvPr/>
        </p:nvSpPr>
        <p:spPr>
          <a:xfrm>
            <a:off x="4026276" y="3503623"/>
            <a:ext cx="100344" cy="1003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F5DDD9-BCC1-40BA-A809-50639FAAF3D5}"/>
              </a:ext>
            </a:extLst>
          </p:cNvPr>
          <p:cNvSpPr txBox="1"/>
          <p:nvPr/>
        </p:nvSpPr>
        <p:spPr>
          <a:xfrm>
            <a:off x="8683298" y="360396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b2</a:t>
            </a:r>
            <a:endParaRPr lang="ko-KR" altLang="en-US" sz="1200" dirty="0">
              <a:solidFill>
                <a:srgbClr val="00B0F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C479F2B-E9D9-4955-81C7-1A69AF09CEDD}"/>
              </a:ext>
            </a:extLst>
          </p:cNvPr>
          <p:cNvSpPr/>
          <p:nvPr/>
        </p:nvSpPr>
        <p:spPr>
          <a:xfrm>
            <a:off x="8816829" y="3503623"/>
            <a:ext cx="100344" cy="1003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5099EC-E236-4811-A686-D50659783CDF}"/>
              </a:ext>
            </a:extLst>
          </p:cNvPr>
          <p:cNvSpPr txBox="1"/>
          <p:nvPr/>
        </p:nvSpPr>
        <p:spPr>
          <a:xfrm>
            <a:off x="1167060" y="1229989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친구 관계인 선분을 판별하는 방법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576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972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14588_Line Friends (small)</a:t>
            </a:r>
            <a:endParaRPr lang="ko-KR" altLang="en-US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676742" y="579636"/>
            <a:ext cx="7810805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228EB82-962C-427C-9EA1-09828B5CA785}"/>
              </a:ext>
            </a:extLst>
          </p:cNvPr>
          <p:cNvGrpSpPr/>
          <p:nvPr/>
        </p:nvGrpSpPr>
        <p:grpSpPr>
          <a:xfrm>
            <a:off x="2570339" y="1962017"/>
            <a:ext cx="857250" cy="857250"/>
            <a:chOff x="2238375" y="2028825"/>
            <a:chExt cx="857250" cy="85725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9C4723EC-3259-40BA-8259-220D9CE36B71}"/>
                </a:ext>
              </a:extLst>
            </p:cNvPr>
            <p:cNvSpPr/>
            <p:nvPr/>
          </p:nvSpPr>
          <p:spPr>
            <a:xfrm>
              <a:off x="2238375" y="2028825"/>
              <a:ext cx="857250" cy="85725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7676447-34B2-4B0D-A1AF-98B820D0DB39}"/>
                </a:ext>
              </a:extLst>
            </p:cNvPr>
            <p:cNvSpPr txBox="1"/>
            <p:nvPr/>
          </p:nvSpPr>
          <p:spPr>
            <a:xfrm>
              <a:off x="2504135" y="227278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3F7D8C2-07CD-4CF1-A175-684ADA4EEC8F}"/>
              </a:ext>
            </a:extLst>
          </p:cNvPr>
          <p:cNvGrpSpPr/>
          <p:nvPr/>
        </p:nvGrpSpPr>
        <p:grpSpPr>
          <a:xfrm>
            <a:off x="1478655" y="2612425"/>
            <a:ext cx="857250" cy="857250"/>
            <a:chOff x="4828932" y="1532828"/>
            <a:chExt cx="857250" cy="85725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03177B1-638D-4E55-957B-ED3819AD9B37}"/>
                </a:ext>
              </a:extLst>
            </p:cNvPr>
            <p:cNvSpPr/>
            <p:nvPr/>
          </p:nvSpPr>
          <p:spPr>
            <a:xfrm>
              <a:off x="4828932" y="1532828"/>
              <a:ext cx="857250" cy="8572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C43CC0-01D4-4DF3-B24D-303B728D6AD7}"/>
                </a:ext>
              </a:extLst>
            </p:cNvPr>
            <p:cNvSpPr txBox="1"/>
            <p:nvPr/>
          </p:nvSpPr>
          <p:spPr>
            <a:xfrm>
              <a:off x="5094692" y="177678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6FF66CF-0295-4C43-A780-457C130EC1A5}"/>
              </a:ext>
            </a:extLst>
          </p:cNvPr>
          <p:cNvGrpSpPr/>
          <p:nvPr/>
        </p:nvGrpSpPr>
        <p:grpSpPr>
          <a:xfrm>
            <a:off x="2787519" y="4968223"/>
            <a:ext cx="857250" cy="857250"/>
            <a:chOff x="3750155" y="3993352"/>
            <a:chExt cx="857250" cy="85725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DF00AA0-9227-4315-A33E-D4B3818682A2}"/>
                </a:ext>
              </a:extLst>
            </p:cNvPr>
            <p:cNvSpPr/>
            <p:nvPr/>
          </p:nvSpPr>
          <p:spPr>
            <a:xfrm>
              <a:off x="3750155" y="3993352"/>
              <a:ext cx="857250" cy="8572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9B39E2-0ADB-474D-A7EA-85293A0F3218}"/>
                </a:ext>
              </a:extLst>
            </p:cNvPr>
            <p:cNvSpPr txBox="1"/>
            <p:nvPr/>
          </p:nvSpPr>
          <p:spPr>
            <a:xfrm>
              <a:off x="4015915" y="4237311"/>
              <a:ext cx="325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92D05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F744CED-526B-4123-B1CF-E20BC061CDB7}"/>
              </a:ext>
            </a:extLst>
          </p:cNvPr>
          <p:cNvGrpSpPr/>
          <p:nvPr/>
        </p:nvGrpSpPr>
        <p:grpSpPr>
          <a:xfrm>
            <a:off x="4188729" y="3273160"/>
            <a:ext cx="857250" cy="857250"/>
            <a:chOff x="4465019" y="3974837"/>
            <a:chExt cx="857250" cy="85725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60BA460-A01E-4D45-A603-9F3EB41DD53A}"/>
                </a:ext>
              </a:extLst>
            </p:cNvPr>
            <p:cNvSpPr/>
            <p:nvPr/>
          </p:nvSpPr>
          <p:spPr>
            <a:xfrm>
              <a:off x="4465019" y="3974837"/>
              <a:ext cx="857250" cy="85725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222DBE3-C038-47CA-B23C-7B5638E0B61D}"/>
                </a:ext>
              </a:extLst>
            </p:cNvPr>
            <p:cNvSpPr txBox="1"/>
            <p:nvPr/>
          </p:nvSpPr>
          <p:spPr>
            <a:xfrm>
              <a:off x="4730779" y="421879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68E50E0-7597-4029-A65F-A5A7DCA6859F}"/>
              </a:ext>
            </a:extLst>
          </p:cNvPr>
          <p:cNvGrpSpPr/>
          <p:nvPr/>
        </p:nvGrpSpPr>
        <p:grpSpPr>
          <a:xfrm>
            <a:off x="4129942" y="4593713"/>
            <a:ext cx="857250" cy="857250"/>
            <a:chOff x="3390017" y="5057770"/>
            <a:chExt cx="857250" cy="85725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800BEEB-7F1B-4C1F-AEFB-0EEBFE293E95}"/>
                </a:ext>
              </a:extLst>
            </p:cNvPr>
            <p:cNvSpPr/>
            <p:nvPr/>
          </p:nvSpPr>
          <p:spPr>
            <a:xfrm>
              <a:off x="3390017" y="5057770"/>
              <a:ext cx="857250" cy="85725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3381E7-7C45-48C1-AD7E-9A4D46BD04D5}"/>
                </a:ext>
              </a:extLst>
            </p:cNvPr>
            <p:cNvSpPr txBox="1"/>
            <p:nvPr/>
          </p:nvSpPr>
          <p:spPr>
            <a:xfrm>
              <a:off x="3655777" y="530172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B0F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EB89888-870E-40A1-A637-8744CA65E4CD}"/>
              </a:ext>
            </a:extLst>
          </p:cNvPr>
          <p:cNvGrpSpPr/>
          <p:nvPr/>
        </p:nvGrpSpPr>
        <p:grpSpPr>
          <a:xfrm>
            <a:off x="1343837" y="4137213"/>
            <a:ext cx="857250" cy="857250"/>
            <a:chOff x="4504190" y="3295299"/>
            <a:chExt cx="857250" cy="8572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A7C4C9-4EC5-4C35-973D-78E50A4D4763}"/>
                </a:ext>
              </a:extLst>
            </p:cNvPr>
            <p:cNvSpPr txBox="1"/>
            <p:nvPr/>
          </p:nvSpPr>
          <p:spPr>
            <a:xfrm>
              <a:off x="4769950" y="353925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DE53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dirty="0">
                <a:solidFill>
                  <a:srgbClr val="FDE5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1FFBDC7-C919-4461-B9FA-FA503760CC58}"/>
                </a:ext>
              </a:extLst>
            </p:cNvPr>
            <p:cNvSpPr/>
            <p:nvPr/>
          </p:nvSpPr>
          <p:spPr>
            <a:xfrm>
              <a:off x="4504190" y="3295299"/>
              <a:ext cx="857250" cy="857250"/>
            </a:xfrm>
            <a:prstGeom prst="ellipse">
              <a:avLst/>
            </a:prstGeom>
            <a:noFill/>
            <a:ln w="38100">
              <a:solidFill>
                <a:srgbClr val="FDE5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207BFEDB-4C56-4848-B347-BE4F18FEB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367351"/>
              </p:ext>
            </p:extLst>
          </p:nvPr>
        </p:nvGraphicFramePr>
        <p:xfrm>
          <a:off x="6262477" y="2010630"/>
          <a:ext cx="4938928" cy="3800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366">
                  <a:extLst>
                    <a:ext uri="{9D8B030D-6E8A-4147-A177-3AD203B41FA5}">
                      <a16:colId xmlns:a16="http://schemas.microsoft.com/office/drawing/2014/main" val="2051935526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2900073992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650865537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2505446327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78922849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2430135174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3087977360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1169714456"/>
                    </a:ext>
                  </a:extLst>
                </a:gridCol>
              </a:tblGrid>
              <a:tr h="47507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75393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451457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612140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23690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028260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360554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526896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679570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0F8F5DC4-F78C-4E99-B53C-DCC4B3BB276C}"/>
              </a:ext>
            </a:extLst>
          </p:cNvPr>
          <p:cNvGrpSpPr/>
          <p:nvPr/>
        </p:nvGrpSpPr>
        <p:grpSpPr>
          <a:xfrm>
            <a:off x="3826858" y="2205976"/>
            <a:ext cx="857250" cy="857250"/>
            <a:chOff x="4465019" y="3974837"/>
            <a:chExt cx="857250" cy="85725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AECA778-AB71-4D9D-9511-EB23B56BA4FA}"/>
                </a:ext>
              </a:extLst>
            </p:cNvPr>
            <p:cNvSpPr/>
            <p:nvPr/>
          </p:nvSpPr>
          <p:spPr>
            <a:xfrm>
              <a:off x="4465019" y="3974837"/>
              <a:ext cx="857250" cy="857250"/>
            </a:xfrm>
            <a:prstGeom prst="ellips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6B28F58-D2F8-4200-8288-E032C2F9AAB2}"/>
                </a:ext>
              </a:extLst>
            </p:cNvPr>
            <p:cNvSpPr txBox="1"/>
            <p:nvPr/>
          </p:nvSpPr>
          <p:spPr>
            <a:xfrm>
              <a:off x="4730779" y="421879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7030A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dirty="0">
                <a:solidFill>
                  <a:srgbClr val="7030A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B2CC7955-66BA-4B4E-9DDA-45045B25C721}"/>
              </a:ext>
            </a:extLst>
          </p:cNvPr>
          <p:cNvCxnSpPr>
            <a:cxnSpLocks/>
            <a:stCxn id="2" idx="4"/>
            <a:endCxn id="8" idx="5"/>
          </p:cNvCxnSpPr>
          <p:nvPr/>
        </p:nvCxnSpPr>
        <p:spPr>
          <a:xfrm flipH="1">
            <a:off x="2210364" y="2819267"/>
            <a:ext cx="788600" cy="52486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945D712-942A-4207-BCE7-EA0A7F65FA91}"/>
              </a:ext>
            </a:extLst>
          </p:cNvPr>
          <p:cNvCxnSpPr>
            <a:cxnSpLocks/>
            <a:stCxn id="22" idx="6"/>
            <a:endCxn id="8" idx="5"/>
          </p:cNvCxnSpPr>
          <p:nvPr/>
        </p:nvCxnSpPr>
        <p:spPr>
          <a:xfrm flipV="1">
            <a:off x="2201087" y="3344134"/>
            <a:ext cx="9277" cy="122170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6FA325A-91E8-49E7-A208-9ED0EB8273EC}"/>
              </a:ext>
            </a:extLst>
          </p:cNvPr>
          <p:cNvCxnSpPr>
            <a:cxnSpLocks/>
            <a:stCxn id="22" idx="6"/>
            <a:endCxn id="9" idx="0"/>
          </p:cNvCxnSpPr>
          <p:nvPr/>
        </p:nvCxnSpPr>
        <p:spPr>
          <a:xfrm>
            <a:off x="2201087" y="4565838"/>
            <a:ext cx="1015057" cy="40238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11D7072A-F441-4AC5-A221-1F164609E418}"/>
              </a:ext>
            </a:extLst>
          </p:cNvPr>
          <p:cNvCxnSpPr>
            <a:cxnSpLocks/>
            <a:stCxn id="11" idx="1"/>
            <a:endCxn id="9" idx="0"/>
          </p:cNvCxnSpPr>
          <p:nvPr/>
        </p:nvCxnSpPr>
        <p:spPr>
          <a:xfrm flipH="1">
            <a:off x="3216144" y="4719254"/>
            <a:ext cx="1039339" cy="24896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8994BFA5-1869-4A1F-AB71-B37FBE2438D1}"/>
              </a:ext>
            </a:extLst>
          </p:cNvPr>
          <p:cNvCxnSpPr>
            <a:cxnSpLocks/>
            <a:stCxn id="9" idx="0"/>
            <a:endCxn id="8" idx="5"/>
          </p:cNvCxnSpPr>
          <p:nvPr/>
        </p:nvCxnSpPr>
        <p:spPr>
          <a:xfrm flipH="1" flipV="1">
            <a:off x="2210364" y="3344134"/>
            <a:ext cx="1005780" cy="162408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B5437910-4A8A-44EF-850E-F95F033DF44C}"/>
              </a:ext>
            </a:extLst>
          </p:cNvPr>
          <p:cNvCxnSpPr>
            <a:cxnSpLocks/>
            <a:stCxn id="10" idx="4"/>
            <a:endCxn id="11" idx="1"/>
          </p:cNvCxnSpPr>
          <p:nvPr/>
        </p:nvCxnSpPr>
        <p:spPr>
          <a:xfrm flipH="1">
            <a:off x="4255483" y="4130410"/>
            <a:ext cx="361871" cy="58884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189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972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14588_Line Friends (small)</a:t>
            </a:r>
            <a:endParaRPr lang="ko-KR" altLang="en-US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676742" y="579636"/>
            <a:ext cx="7810805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228EB82-962C-427C-9EA1-09828B5CA785}"/>
              </a:ext>
            </a:extLst>
          </p:cNvPr>
          <p:cNvGrpSpPr/>
          <p:nvPr/>
        </p:nvGrpSpPr>
        <p:grpSpPr>
          <a:xfrm>
            <a:off x="2570339" y="1962017"/>
            <a:ext cx="857250" cy="857250"/>
            <a:chOff x="2238375" y="2028825"/>
            <a:chExt cx="857250" cy="85725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9C4723EC-3259-40BA-8259-220D9CE36B71}"/>
                </a:ext>
              </a:extLst>
            </p:cNvPr>
            <p:cNvSpPr/>
            <p:nvPr/>
          </p:nvSpPr>
          <p:spPr>
            <a:xfrm>
              <a:off x="2238375" y="2028825"/>
              <a:ext cx="857250" cy="85725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7676447-34B2-4B0D-A1AF-98B820D0DB39}"/>
                </a:ext>
              </a:extLst>
            </p:cNvPr>
            <p:cNvSpPr txBox="1"/>
            <p:nvPr/>
          </p:nvSpPr>
          <p:spPr>
            <a:xfrm>
              <a:off x="2504135" y="227278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3F7D8C2-07CD-4CF1-A175-684ADA4EEC8F}"/>
              </a:ext>
            </a:extLst>
          </p:cNvPr>
          <p:cNvGrpSpPr/>
          <p:nvPr/>
        </p:nvGrpSpPr>
        <p:grpSpPr>
          <a:xfrm>
            <a:off x="1478655" y="2612425"/>
            <a:ext cx="857250" cy="857250"/>
            <a:chOff x="4828932" y="1532828"/>
            <a:chExt cx="857250" cy="85725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03177B1-638D-4E55-957B-ED3819AD9B37}"/>
                </a:ext>
              </a:extLst>
            </p:cNvPr>
            <p:cNvSpPr/>
            <p:nvPr/>
          </p:nvSpPr>
          <p:spPr>
            <a:xfrm>
              <a:off x="4828932" y="1532828"/>
              <a:ext cx="857250" cy="8572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C43CC0-01D4-4DF3-B24D-303B728D6AD7}"/>
                </a:ext>
              </a:extLst>
            </p:cNvPr>
            <p:cNvSpPr txBox="1"/>
            <p:nvPr/>
          </p:nvSpPr>
          <p:spPr>
            <a:xfrm>
              <a:off x="5094692" y="177678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6FF66CF-0295-4C43-A780-457C130EC1A5}"/>
              </a:ext>
            </a:extLst>
          </p:cNvPr>
          <p:cNvGrpSpPr/>
          <p:nvPr/>
        </p:nvGrpSpPr>
        <p:grpSpPr>
          <a:xfrm>
            <a:off x="2787519" y="4968223"/>
            <a:ext cx="857250" cy="857250"/>
            <a:chOff x="3750155" y="3993352"/>
            <a:chExt cx="857250" cy="85725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DF00AA0-9227-4315-A33E-D4B3818682A2}"/>
                </a:ext>
              </a:extLst>
            </p:cNvPr>
            <p:cNvSpPr/>
            <p:nvPr/>
          </p:nvSpPr>
          <p:spPr>
            <a:xfrm>
              <a:off x="3750155" y="3993352"/>
              <a:ext cx="857250" cy="8572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9B39E2-0ADB-474D-A7EA-85293A0F3218}"/>
                </a:ext>
              </a:extLst>
            </p:cNvPr>
            <p:cNvSpPr txBox="1"/>
            <p:nvPr/>
          </p:nvSpPr>
          <p:spPr>
            <a:xfrm>
              <a:off x="4015915" y="4237311"/>
              <a:ext cx="325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92D05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F744CED-526B-4123-B1CF-E20BC061CDB7}"/>
              </a:ext>
            </a:extLst>
          </p:cNvPr>
          <p:cNvGrpSpPr/>
          <p:nvPr/>
        </p:nvGrpSpPr>
        <p:grpSpPr>
          <a:xfrm>
            <a:off x="4188729" y="3273160"/>
            <a:ext cx="857250" cy="857250"/>
            <a:chOff x="4465019" y="3974837"/>
            <a:chExt cx="857250" cy="85725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60BA460-A01E-4D45-A603-9F3EB41DD53A}"/>
                </a:ext>
              </a:extLst>
            </p:cNvPr>
            <p:cNvSpPr/>
            <p:nvPr/>
          </p:nvSpPr>
          <p:spPr>
            <a:xfrm>
              <a:off x="4465019" y="3974837"/>
              <a:ext cx="857250" cy="85725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222DBE3-C038-47CA-B23C-7B5638E0B61D}"/>
                </a:ext>
              </a:extLst>
            </p:cNvPr>
            <p:cNvSpPr txBox="1"/>
            <p:nvPr/>
          </p:nvSpPr>
          <p:spPr>
            <a:xfrm>
              <a:off x="4730779" y="421879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68E50E0-7597-4029-A65F-A5A7DCA6859F}"/>
              </a:ext>
            </a:extLst>
          </p:cNvPr>
          <p:cNvGrpSpPr/>
          <p:nvPr/>
        </p:nvGrpSpPr>
        <p:grpSpPr>
          <a:xfrm>
            <a:off x="4129942" y="4593713"/>
            <a:ext cx="857250" cy="857250"/>
            <a:chOff x="3390017" y="5057770"/>
            <a:chExt cx="857250" cy="85725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800BEEB-7F1B-4C1F-AEFB-0EEBFE293E95}"/>
                </a:ext>
              </a:extLst>
            </p:cNvPr>
            <p:cNvSpPr/>
            <p:nvPr/>
          </p:nvSpPr>
          <p:spPr>
            <a:xfrm>
              <a:off x="3390017" y="5057770"/>
              <a:ext cx="857250" cy="85725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3381E7-7C45-48C1-AD7E-9A4D46BD04D5}"/>
                </a:ext>
              </a:extLst>
            </p:cNvPr>
            <p:cNvSpPr txBox="1"/>
            <p:nvPr/>
          </p:nvSpPr>
          <p:spPr>
            <a:xfrm>
              <a:off x="3655777" y="530172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B0F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EB89888-870E-40A1-A637-8744CA65E4CD}"/>
              </a:ext>
            </a:extLst>
          </p:cNvPr>
          <p:cNvGrpSpPr/>
          <p:nvPr/>
        </p:nvGrpSpPr>
        <p:grpSpPr>
          <a:xfrm>
            <a:off x="1343837" y="4137213"/>
            <a:ext cx="857250" cy="857250"/>
            <a:chOff x="4504190" y="3295299"/>
            <a:chExt cx="857250" cy="8572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A7C4C9-4EC5-4C35-973D-78E50A4D4763}"/>
                </a:ext>
              </a:extLst>
            </p:cNvPr>
            <p:cNvSpPr txBox="1"/>
            <p:nvPr/>
          </p:nvSpPr>
          <p:spPr>
            <a:xfrm>
              <a:off x="4769950" y="353925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DE53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dirty="0">
                <a:solidFill>
                  <a:srgbClr val="FDE5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1FFBDC7-C919-4461-B9FA-FA503760CC58}"/>
                </a:ext>
              </a:extLst>
            </p:cNvPr>
            <p:cNvSpPr/>
            <p:nvPr/>
          </p:nvSpPr>
          <p:spPr>
            <a:xfrm>
              <a:off x="4504190" y="3295299"/>
              <a:ext cx="857250" cy="857250"/>
            </a:xfrm>
            <a:prstGeom prst="ellipse">
              <a:avLst/>
            </a:prstGeom>
            <a:noFill/>
            <a:ln w="38100">
              <a:solidFill>
                <a:srgbClr val="FDE5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207BFEDB-4C56-4848-B347-BE4F18FEBAF9}"/>
              </a:ext>
            </a:extLst>
          </p:cNvPr>
          <p:cNvGraphicFramePr>
            <a:graphicFrameLocks noGrp="1"/>
          </p:cNvGraphicFramePr>
          <p:nvPr/>
        </p:nvGraphicFramePr>
        <p:xfrm>
          <a:off x="6262477" y="2010630"/>
          <a:ext cx="4938928" cy="3800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366">
                  <a:extLst>
                    <a:ext uri="{9D8B030D-6E8A-4147-A177-3AD203B41FA5}">
                      <a16:colId xmlns:a16="http://schemas.microsoft.com/office/drawing/2014/main" val="2051935526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2900073992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650865537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2505446327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78922849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2430135174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3087977360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1169714456"/>
                    </a:ext>
                  </a:extLst>
                </a:gridCol>
              </a:tblGrid>
              <a:tr h="47507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75393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451457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612140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23690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028260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360554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526896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679570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0F8F5DC4-F78C-4E99-B53C-DCC4B3BB276C}"/>
              </a:ext>
            </a:extLst>
          </p:cNvPr>
          <p:cNvGrpSpPr/>
          <p:nvPr/>
        </p:nvGrpSpPr>
        <p:grpSpPr>
          <a:xfrm>
            <a:off x="3826858" y="2205976"/>
            <a:ext cx="857250" cy="857250"/>
            <a:chOff x="4465019" y="3974837"/>
            <a:chExt cx="857250" cy="85725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AECA778-AB71-4D9D-9511-EB23B56BA4FA}"/>
                </a:ext>
              </a:extLst>
            </p:cNvPr>
            <p:cNvSpPr/>
            <p:nvPr/>
          </p:nvSpPr>
          <p:spPr>
            <a:xfrm>
              <a:off x="4465019" y="3974837"/>
              <a:ext cx="857250" cy="857250"/>
            </a:xfrm>
            <a:prstGeom prst="ellips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6B28F58-D2F8-4200-8288-E032C2F9AAB2}"/>
                </a:ext>
              </a:extLst>
            </p:cNvPr>
            <p:cNvSpPr txBox="1"/>
            <p:nvPr/>
          </p:nvSpPr>
          <p:spPr>
            <a:xfrm>
              <a:off x="4730779" y="421879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7030A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dirty="0">
                <a:solidFill>
                  <a:srgbClr val="7030A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B2CC7955-66BA-4B4E-9DDA-45045B25C721}"/>
              </a:ext>
            </a:extLst>
          </p:cNvPr>
          <p:cNvCxnSpPr>
            <a:cxnSpLocks/>
            <a:stCxn id="2" idx="4"/>
            <a:endCxn id="8" idx="5"/>
          </p:cNvCxnSpPr>
          <p:nvPr/>
        </p:nvCxnSpPr>
        <p:spPr>
          <a:xfrm flipH="1">
            <a:off x="2210364" y="2819267"/>
            <a:ext cx="788600" cy="52486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945D712-942A-4207-BCE7-EA0A7F65FA91}"/>
              </a:ext>
            </a:extLst>
          </p:cNvPr>
          <p:cNvCxnSpPr>
            <a:cxnSpLocks/>
            <a:stCxn id="22" idx="6"/>
            <a:endCxn id="8" idx="5"/>
          </p:cNvCxnSpPr>
          <p:nvPr/>
        </p:nvCxnSpPr>
        <p:spPr>
          <a:xfrm flipV="1">
            <a:off x="2201087" y="3344134"/>
            <a:ext cx="9277" cy="122170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6FA325A-91E8-49E7-A208-9ED0EB8273EC}"/>
              </a:ext>
            </a:extLst>
          </p:cNvPr>
          <p:cNvCxnSpPr>
            <a:cxnSpLocks/>
            <a:stCxn id="22" idx="6"/>
            <a:endCxn id="9" idx="0"/>
          </p:cNvCxnSpPr>
          <p:nvPr/>
        </p:nvCxnSpPr>
        <p:spPr>
          <a:xfrm>
            <a:off x="2201087" y="4565838"/>
            <a:ext cx="1015057" cy="40238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11D7072A-F441-4AC5-A221-1F164609E418}"/>
              </a:ext>
            </a:extLst>
          </p:cNvPr>
          <p:cNvCxnSpPr>
            <a:cxnSpLocks/>
            <a:stCxn id="11" idx="1"/>
            <a:endCxn id="9" idx="0"/>
          </p:cNvCxnSpPr>
          <p:nvPr/>
        </p:nvCxnSpPr>
        <p:spPr>
          <a:xfrm flipH="1">
            <a:off x="3216144" y="4719254"/>
            <a:ext cx="1039339" cy="24896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8994BFA5-1869-4A1F-AB71-B37FBE2438D1}"/>
              </a:ext>
            </a:extLst>
          </p:cNvPr>
          <p:cNvCxnSpPr>
            <a:cxnSpLocks/>
            <a:stCxn id="9" idx="0"/>
            <a:endCxn id="8" idx="5"/>
          </p:cNvCxnSpPr>
          <p:nvPr/>
        </p:nvCxnSpPr>
        <p:spPr>
          <a:xfrm flipH="1" flipV="1">
            <a:off x="2210364" y="3344134"/>
            <a:ext cx="1005780" cy="162408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B5437910-4A8A-44EF-850E-F95F033DF44C}"/>
              </a:ext>
            </a:extLst>
          </p:cNvPr>
          <p:cNvCxnSpPr>
            <a:cxnSpLocks/>
            <a:stCxn id="10" idx="4"/>
            <a:endCxn id="11" idx="1"/>
          </p:cNvCxnSpPr>
          <p:nvPr/>
        </p:nvCxnSpPr>
        <p:spPr>
          <a:xfrm flipH="1">
            <a:off x="4255483" y="4130410"/>
            <a:ext cx="361871" cy="58884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37CCD0-1190-48C0-9EAA-EC4B13D81965}"/>
              </a:ext>
            </a:extLst>
          </p:cNvPr>
          <p:cNvSpPr txBox="1"/>
          <p:nvPr/>
        </p:nvSpPr>
        <p:spPr>
          <a:xfrm>
            <a:off x="6186976" y="1174333"/>
            <a:ext cx="134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1 -&gt; 3 </a:t>
            </a:r>
            <a:r>
              <a:rPr lang="ko-KR" altLang="en-US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경우</a:t>
            </a:r>
            <a:r>
              <a: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4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76CF0A-3680-4EF0-AF01-0F2B495591B3}"/>
              </a:ext>
            </a:extLst>
          </p:cNvPr>
          <p:cNvSpPr txBox="1"/>
          <p:nvPr/>
        </p:nvSpPr>
        <p:spPr>
          <a:xfrm>
            <a:off x="6186976" y="1470525"/>
            <a:ext cx="5408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1 -&gt; 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2 -&gt; 3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더한 값과 비교했을 때 더 작으면 그 값으로 바꿔준다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393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972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14588_Line Friends (small)</a:t>
            </a:r>
            <a:endParaRPr lang="ko-KR" altLang="en-US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676742" y="579636"/>
            <a:ext cx="7810805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228EB82-962C-427C-9EA1-09828B5CA785}"/>
              </a:ext>
            </a:extLst>
          </p:cNvPr>
          <p:cNvGrpSpPr/>
          <p:nvPr/>
        </p:nvGrpSpPr>
        <p:grpSpPr>
          <a:xfrm>
            <a:off x="2570339" y="1962017"/>
            <a:ext cx="857250" cy="857250"/>
            <a:chOff x="2238375" y="2028825"/>
            <a:chExt cx="857250" cy="85725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9C4723EC-3259-40BA-8259-220D9CE36B71}"/>
                </a:ext>
              </a:extLst>
            </p:cNvPr>
            <p:cNvSpPr/>
            <p:nvPr/>
          </p:nvSpPr>
          <p:spPr>
            <a:xfrm>
              <a:off x="2238375" y="2028825"/>
              <a:ext cx="857250" cy="85725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7676447-34B2-4B0D-A1AF-98B820D0DB39}"/>
                </a:ext>
              </a:extLst>
            </p:cNvPr>
            <p:cNvSpPr txBox="1"/>
            <p:nvPr/>
          </p:nvSpPr>
          <p:spPr>
            <a:xfrm>
              <a:off x="2504135" y="227278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3F7D8C2-07CD-4CF1-A175-684ADA4EEC8F}"/>
              </a:ext>
            </a:extLst>
          </p:cNvPr>
          <p:cNvGrpSpPr/>
          <p:nvPr/>
        </p:nvGrpSpPr>
        <p:grpSpPr>
          <a:xfrm>
            <a:off x="1478655" y="2612425"/>
            <a:ext cx="857250" cy="857250"/>
            <a:chOff x="4828932" y="1532828"/>
            <a:chExt cx="857250" cy="85725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03177B1-638D-4E55-957B-ED3819AD9B37}"/>
                </a:ext>
              </a:extLst>
            </p:cNvPr>
            <p:cNvSpPr/>
            <p:nvPr/>
          </p:nvSpPr>
          <p:spPr>
            <a:xfrm>
              <a:off x="4828932" y="1532828"/>
              <a:ext cx="857250" cy="8572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C43CC0-01D4-4DF3-B24D-303B728D6AD7}"/>
                </a:ext>
              </a:extLst>
            </p:cNvPr>
            <p:cNvSpPr txBox="1"/>
            <p:nvPr/>
          </p:nvSpPr>
          <p:spPr>
            <a:xfrm>
              <a:off x="5094692" y="177678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6FF66CF-0295-4C43-A780-457C130EC1A5}"/>
              </a:ext>
            </a:extLst>
          </p:cNvPr>
          <p:cNvGrpSpPr/>
          <p:nvPr/>
        </p:nvGrpSpPr>
        <p:grpSpPr>
          <a:xfrm>
            <a:off x="2787519" y="4968223"/>
            <a:ext cx="857250" cy="857250"/>
            <a:chOff x="3750155" y="3993352"/>
            <a:chExt cx="857250" cy="85725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DF00AA0-9227-4315-A33E-D4B3818682A2}"/>
                </a:ext>
              </a:extLst>
            </p:cNvPr>
            <p:cNvSpPr/>
            <p:nvPr/>
          </p:nvSpPr>
          <p:spPr>
            <a:xfrm>
              <a:off x="3750155" y="3993352"/>
              <a:ext cx="857250" cy="8572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9B39E2-0ADB-474D-A7EA-85293A0F3218}"/>
                </a:ext>
              </a:extLst>
            </p:cNvPr>
            <p:cNvSpPr txBox="1"/>
            <p:nvPr/>
          </p:nvSpPr>
          <p:spPr>
            <a:xfrm>
              <a:off x="4015915" y="4237311"/>
              <a:ext cx="325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92D05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F744CED-526B-4123-B1CF-E20BC061CDB7}"/>
              </a:ext>
            </a:extLst>
          </p:cNvPr>
          <p:cNvGrpSpPr/>
          <p:nvPr/>
        </p:nvGrpSpPr>
        <p:grpSpPr>
          <a:xfrm>
            <a:off x="4188729" y="3273160"/>
            <a:ext cx="857250" cy="857250"/>
            <a:chOff x="4465019" y="3974837"/>
            <a:chExt cx="857250" cy="85725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60BA460-A01E-4D45-A603-9F3EB41DD53A}"/>
                </a:ext>
              </a:extLst>
            </p:cNvPr>
            <p:cNvSpPr/>
            <p:nvPr/>
          </p:nvSpPr>
          <p:spPr>
            <a:xfrm>
              <a:off x="4465019" y="3974837"/>
              <a:ext cx="857250" cy="85725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222DBE3-C038-47CA-B23C-7B5638E0B61D}"/>
                </a:ext>
              </a:extLst>
            </p:cNvPr>
            <p:cNvSpPr txBox="1"/>
            <p:nvPr/>
          </p:nvSpPr>
          <p:spPr>
            <a:xfrm>
              <a:off x="4730779" y="421879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68E50E0-7597-4029-A65F-A5A7DCA6859F}"/>
              </a:ext>
            </a:extLst>
          </p:cNvPr>
          <p:cNvGrpSpPr/>
          <p:nvPr/>
        </p:nvGrpSpPr>
        <p:grpSpPr>
          <a:xfrm>
            <a:off x="4129942" y="4593713"/>
            <a:ext cx="857250" cy="857250"/>
            <a:chOff x="3390017" y="5057770"/>
            <a:chExt cx="857250" cy="85725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800BEEB-7F1B-4C1F-AEFB-0EEBFE293E95}"/>
                </a:ext>
              </a:extLst>
            </p:cNvPr>
            <p:cNvSpPr/>
            <p:nvPr/>
          </p:nvSpPr>
          <p:spPr>
            <a:xfrm>
              <a:off x="3390017" y="5057770"/>
              <a:ext cx="857250" cy="85725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3381E7-7C45-48C1-AD7E-9A4D46BD04D5}"/>
                </a:ext>
              </a:extLst>
            </p:cNvPr>
            <p:cNvSpPr txBox="1"/>
            <p:nvPr/>
          </p:nvSpPr>
          <p:spPr>
            <a:xfrm>
              <a:off x="3655777" y="530172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B0F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EB89888-870E-40A1-A637-8744CA65E4CD}"/>
              </a:ext>
            </a:extLst>
          </p:cNvPr>
          <p:cNvGrpSpPr/>
          <p:nvPr/>
        </p:nvGrpSpPr>
        <p:grpSpPr>
          <a:xfrm>
            <a:off x="1343837" y="4137213"/>
            <a:ext cx="857250" cy="857250"/>
            <a:chOff x="4504190" y="3295299"/>
            <a:chExt cx="857250" cy="8572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A7C4C9-4EC5-4C35-973D-78E50A4D4763}"/>
                </a:ext>
              </a:extLst>
            </p:cNvPr>
            <p:cNvSpPr txBox="1"/>
            <p:nvPr/>
          </p:nvSpPr>
          <p:spPr>
            <a:xfrm>
              <a:off x="4769950" y="353925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DE53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dirty="0">
                <a:solidFill>
                  <a:srgbClr val="FDE5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1FFBDC7-C919-4461-B9FA-FA503760CC58}"/>
                </a:ext>
              </a:extLst>
            </p:cNvPr>
            <p:cNvSpPr/>
            <p:nvPr/>
          </p:nvSpPr>
          <p:spPr>
            <a:xfrm>
              <a:off x="4504190" y="3295299"/>
              <a:ext cx="857250" cy="857250"/>
            </a:xfrm>
            <a:prstGeom prst="ellipse">
              <a:avLst/>
            </a:prstGeom>
            <a:noFill/>
            <a:ln w="38100">
              <a:solidFill>
                <a:srgbClr val="FDE5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207BFEDB-4C56-4848-B347-BE4F18FEB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893044"/>
              </p:ext>
            </p:extLst>
          </p:nvPr>
        </p:nvGraphicFramePr>
        <p:xfrm>
          <a:off x="6262477" y="2010630"/>
          <a:ext cx="4938928" cy="3800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366">
                  <a:extLst>
                    <a:ext uri="{9D8B030D-6E8A-4147-A177-3AD203B41FA5}">
                      <a16:colId xmlns:a16="http://schemas.microsoft.com/office/drawing/2014/main" val="2051935526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2900073992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650865537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2505446327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78922849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2430135174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3087977360"/>
                    </a:ext>
                  </a:extLst>
                </a:gridCol>
                <a:gridCol w="617366">
                  <a:extLst>
                    <a:ext uri="{9D8B030D-6E8A-4147-A177-3AD203B41FA5}">
                      <a16:colId xmlns:a16="http://schemas.microsoft.com/office/drawing/2014/main" val="1169714456"/>
                    </a:ext>
                  </a:extLst>
                </a:gridCol>
              </a:tblGrid>
              <a:tr h="47507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75393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451457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612140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23690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028260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360554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526896"/>
                  </a:ext>
                </a:extLst>
              </a:tr>
              <a:tr h="47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679570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0F8F5DC4-F78C-4E99-B53C-DCC4B3BB276C}"/>
              </a:ext>
            </a:extLst>
          </p:cNvPr>
          <p:cNvGrpSpPr/>
          <p:nvPr/>
        </p:nvGrpSpPr>
        <p:grpSpPr>
          <a:xfrm>
            <a:off x="3826858" y="2205976"/>
            <a:ext cx="857250" cy="857250"/>
            <a:chOff x="4465019" y="3974837"/>
            <a:chExt cx="857250" cy="85725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AECA778-AB71-4D9D-9511-EB23B56BA4FA}"/>
                </a:ext>
              </a:extLst>
            </p:cNvPr>
            <p:cNvSpPr/>
            <p:nvPr/>
          </p:nvSpPr>
          <p:spPr>
            <a:xfrm>
              <a:off x="4465019" y="3974837"/>
              <a:ext cx="857250" cy="857250"/>
            </a:xfrm>
            <a:prstGeom prst="ellips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6B28F58-D2F8-4200-8288-E032C2F9AAB2}"/>
                </a:ext>
              </a:extLst>
            </p:cNvPr>
            <p:cNvSpPr txBox="1"/>
            <p:nvPr/>
          </p:nvSpPr>
          <p:spPr>
            <a:xfrm>
              <a:off x="4730779" y="421879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7030A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dirty="0">
                <a:solidFill>
                  <a:srgbClr val="7030A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B2CC7955-66BA-4B4E-9DDA-45045B25C721}"/>
              </a:ext>
            </a:extLst>
          </p:cNvPr>
          <p:cNvCxnSpPr>
            <a:cxnSpLocks/>
            <a:stCxn id="2" idx="4"/>
            <a:endCxn id="8" idx="5"/>
          </p:cNvCxnSpPr>
          <p:nvPr/>
        </p:nvCxnSpPr>
        <p:spPr>
          <a:xfrm flipH="1">
            <a:off x="2210364" y="2819267"/>
            <a:ext cx="788600" cy="52486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945D712-942A-4207-BCE7-EA0A7F65FA91}"/>
              </a:ext>
            </a:extLst>
          </p:cNvPr>
          <p:cNvCxnSpPr>
            <a:cxnSpLocks/>
            <a:stCxn id="22" idx="6"/>
            <a:endCxn id="8" idx="5"/>
          </p:cNvCxnSpPr>
          <p:nvPr/>
        </p:nvCxnSpPr>
        <p:spPr>
          <a:xfrm flipV="1">
            <a:off x="2201087" y="3344134"/>
            <a:ext cx="9277" cy="122170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6FA325A-91E8-49E7-A208-9ED0EB8273EC}"/>
              </a:ext>
            </a:extLst>
          </p:cNvPr>
          <p:cNvCxnSpPr>
            <a:cxnSpLocks/>
            <a:stCxn id="22" idx="6"/>
            <a:endCxn id="9" idx="0"/>
          </p:cNvCxnSpPr>
          <p:nvPr/>
        </p:nvCxnSpPr>
        <p:spPr>
          <a:xfrm>
            <a:off x="2201087" y="4565838"/>
            <a:ext cx="1015057" cy="40238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11D7072A-F441-4AC5-A221-1F164609E418}"/>
              </a:ext>
            </a:extLst>
          </p:cNvPr>
          <p:cNvCxnSpPr>
            <a:cxnSpLocks/>
            <a:stCxn id="11" idx="1"/>
            <a:endCxn id="9" idx="0"/>
          </p:cNvCxnSpPr>
          <p:nvPr/>
        </p:nvCxnSpPr>
        <p:spPr>
          <a:xfrm flipH="1">
            <a:off x="3216144" y="4719254"/>
            <a:ext cx="1039339" cy="24896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8994BFA5-1869-4A1F-AB71-B37FBE2438D1}"/>
              </a:ext>
            </a:extLst>
          </p:cNvPr>
          <p:cNvCxnSpPr>
            <a:cxnSpLocks/>
            <a:stCxn id="9" idx="0"/>
            <a:endCxn id="8" idx="5"/>
          </p:cNvCxnSpPr>
          <p:nvPr/>
        </p:nvCxnSpPr>
        <p:spPr>
          <a:xfrm flipH="1" flipV="1">
            <a:off x="2210364" y="3344134"/>
            <a:ext cx="1005780" cy="162408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B5437910-4A8A-44EF-850E-F95F033DF44C}"/>
              </a:ext>
            </a:extLst>
          </p:cNvPr>
          <p:cNvCxnSpPr>
            <a:cxnSpLocks/>
            <a:stCxn id="10" idx="4"/>
            <a:endCxn id="11" idx="1"/>
          </p:cNvCxnSpPr>
          <p:nvPr/>
        </p:nvCxnSpPr>
        <p:spPr>
          <a:xfrm flipH="1">
            <a:off x="4255483" y="4130410"/>
            <a:ext cx="361871" cy="58884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37CCD0-1190-48C0-9EAA-EC4B13D81965}"/>
              </a:ext>
            </a:extLst>
          </p:cNvPr>
          <p:cNvSpPr txBox="1"/>
          <p:nvPr/>
        </p:nvSpPr>
        <p:spPr>
          <a:xfrm>
            <a:off x="6186976" y="1174333"/>
            <a:ext cx="134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1 -&gt; 3 </a:t>
            </a:r>
            <a:r>
              <a:rPr lang="ko-KR" altLang="en-US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경우</a:t>
            </a:r>
            <a:r>
              <a: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4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76CF0A-3680-4EF0-AF01-0F2B495591B3}"/>
              </a:ext>
            </a:extLst>
          </p:cNvPr>
          <p:cNvSpPr txBox="1"/>
          <p:nvPr/>
        </p:nvSpPr>
        <p:spPr>
          <a:xfrm>
            <a:off x="6186976" y="1470525"/>
            <a:ext cx="5408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1 -&gt; 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2 -&gt; 3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더한 값과 비교했을 때 더 작으면 그 값으로 바꿔준다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009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5701</TotalTime>
  <Words>598</Words>
  <Application>Microsoft Office PowerPoint</Application>
  <PresentationFormat>와이드스크린</PresentationFormat>
  <Paragraphs>413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나눔스퀘어</vt:lpstr>
      <vt:lpstr>Arial</vt:lpstr>
      <vt:lpstr>나눔스퀘어라운드 Bold</vt:lpstr>
      <vt:lpstr>맑은 고딕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효준</dc:creator>
  <cp:lastModifiedBy>양 효준</cp:lastModifiedBy>
  <cp:revision>81</cp:revision>
  <dcterms:created xsi:type="dcterms:W3CDTF">2021-06-01T11:01:41Z</dcterms:created>
  <dcterms:modified xsi:type="dcterms:W3CDTF">2021-11-04T12:34:46Z</dcterms:modified>
</cp:coreProperties>
</file>