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4" r:id="rId4"/>
    <p:sldId id="272" r:id="rId5"/>
    <p:sldId id="273" r:id="rId6"/>
    <p:sldId id="265" r:id="rId7"/>
    <p:sldId id="266" r:id="rId8"/>
    <p:sldId id="267" r:id="rId9"/>
    <p:sldId id="269" r:id="rId10"/>
    <p:sldId id="268" r:id="rId11"/>
    <p:sldId id="270" r:id="rId12"/>
    <p:sldId id="271" r:id="rId13"/>
  </p:sldIdLst>
  <p:sldSz cx="12192000" cy="6858000"/>
  <p:notesSz cx="6858000" cy="9144000"/>
  <p:embeddedFontLst>
    <p:embeddedFont>
      <p:font typeface="나눔스퀘어 Bold" panose="020B0600000101010101" pitchFamily="50" charset="-127"/>
      <p:bold r:id="rId15"/>
    </p:embeddedFont>
    <p:embeddedFont>
      <p:font typeface="나눔스퀘어라운드 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EC9"/>
    <a:srgbClr val="000000"/>
    <a:srgbClr val="5FC906"/>
    <a:srgbClr val="CC4747"/>
    <a:srgbClr val="E6E6E6"/>
    <a:srgbClr val="706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88660" autoAdjust="0"/>
  </p:normalViewPr>
  <p:slideViewPr>
    <p:cSldViewPr snapToGrid="0">
      <p:cViewPr varScale="1">
        <p:scale>
          <a:sx n="115" d="100"/>
          <a:sy n="115" d="100"/>
        </p:scale>
        <p:origin x="70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100E0-781D-49CC-82DC-CABF270BBADB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EAFAB-1319-459B-BA11-6968D67CA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2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64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08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92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8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4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1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2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9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4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2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6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68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C1ED6-C1F7-43CD-A759-3BAF8593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F78538-12C7-463E-A174-EC16494EE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AC4D8-BDB2-4B6B-98C5-95A0DA75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132B9-C72E-42FA-81CE-8E1BFDEC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2E086-0E09-409F-8D67-A4313D0E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8028-43B8-431B-87D6-6239B779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E1B47-E68B-451D-A3E7-8A36B3C8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3C393-18D1-43A5-AB35-DAD5932F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CA74C-DBB0-48D1-A674-6F55C346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DE54E-8BD0-4543-895B-35D35E56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4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2CA6A7-2374-461D-B917-30DA387CD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ED645-F4EE-45C0-A6D5-948D6657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34E99-2AC1-4392-B4CD-0B8AE566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D638B-A77C-456E-A619-3E7909A9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45AB9-9E04-4424-BAA4-A628C861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5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542B-075A-49F1-831D-E092354E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749A3-8F1C-4344-A323-AE798FCB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9C981-3E83-420A-B524-3AB041B7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57751-7D7B-4BB3-910F-6A78E7E3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8B34-41E7-4602-ACE4-88EAF8B2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41F24-4B60-4913-AD8E-5398ACA1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B566C-4252-44B2-B2DF-8BC26728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E0EF9-375F-4E4C-BFFA-F71B12C1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10584-CE21-424E-9F33-FA859985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515D1-DA94-4B7D-B491-D74EEE8F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8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3FF1-C089-47D5-9CE3-321017B8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94DBD-61D0-4D67-B9B1-1AE8D23C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A1603-9B9B-4249-A6E6-605A90710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DECE8-BCBE-4C1B-BCAE-83EFEDE9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E8CA1-D739-4AEC-A59F-F1D1C68C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0B9C2-1209-4D66-B036-FE4AB6F8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4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79A7C-D8BF-4670-987D-3A706D1A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70098-CB1D-496A-AAA9-B6C13EFC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F93849-91BA-4958-9530-DADDFDAEC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9F64B-E944-4D7F-B7F5-4EEA46D06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207571-5DFC-44AA-91FD-7B7D47565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C9699-C3FF-48B2-B909-DAE0127F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34F88C-A15E-4A64-A67B-E7A469E3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1A5B9C-817E-4D02-924A-83595D50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F4E3D-8255-48AF-BC8E-436C9E09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61AE09-455F-4E69-9E24-C94C18AB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076F64-B416-469C-9D3F-D4D837DA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C12C6D-2434-4E7C-A39D-8CD42796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3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6125F0-4243-4891-AA3F-3A25DC35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1E7D26-B0AE-4E0E-8912-EC005247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FD006-F853-416F-8D64-81C677C4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0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F02ED-0C50-42AE-A9C9-81547DCB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CA138-2CF6-4071-9B7B-063AB569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5EA33-CA2C-46C2-8C05-3C12FB8FA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CBB04-3A13-4DFD-8517-179BE502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46838-9B26-4693-B54B-12C6DD19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4FF2B-2662-4CB0-8E0B-71EB5BD4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4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7ABFB-200F-45AB-9A92-BF16033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E89B20-1EC8-49EB-8811-94E84A51F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8F43E-74B2-4112-A7C9-752D550AD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CC392-2A5D-4870-A599-C4A1FA48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0E40F-3CB7-41B7-A51C-5D2D2A89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1117-C3D6-4B24-9349-123BFEE3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4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A8CC4-2C83-415C-9D01-14934B21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490FD-34A8-4218-A69F-2F465DC6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BE94D-7116-41D6-AFD1-812D5C20A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E98A-C775-4F5E-AEBC-7F27B48F44C3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233-A25E-4C27-A159-75B467E3F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10E2A-A0CD-47C9-AF93-93C43F937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1992_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연결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83255" y="579636"/>
            <a:ext cx="860429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C3D23C3-5D63-4219-B770-A9212062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23" y="1400501"/>
            <a:ext cx="9291354" cy="3652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9BEDC-3470-4A3A-9DC2-181436CDB74C}"/>
              </a:ext>
            </a:extLst>
          </p:cNvPr>
          <p:cNvSpPr txBox="1"/>
          <p:nvPr/>
        </p:nvSpPr>
        <p:spPr>
          <a:xfrm>
            <a:off x="3852437" y="5649575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신장 트리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크루스칼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사용</a:t>
            </a:r>
          </a:p>
        </p:txBody>
      </p:sp>
    </p:spTree>
    <p:extLst>
      <p:ext uri="{BB962C8B-B14F-4D97-AF65-F5344CB8AC3E}">
        <p14:creationId xmlns:p14="http://schemas.microsoft.com/office/powerpoint/2010/main" val="271802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1992_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연결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83255" y="579636"/>
            <a:ext cx="860429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5E93A0B-4C1E-43C0-9E31-6237485D06D8}"/>
              </a:ext>
            </a:extLst>
          </p:cNvPr>
          <p:cNvSpPr/>
          <p:nvPr/>
        </p:nvSpPr>
        <p:spPr>
          <a:xfrm>
            <a:off x="4707467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A06FB5-B8BA-43B7-9E38-9D22C9F8872E}"/>
              </a:ext>
            </a:extLst>
          </p:cNvPr>
          <p:cNvSpPr/>
          <p:nvPr/>
        </p:nvSpPr>
        <p:spPr>
          <a:xfrm>
            <a:off x="6927850" y="5056717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E956D6-33E1-44CE-ACE3-7DE326A90F5E}"/>
              </a:ext>
            </a:extLst>
          </p:cNvPr>
          <p:cNvSpPr/>
          <p:nvPr/>
        </p:nvSpPr>
        <p:spPr>
          <a:xfrm>
            <a:off x="2853267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DD0D02-8DEA-4B57-B81D-48C6E306D802}"/>
              </a:ext>
            </a:extLst>
          </p:cNvPr>
          <p:cNvSpPr/>
          <p:nvPr/>
        </p:nvSpPr>
        <p:spPr>
          <a:xfrm>
            <a:off x="8703733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A91F5F-9AA2-41BF-A325-0E1EA80643A6}"/>
              </a:ext>
            </a:extLst>
          </p:cNvPr>
          <p:cNvSpPr/>
          <p:nvPr/>
        </p:nvSpPr>
        <p:spPr>
          <a:xfrm>
            <a:off x="4742371" y="5055658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1A9176-0CC6-457D-99C8-CCA666257073}"/>
              </a:ext>
            </a:extLst>
          </p:cNvPr>
          <p:cNvSpPr/>
          <p:nvPr/>
        </p:nvSpPr>
        <p:spPr>
          <a:xfrm>
            <a:off x="6927850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F07521-5BE4-4659-BC66-991BB3462595}"/>
              </a:ext>
            </a:extLst>
          </p:cNvPr>
          <p:cNvCxnSpPr>
            <a:cxnSpLocks/>
            <a:stCxn id="2" idx="4"/>
            <a:endCxn id="7" idx="6"/>
          </p:cNvCxnSpPr>
          <p:nvPr/>
        </p:nvCxnSpPr>
        <p:spPr>
          <a:xfrm flipH="1">
            <a:off x="3488267" y="2013679"/>
            <a:ext cx="1536700" cy="14153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3CA3A-D9D2-4CC8-8ECB-86314023B29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4967" y="2013679"/>
            <a:ext cx="34904" cy="30419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23E468-75C8-4393-AAD6-E001D51BF7EF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3488267" y="3429000"/>
            <a:ext cx="1571604" cy="16266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E0FD87-2902-4F84-830A-CF2AEB00FF01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3488267" y="3429000"/>
            <a:ext cx="3757083" cy="1627717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3FAA6D-8530-4797-A7DF-B1DC3043FEE8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>
            <a:off x="5059871" y="5055658"/>
            <a:ext cx="2185479" cy="1059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E7C2AC-A1BE-46D0-BBEA-4E7E9F1637C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059871" y="3429000"/>
            <a:ext cx="3643862" cy="162665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581E1F-A5EC-49EF-B79A-9BEAB73CF89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7245350" y="3429000"/>
            <a:ext cx="1458383" cy="16277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76639-CE6E-4EAD-BF34-86A8F6478C0E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245350" y="2013679"/>
            <a:ext cx="0" cy="304303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D157FD-3771-4CB1-B0F5-E4A2173A7190}"/>
              </a:ext>
            </a:extLst>
          </p:cNvPr>
          <p:cNvCxnSpPr>
            <a:cxnSpLocks/>
            <a:stCxn id="8" idx="2"/>
            <a:endCxn id="10" idx="4"/>
          </p:cNvCxnSpPr>
          <p:nvPr/>
        </p:nvCxnSpPr>
        <p:spPr>
          <a:xfrm flipH="1" flipV="1">
            <a:off x="7245350" y="2013679"/>
            <a:ext cx="1458383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132581-D759-46FF-82D8-CDA18C8526FB}"/>
              </a:ext>
            </a:extLst>
          </p:cNvPr>
          <p:cNvSpPr txBox="1"/>
          <p:nvPr/>
        </p:nvSpPr>
        <p:spPr>
          <a:xfrm>
            <a:off x="3990017" y="24135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91B009-4FDF-4745-8C60-7E42864F23F4}"/>
              </a:ext>
            </a:extLst>
          </p:cNvPr>
          <p:cNvSpPr txBox="1"/>
          <p:nvPr/>
        </p:nvSpPr>
        <p:spPr>
          <a:xfrm>
            <a:off x="5058415" y="2957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8B98B-17C6-4237-976E-897D4AB93CF6}"/>
              </a:ext>
            </a:extLst>
          </p:cNvPr>
          <p:cNvSpPr txBox="1"/>
          <p:nvPr/>
        </p:nvSpPr>
        <p:spPr>
          <a:xfrm>
            <a:off x="4099314" y="42522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CCF570-B19E-47AB-BCFF-2951A112C722}"/>
              </a:ext>
            </a:extLst>
          </p:cNvPr>
          <p:cNvSpPr txBox="1"/>
          <p:nvPr/>
        </p:nvSpPr>
        <p:spPr>
          <a:xfrm>
            <a:off x="5483305" y="4040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7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2D96FF-A8E2-41D1-A1B3-6060AF6C1732}"/>
              </a:ext>
            </a:extLst>
          </p:cNvPr>
          <p:cNvSpPr txBox="1"/>
          <p:nvPr/>
        </p:nvSpPr>
        <p:spPr>
          <a:xfrm>
            <a:off x="6010584" y="50653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6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7D9977-F5FA-42EC-A743-68066FC69DC9}"/>
              </a:ext>
            </a:extLst>
          </p:cNvPr>
          <p:cNvSpPr txBox="1"/>
          <p:nvPr/>
        </p:nvSpPr>
        <p:spPr>
          <a:xfrm>
            <a:off x="6498364" y="4040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11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1CFF5A-7F91-47DA-A50A-807A73EABF0F}"/>
              </a:ext>
            </a:extLst>
          </p:cNvPr>
          <p:cNvSpPr txBox="1"/>
          <p:nvPr/>
        </p:nvSpPr>
        <p:spPr>
          <a:xfrm>
            <a:off x="7952836" y="4173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FBB7A0-9223-4284-9F28-AF209F559E2D}"/>
              </a:ext>
            </a:extLst>
          </p:cNvPr>
          <p:cNvSpPr txBox="1"/>
          <p:nvPr/>
        </p:nvSpPr>
        <p:spPr>
          <a:xfrm>
            <a:off x="6966986" y="2953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685EAC-62DF-437B-808B-45FE0C85D329}"/>
              </a:ext>
            </a:extLst>
          </p:cNvPr>
          <p:cNvSpPr txBox="1"/>
          <p:nvPr/>
        </p:nvSpPr>
        <p:spPr>
          <a:xfrm>
            <a:off x="7974541" y="24674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96720-D379-49FF-B23B-0442B43FE21D}"/>
              </a:ext>
            </a:extLst>
          </p:cNvPr>
          <p:cNvSpPr txBox="1"/>
          <p:nvPr/>
        </p:nvSpPr>
        <p:spPr>
          <a:xfrm>
            <a:off x="1625877" y="1942770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사이클이 돌기 때문에 제외해줘야 함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265DA7-B9DA-4866-B5E1-C178353976AE}"/>
              </a:ext>
            </a:extLst>
          </p:cNvPr>
          <p:cNvSpPr txBox="1"/>
          <p:nvPr/>
        </p:nvSpPr>
        <p:spPr>
          <a:xfrm>
            <a:off x="4690487" y="6034641"/>
            <a:ext cx="281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[1, 1, 2, 4, 4, 6]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850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1992_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연결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83255" y="579636"/>
            <a:ext cx="860429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5E93A0B-4C1E-43C0-9E31-6237485D06D8}"/>
              </a:ext>
            </a:extLst>
          </p:cNvPr>
          <p:cNvSpPr/>
          <p:nvPr/>
        </p:nvSpPr>
        <p:spPr>
          <a:xfrm>
            <a:off x="4707467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A06FB5-B8BA-43B7-9E38-9D22C9F8872E}"/>
              </a:ext>
            </a:extLst>
          </p:cNvPr>
          <p:cNvSpPr/>
          <p:nvPr/>
        </p:nvSpPr>
        <p:spPr>
          <a:xfrm>
            <a:off x="6927850" y="5056717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E956D6-33E1-44CE-ACE3-7DE326A90F5E}"/>
              </a:ext>
            </a:extLst>
          </p:cNvPr>
          <p:cNvSpPr/>
          <p:nvPr/>
        </p:nvSpPr>
        <p:spPr>
          <a:xfrm>
            <a:off x="2853267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DD0D02-8DEA-4B57-B81D-48C6E306D802}"/>
              </a:ext>
            </a:extLst>
          </p:cNvPr>
          <p:cNvSpPr/>
          <p:nvPr/>
        </p:nvSpPr>
        <p:spPr>
          <a:xfrm>
            <a:off x="8703733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A91F5F-9AA2-41BF-A325-0E1EA80643A6}"/>
              </a:ext>
            </a:extLst>
          </p:cNvPr>
          <p:cNvSpPr/>
          <p:nvPr/>
        </p:nvSpPr>
        <p:spPr>
          <a:xfrm>
            <a:off x="4742371" y="5055658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1A9176-0CC6-457D-99C8-CCA666257073}"/>
              </a:ext>
            </a:extLst>
          </p:cNvPr>
          <p:cNvSpPr/>
          <p:nvPr/>
        </p:nvSpPr>
        <p:spPr>
          <a:xfrm>
            <a:off x="6927850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F07521-5BE4-4659-BC66-991BB3462595}"/>
              </a:ext>
            </a:extLst>
          </p:cNvPr>
          <p:cNvCxnSpPr>
            <a:cxnSpLocks/>
            <a:stCxn id="2" idx="4"/>
            <a:endCxn id="7" idx="6"/>
          </p:cNvCxnSpPr>
          <p:nvPr/>
        </p:nvCxnSpPr>
        <p:spPr>
          <a:xfrm flipH="1">
            <a:off x="3488267" y="2013679"/>
            <a:ext cx="1536700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3CA3A-D9D2-4CC8-8ECB-86314023B29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4967" y="2013679"/>
            <a:ext cx="34904" cy="30419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23E468-75C8-4393-AAD6-E001D51BF7EF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3488267" y="3429000"/>
            <a:ext cx="1571604" cy="16266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E0FD87-2902-4F84-830A-CF2AEB00FF01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3488267" y="3429000"/>
            <a:ext cx="3757083" cy="1627717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3FAA6D-8530-4797-A7DF-B1DC3043FEE8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>
            <a:off x="5059871" y="5055658"/>
            <a:ext cx="2185479" cy="1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E7C2AC-A1BE-46D0-BBEA-4E7E9F1637C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059871" y="3429000"/>
            <a:ext cx="3643862" cy="162665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581E1F-A5EC-49EF-B79A-9BEAB73CF89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7245350" y="3429000"/>
            <a:ext cx="1458383" cy="16277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76639-CE6E-4EAD-BF34-86A8F6478C0E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245350" y="2013679"/>
            <a:ext cx="0" cy="304303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D157FD-3771-4CB1-B0F5-E4A2173A7190}"/>
              </a:ext>
            </a:extLst>
          </p:cNvPr>
          <p:cNvCxnSpPr>
            <a:cxnSpLocks/>
            <a:stCxn id="8" idx="2"/>
            <a:endCxn id="10" idx="4"/>
          </p:cNvCxnSpPr>
          <p:nvPr/>
        </p:nvCxnSpPr>
        <p:spPr>
          <a:xfrm flipH="1" flipV="1">
            <a:off x="7245350" y="2013679"/>
            <a:ext cx="1458383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132581-D759-46FF-82D8-CDA18C8526FB}"/>
              </a:ext>
            </a:extLst>
          </p:cNvPr>
          <p:cNvSpPr txBox="1"/>
          <p:nvPr/>
        </p:nvSpPr>
        <p:spPr>
          <a:xfrm>
            <a:off x="3990017" y="24135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5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91B009-4FDF-4745-8C60-7E42864F23F4}"/>
              </a:ext>
            </a:extLst>
          </p:cNvPr>
          <p:cNvSpPr txBox="1"/>
          <p:nvPr/>
        </p:nvSpPr>
        <p:spPr>
          <a:xfrm>
            <a:off x="5058415" y="2957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8B98B-17C6-4237-976E-897D4AB93CF6}"/>
              </a:ext>
            </a:extLst>
          </p:cNvPr>
          <p:cNvSpPr txBox="1"/>
          <p:nvPr/>
        </p:nvSpPr>
        <p:spPr>
          <a:xfrm>
            <a:off x="4099314" y="42522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CCF570-B19E-47AB-BCFF-2951A112C722}"/>
              </a:ext>
            </a:extLst>
          </p:cNvPr>
          <p:cNvSpPr txBox="1"/>
          <p:nvPr/>
        </p:nvSpPr>
        <p:spPr>
          <a:xfrm>
            <a:off x="5483305" y="4040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7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2D96FF-A8E2-41D1-A1B3-6060AF6C1732}"/>
              </a:ext>
            </a:extLst>
          </p:cNvPr>
          <p:cNvSpPr txBox="1"/>
          <p:nvPr/>
        </p:nvSpPr>
        <p:spPr>
          <a:xfrm>
            <a:off x="6010584" y="50653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7D9977-F5FA-42EC-A743-68066FC69DC9}"/>
              </a:ext>
            </a:extLst>
          </p:cNvPr>
          <p:cNvSpPr txBox="1"/>
          <p:nvPr/>
        </p:nvSpPr>
        <p:spPr>
          <a:xfrm>
            <a:off x="6498364" y="4040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11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1CFF5A-7F91-47DA-A50A-807A73EABF0F}"/>
              </a:ext>
            </a:extLst>
          </p:cNvPr>
          <p:cNvSpPr txBox="1"/>
          <p:nvPr/>
        </p:nvSpPr>
        <p:spPr>
          <a:xfrm>
            <a:off x="7952836" y="4173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FBB7A0-9223-4284-9F28-AF209F559E2D}"/>
              </a:ext>
            </a:extLst>
          </p:cNvPr>
          <p:cNvSpPr txBox="1"/>
          <p:nvPr/>
        </p:nvSpPr>
        <p:spPr>
          <a:xfrm>
            <a:off x="6966986" y="2953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685EAC-62DF-437B-808B-45FE0C85D329}"/>
              </a:ext>
            </a:extLst>
          </p:cNvPr>
          <p:cNvSpPr txBox="1"/>
          <p:nvPr/>
        </p:nvSpPr>
        <p:spPr>
          <a:xfrm>
            <a:off x="7974541" y="24674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4AC3B1-DAC6-4723-989F-6399B523D964}"/>
              </a:ext>
            </a:extLst>
          </p:cNvPr>
          <p:cNvSpPr txBox="1"/>
          <p:nvPr/>
        </p:nvSpPr>
        <p:spPr>
          <a:xfrm>
            <a:off x="4690487" y="6034641"/>
            <a:ext cx="281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[1, 1, 2, 1, 4, 6]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04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1992_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연결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83255" y="579636"/>
            <a:ext cx="860429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5E93A0B-4C1E-43C0-9E31-6237485D06D8}"/>
              </a:ext>
            </a:extLst>
          </p:cNvPr>
          <p:cNvSpPr/>
          <p:nvPr/>
        </p:nvSpPr>
        <p:spPr>
          <a:xfrm>
            <a:off x="4707467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A06FB5-B8BA-43B7-9E38-9D22C9F8872E}"/>
              </a:ext>
            </a:extLst>
          </p:cNvPr>
          <p:cNvSpPr/>
          <p:nvPr/>
        </p:nvSpPr>
        <p:spPr>
          <a:xfrm>
            <a:off x="6927850" y="5056717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E956D6-33E1-44CE-ACE3-7DE326A90F5E}"/>
              </a:ext>
            </a:extLst>
          </p:cNvPr>
          <p:cNvSpPr/>
          <p:nvPr/>
        </p:nvSpPr>
        <p:spPr>
          <a:xfrm>
            <a:off x="2853267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DD0D02-8DEA-4B57-B81D-48C6E306D802}"/>
              </a:ext>
            </a:extLst>
          </p:cNvPr>
          <p:cNvSpPr/>
          <p:nvPr/>
        </p:nvSpPr>
        <p:spPr>
          <a:xfrm>
            <a:off x="8703733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A91F5F-9AA2-41BF-A325-0E1EA80643A6}"/>
              </a:ext>
            </a:extLst>
          </p:cNvPr>
          <p:cNvSpPr/>
          <p:nvPr/>
        </p:nvSpPr>
        <p:spPr>
          <a:xfrm>
            <a:off x="4742371" y="5055658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1A9176-0CC6-457D-99C8-CCA666257073}"/>
              </a:ext>
            </a:extLst>
          </p:cNvPr>
          <p:cNvSpPr/>
          <p:nvPr/>
        </p:nvSpPr>
        <p:spPr>
          <a:xfrm>
            <a:off x="6927850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F07521-5BE4-4659-BC66-991BB3462595}"/>
              </a:ext>
            </a:extLst>
          </p:cNvPr>
          <p:cNvCxnSpPr>
            <a:cxnSpLocks/>
            <a:stCxn id="2" idx="4"/>
            <a:endCxn id="7" idx="6"/>
          </p:cNvCxnSpPr>
          <p:nvPr/>
        </p:nvCxnSpPr>
        <p:spPr>
          <a:xfrm flipH="1">
            <a:off x="3488267" y="2013679"/>
            <a:ext cx="1536700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3CA3A-D9D2-4CC8-8ECB-86314023B29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4967" y="2013679"/>
            <a:ext cx="34904" cy="30419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23E468-75C8-4393-AAD6-E001D51BF7EF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3488267" y="3429000"/>
            <a:ext cx="1571604" cy="16266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E0FD87-2902-4F84-830A-CF2AEB00FF01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3488267" y="3429000"/>
            <a:ext cx="3757083" cy="1627717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3FAA6D-8530-4797-A7DF-B1DC3043FEE8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>
            <a:off x="5059871" y="5055658"/>
            <a:ext cx="2185479" cy="1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E7C2AC-A1BE-46D0-BBEA-4E7E9F1637C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059871" y="3429000"/>
            <a:ext cx="3643862" cy="162665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581E1F-A5EC-49EF-B79A-9BEAB73CF89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7245350" y="3429000"/>
            <a:ext cx="1458383" cy="16277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76639-CE6E-4EAD-BF34-86A8F6478C0E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245350" y="2013679"/>
            <a:ext cx="0" cy="3043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D157FD-3771-4CB1-B0F5-E4A2173A7190}"/>
              </a:ext>
            </a:extLst>
          </p:cNvPr>
          <p:cNvCxnSpPr>
            <a:cxnSpLocks/>
            <a:stCxn id="8" idx="2"/>
            <a:endCxn id="10" idx="4"/>
          </p:cNvCxnSpPr>
          <p:nvPr/>
        </p:nvCxnSpPr>
        <p:spPr>
          <a:xfrm flipH="1" flipV="1">
            <a:off x="7245350" y="2013679"/>
            <a:ext cx="1458383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132581-D759-46FF-82D8-CDA18C8526FB}"/>
              </a:ext>
            </a:extLst>
          </p:cNvPr>
          <p:cNvSpPr txBox="1"/>
          <p:nvPr/>
        </p:nvSpPr>
        <p:spPr>
          <a:xfrm>
            <a:off x="3990017" y="24135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5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91B009-4FDF-4745-8C60-7E42864F23F4}"/>
              </a:ext>
            </a:extLst>
          </p:cNvPr>
          <p:cNvSpPr txBox="1"/>
          <p:nvPr/>
        </p:nvSpPr>
        <p:spPr>
          <a:xfrm>
            <a:off x="5058415" y="2957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8B98B-17C6-4237-976E-897D4AB93CF6}"/>
              </a:ext>
            </a:extLst>
          </p:cNvPr>
          <p:cNvSpPr txBox="1"/>
          <p:nvPr/>
        </p:nvSpPr>
        <p:spPr>
          <a:xfrm>
            <a:off x="4099314" y="42522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CCF570-B19E-47AB-BCFF-2951A112C722}"/>
              </a:ext>
            </a:extLst>
          </p:cNvPr>
          <p:cNvSpPr txBox="1"/>
          <p:nvPr/>
        </p:nvSpPr>
        <p:spPr>
          <a:xfrm>
            <a:off x="5483305" y="4040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7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2D96FF-A8E2-41D1-A1B3-6060AF6C1732}"/>
              </a:ext>
            </a:extLst>
          </p:cNvPr>
          <p:cNvSpPr txBox="1"/>
          <p:nvPr/>
        </p:nvSpPr>
        <p:spPr>
          <a:xfrm>
            <a:off x="6010584" y="50653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7D9977-F5FA-42EC-A743-68066FC69DC9}"/>
              </a:ext>
            </a:extLst>
          </p:cNvPr>
          <p:cNvSpPr txBox="1"/>
          <p:nvPr/>
        </p:nvSpPr>
        <p:spPr>
          <a:xfrm>
            <a:off x="6498364" y="4040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11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1CFF5A-7F91-47DA-A50A-807A73EABF0F}"/>
              </a:ext>
            </a:extLst>
          </p:cNvPr>
          <p:cNvSpPr txBox="1"/>
          <p:nvPr/>
        </p:nvSpPr>
        <p:spPr>
          <a:xfrm>
            <a:off x="7952836" y="4173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FBB7A0-9223-4284-9F28-AF209F559E2D}"/>
              </a:ext>
            </a:extLst>
          </p:cNvPr>
          <p:cNvSpPr txBox="1"/>
          <p:nvPr/>
        </p:nvSpPr>
        <p:spPr>
          <a:xfrm>
            <a:off x="6966986" y="2953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685EAC-62DF-437B-808B-45FE0C85D329}"/>
              </a:ext>
            </a:extLst>
          </p:cNvPr>
          <p:cNvSpPr txBox="1"/>
          <p:nvPr/>
        </p:nvSpPr>
        <p:spPr>
          <a:xfrm>
            <a:off x="7974541" y="24674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6FBF46-B74F-4FE8-B447-A65CD5B20A7E}"/>
              </a:ext>
            </a:extLst>
          </p:cNvPr>
          <p:cNvSpPr txBox="1"/>
          <p:nvPr/>
        </p:nvSpPr>
        <p:spPr>
          <a:xfrm>
            <a:off x="4690487" y="6034641"/>
            <a:ext cx="281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[1, 1, 2, 1, 4, 1]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980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1992_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연결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83255" y="579636"/>
            <a:ext cx="860429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215E266-3656-4A1A-BB92-A680A2EFE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698"/>
          <a:stretch/>
        </p:blipFill>
        <p:spPr>
          <a:xfrm>
            <a:off x="3304277" y="2038156"/>
            <a:ext cx="1385159" cy="30232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A432CB-F7D3-4E88-BB99-6162F5C13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993" y="2038156"/>
            <a:ext cx="4429743" cy="278168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F9346E6-DB14-4913-8E31-B8199EFF5184}"/>
              </a:ext>
            </a:extLst>
          </p:cNvPr>
          <p:cNvGrpSpPr/>
          <p:nvPr/>
        </p:nvGrpSpPr>
        <p:grpSpPr>
          <a:xfrm>
            <a:off x="5478994" y="3911600"/>
            <a:ext cx="3354972" cy="1496255"/>
            <a:chOff x="3014926" y="3911600"/>
            <a:chExt cx="3354972" cy="149625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CADB98-2061-4FBE-A85D-B35A596E0E55}"/>
                </a:ext>
              </a:extLst>
            </p:cNvPr>
            <p:cNvSpPr/>
            <p:nvPr/>
          </p:nvSpPr>
          <p:spPr>
            <a:xfrm>
              <a:off x="3014926" y="3911600"/>
              <a:ext cx="1675608" cy="8466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F05CF24-1399-433F-B5A8-E03601569FA8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3852730" y="4758267"/>
              <a:ext cx="1035032" cy="37258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00040A-B6B1-4B3E-9F3D-D70B6DD5FF6C}"/>
                </a:ext>
              </a:extLst>
            </p:cNvPr>
            <p:cNvSpPr txBox="1"/>
            <p:nvPr/>
          </p:nvSpPr>
          <p:spPr>
            <a:xfrm>
              <a:off x="3405625" y="5130856"/>
              <a:ext cx="2964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각 노드들의 연결된 부모 노드를 저장 할 배열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07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1992_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연결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83255" y="579636"/>
            <a:ext cx="860429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5E93A0B-4C1E-43C0-9E31-6237485D06D8}"/>
              </a:ext>
            </a:extLst>
          </p:cNvPr>
          <p:cNvSpPr/>
          <p:nvPr/>
        </p:nvSpPr>
        <p:spPr>
          <a:xfrm>
            <a:off x="4707467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A06FB5-B8BA-43B7-9E38-9D22C9F8872E}"/>
              </a:ext>
            </a:extLst>
          </p:cNvPr>
          <p:cNvSpPr/>
          <p:nvPr/>
        </p:nvSpPr>
        <p:spPr>
          <a:xfrm>
            <a:off x="6927850" y="5056717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E956D6-33E1-44CE-ACE3-7DE326A90F5E}"/>
              </a:ext>
            </a:extLst>
          </p:cNvPr>
          <p:cNvSpPr/>
          <p:nvPr/>
        </p:nvSpPr>
        <p:spPr>
          <a:xfrm>
            <a:off x="2853267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DD0D02-8DEA-4B57-B81D-48C6E306D802}"/>
              </a:ext>
            </a:extLst>
          </p:cNvPr>
          <p:cNvSpPr/>
          <p:nvPr/>
        </p:nvSpPr>
        <p:spPr>
          <a:xfrm>
            <a:off x="8703733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A91F5F-9AA2-41BF-A325-0E1EA80643A6}"/>
              </a:ext>
            </a:extLst>
          </p:cNvPr>
          <p:cNvSpPr/>
          <p:nvPr/>
        </p:nvSpPr>
        <p:spPr>
          <a:xfrm>
            <a:off x="4742371" y="5055658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1A9176-0CC6-457D-99C8-CCA666257073}"/>
              </a:ext>
            </a:extLst>
          </p:cNvPr>
          <p:cNvSpPr/>
          <p:nvPr/>
        </p:nvSpPr>
        <p:spPr>
          <a:xfrm>
            <a:off x="6927850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F07521-5BE4-4659-BC66-991BB3462595}"/>
              </a:ext>
            </a:extLst>
          </p:cNvPr>
          <p:cNvCxnSpPr>
            <a:cxnSpLocks/>
            <a:stCxn id="2" idx="4"/>
            <a:endCxn id="7" idx="6"/>
          </p:cNvCxnSpPr>
          <p:nvPr/>
        </p:nvCxnSpPr>
        <p:spPr>
          <a:xfrm flipH="1">
            <a:off x="3488267" y="2013679"/>
            <a:ext cx="1536700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3CA3A-D9D2-4CC8-8ECB-86314023B29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4967" y="2013679"/>
            <a:ext cx="34904" cy="3041979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23E468-75C8-4393-AAD6-E001D51BF7EF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3488267" y="3429000"/>
            <a:ext cx="1571604" cy="162665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E0FD87-2902-4F84-830A-CF2AEB00FF01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3488267" y="3429000"/>
            <a:ext cx="3757083" cy="1627717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3FAA6D-8530-4797-A7DF-B1DC3043FEE8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>
            <a:off x="5059871" y="5055658"/>
            <a:ext cx="2185479" cy="1059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E7C2AC-A1BE-46D0-BBEA-4E7E9F1637C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059871" y="3429000"/>
            <a:ext cx="3643862" cy="162665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581E1F-A5EC-49EF-B79A-9BEAB73CF89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7245350" y="3429000"/>
            <a:ext cx="1458383" cy="1627717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76639-CE6E-4EAD-BF34-86A8F6478C0E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245350" y="2013679"/>
            <a:ext cx="0" cy="304303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D157FD-3771-4CB1-B0F5-E4A2173A7190}"/>
              </a:ext>
            </a:extLst>
          </p:cNvPr>
          <p:cNvCxnSpPr>
            <a:cxnSpLocks/>
            <a:stCxn id="8" idx="2"/>
            <a:endCxn id="10" idx="4"/>
          </p:cNvCxnSpPr>
          <p:nvPr/>
        </p:nvCxnSpPr>
        <p:spPr>
          <a:xfrm flipH="1" flipV="1">
            <a:off x="7245350" y="2013679"/>
            <a:ext cx="1458383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132581-D759-46FF-82D8-CDA18C8526FB}"/>
              </a:ext>
            </a:extLst>
          </p:cNvPr>
          <p:cNvSpPr txBox="1"/>
          <p:nvPr/>
        </p:nvSpPr>
        <p:spPr>
          <a:xfrm>
            <a:off x="3990017" y="24135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5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91B009-4FDF-4745-8C60-7E42864F23F4}"/>
              </a:ext>
            </a:extLst>
          </p:cNvPr>
          <p:cNvSpPr txBox="1"/>
          <p:nvPr/>
        </p:nvSpPr>
        <p:spPr>
          <a:xfrm>
            <a:off x="5058415" y="2957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4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8B98B-17C6-4237-976E-897D4AB93CF6}"/>
              </a:ext>
            </a:extLst>
          </p:cNvPr>
          <p:cNvSpPr txBox="1"/>
          <p:nvPr/>
        </p:nvSpPr>
        <p:spPr>
          <a:xfrm>
            <a:off x="4099314" y="42522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2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CCF570-B19E-47AB-BCFF-2951A112C722}"/>
              </a:ext>
            </a:extLst>
          </p:cNvPr>
          <p:cNvSpPr txBox="1"/>
          <p:nvPr/>
        </p:nvSpPr>
        <p:spPr>
          <a:xfrm>
            <a:off x="5483305" y="4040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7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2D96FF-A8E2-41D1-A1B3-6060AF6C1732}"/>
              </a:ext>
            </a:extLst>
          </p:cNvPr>
          <p:cNvSpPr txBox="1"/>
          <p:nvPr/>
        </p:nvSpPr>
        <p:spPr>
          <a:xfrm>
            <a:off x="6010584" y="50653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6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7D9977-F5FA-42EC-A743-68066FC69DC9}"/>
              </a:ext>
            </a:extLst>
          </p:cNvPr>
          <p:cNvSpPr txBox="1"/>
          <p:nvPr/>
        </p:nvSpPr>
        <p:spPr>
          <a:xfrm>
            <a:off x="6498364" y="4040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11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1CFF5A-7F91-47DA-A50A-807A73EABF0F}"/>
              </a:ext>
            </a:extLst>
          </p:cNvPr>
          <p:cNvSpPr txBox="1"/>
          <p:nvPr/>
        </p:nvSpPr>
        <p:spPr>
          <a:xfrm>
            <a:off x="7952836" y="4173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3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FBB7A0-9223-4284-9F28-AF209F559E2D}"/>
              </a:ext>
            </a:extLst>
          </p:cNvPr>
          <p:cNvSpPr txBox="1"/>
          <p:nvPr/>
        </p:nvSpPr>
        <p:spPr>
          <a:xfrm>
            <a:off x="6966986" y="2953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685EAC-62DF-437B-808B-45FE0C85D329}"/>
              </a:ext>
            </a:extLst>
          </p:cNvPr>
          <p:cNvSpPr txBox="1"/>
          <p:nvPr/>
        </p:nvSpPr>
        <p:spPr>
          <a:xfrm>
            <a:off x="7974541" y="24674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78ACA-86C0-4AB7-AB43-4D6AEC86C49D}"/>
              </a:ext>
            </a:extLst>
          </p:cNvPr>
          <p:cNvSpPr txBox="1"/>
          <p:nvPr/>
        </p:nvSpPr>
        <p:spPr>
          <a:xfrm>
            <a:off x="4690487" y="6034641"/>
            <a:ext cx="281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[0, 1, 2, 3, 4, 5]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2BA1D9-A8E7-406C-A03E-38F4894468C6}"/>
              </a:ext>
            </a:extLst>
          </p:cNvPr>
          <p:cNvSpPr txBox="1"/>
          <p:nvPr/>
        </p:nvSpPr>
        <p:spPr>
          <a:xfrm>
            <a:off x="1620200" y="1194013"/>
            <a:ext cx="102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초기상태</a:t>
            </a:r>
          </a:p>
        </p:txBody>
      </p:sp>
    </p:spTree>
    <p:extLst>
      <p:ext uri="{BB962C8B-B14F-4D97-AF65-F5344CB8AC3E}">
        <p14:creationId xmlns:p14="http://schemas.microsoft.com/office/powerpoint/2010/main" val="42568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1992_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연결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83255" y="579636"/>
            <a:ext cx="860429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E8589D8F-CC87-43AA-A30B-9839B0934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67" y="1449431"/>
            <a:ext cx="2997568" cy="4280872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815B10AD-BAED-49A8-ACEC-13DB41ABC99D}"/>
              </a:ext>
            </a:extLst>
          </p:cNvPr>
          <p:cNvGrpSpPr/>
          <p:nvPr/>
        </p:nvGrpSpPr>
        <p:grpSpPr>
          <a:xfrm>
            <a:off x="2167467" y="4123268"/>
            <a:ext cx="5365816" cy="350165"/>
            <a:chOff x="2167467" y="4123268"/>
            <a:chExt cx="5365816" cy="35016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E687133-3177-4CD9-A4E1-42021796A7E8}"/>
                </a:ext>
              </a:extLst>
            </p:cNvPr>
            <p:cNvSpPr/>
            <p:nvPr/>
          </p:nvSpPr>
          <p:spPr>
            <a:xfrm>
              <a:off x="2167467" y="4123268"/>
              <a:ext cx="1075266" cy="279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C4970C9-BD16-437B-B087-1FAA1C40E7C4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>
              <a:off x="3242733" y="4262968"/>
              <a:ext cx="140055" cy="719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A0D377-F6FF-4401-819D-2471CC69C20B}"/>
                </a:ext>
              </a:extLst>
            </p:cNvPr>
            <p:cNvSpPr txBox="1"/>
            <p:nvPr/>
          </p:nvSpPr>
          <p:spPr>
            <a:xfrm>
              <a:off x="3382788" y="4196434"/>
              <a:ext cx="41504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cost</a:t>
              </a:r>
              <a:r>
                <a:rPr lang="ko-KR" altLang="en-US" sz="12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 작은 간선부터 계산해주기 위해 오름차순으로 정리한다</a:t>
              </a:r>
              <a:r>
                <a:rPr lang="en-US" altLang="ko-KR" sz="12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46E6C05-F4B8-4E7A-AD94-FBCCFA0AAF9B}"/>
              </a:ext>
            </a:extLst>
          </p:cNvPr>
          <p:cNvGrpSpPr/>
          <p:nvPr/>
        </p:nvGrpSpPr>
        <p:grpSpPr>
          <a:xfrm>
            <a:off x="2167467" y="1437818"/>
            <a:ext cx="7956851" cy="2546937"/>
            <a:chOff x="2167467" y="1437818"/>
            <a:chExt cx="7956851" cy="254693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AF4AB36-8B9B-4EB3-BB5D-DA19869C503B}"/>
                </a:ext>
              </a:extLst>
            </p:cNvPr>
            <p:cNvSpPr/>
            <p:nvPr/>
          </p:nvSpPr>
          <p:spPr>
            <a:xfrm>
              <a:off x="2167467" y="1437818"/>
              <a:ext cx="2827866" cy="25469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F9F38AE-E8E1-4D51-AB36-7F7ADAB4E5B6}"/>
                </a:ext>
              </a:extLst>
            </p:cNvPr>
            <p:cNvCxnSpPr>
              <a:cxnSpLocks/>
            </p:cNvCxnSpPr>
            <p:nvPr/>
          </p:nvCxnSpPr>
          <p:spPr>
            <a:xfrm>
              <a:off x="4995333" y="2711287"/>
              <a:ext cx="457200" cy="1335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F3D1BB-B126-451E-9706-8A8EA61A2F17}"/>
                </a:ext>
              </a:extLst>
            </p:cNvPr>
            <p:cNvSpPr txBox="1"/>
            <p:nvPr/>
          </p:nvSpPr>
          <p:spPr>
            <a:xfrm>
              <a:off x="5473686" y="2706300"/>
              <a:ext cx="46506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연결한 노드들 끼리 사이클이 나지 않기 위해 </a:t>
              </a:r>
              <a:r>
                <a:rPr lang="en-US" altLang="ko-KR" sz="12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Union Find</a:t>
              </a:r>
              <a:r>
                <a:rPr lang="ko-KR" altLang="en-US" sz="12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알고리즘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00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1992_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연결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83255" y="579636"/>
            <a:ext cx="860429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5E93A0B-4C1E-43C0-9E31-6237485D06D8}"/>
              </a:ext>
            </a:extLst>
          </p:cNvPr>
          <p:cNvSpPr/>
          <p:nvPr/>
        </p:nvSpPr>
        <p:spPr>
          <a:xfrm>
            <a:off x="4707467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A06FB5-B8BA-43B7-9E38-9D22C9F8872E}"/>
              </a:ext>
            </a:extLst>
          </p:cNvPr>
          <p:cNvSpPr/>
          <p:nvPr/>
        </p:nvSpPr>
        <p:spPr>
          <a:xfrm>
            <a:off x="6927850" y="5056717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E956D6-33E1-44CE-ACE3-7DE326A90F5E}"/>
              </a:ext>
            </a:extLst>
          </p:cNvPr>
          <p:cNvSpPr/>
          <p:nvPr/>
        </p:nvSpPr>
        <p:spPr>
          <a:xfrm>
            <a:off x="2853267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DD0D02-8DEA-4B57-B81D-48C6E306D802}"/>
              </a:ext>
            </a:extLst>
          </p:cNvPr>
          <p:cNvSpPr/>
          <p:nvPr/>
        </p:nvSpPr>
        <p:spPr>
          <a:xfrm>
            <a:off x="8703733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A91F5F-9AA2-41BF-A325-0E1EA80643A6}"/>
              </a:ext>
            </a:extLst>
          </p:cNvPr>
          <p:cNvSpPr/>
          <p:nvPr/>
        </p:nvSpPr>
        <p:spPr>
          <a:xfrm>
            <a:off x="4742371" y="5055658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1A9176-0CC6-457D-99C8-CCA666257073}"/>
              </a:ext>
            </a:extLst>
          </p:cNvPr>
          <p:cNvSpPr/>
          <p:nvPr/>
        </p:nvSpPr>
        <p:spPr>
          <a:xfrm>
            <a:off x="6927850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F07521-5BE4-4659-BC66-991BB3462595}"/>
              </a:ext>
            </a:extLst>
          </p:cNvPr>
          <p:cNvCxnSpPr>
            <a:cxnSpLocks/>
            <a:stCxn id="2" idx="4"/>
            <a:endCxn id="7" idx="6"/>
          </p:cNvCxnSpPr>
          <p:nvPr/>
        </p:nvCxnSpPr>
        <p:spPr>
          <a:xfrm flipH="1">
            <a:off x="3488267" y="2013679"/>
            <a:ext cx="1536700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3CA3A-D9D2-4CC8-8ECB-86314023B29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4967" y="2013679"/>
            <a:ext cx="34904" cy="3041979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23E468-75C8-4393-AAD6-E001D51BF7EF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3488267" y="3429000"/>
            <a:ext cx="1571604" cy="162665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E0FD87-2902-4F84-830A-CF2AEB00FF01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3488267" y="3429000"/>
            <a:ext cx="3757083" cy="1627717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3FAA6D-8530-4797-A7DF-B1DC3043FEE8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>
            <a:off x="5059871" y="5055658"/>
            <a:ext cx="2185479" cy="1059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E7C2AC-A1BE-46D0-BBEA-4E7E9F1637C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059871" y="3429000"/>
            <a:ext cx="3643862" cy="162665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581E1F-A5EC-49EF-B79A-9BEAB73CF89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7245350" y="3429000"/>
            <a:ext cx="1458383" cy="1627717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76639-CE6E-4EAD-BF34-86A8F6478C0E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245350" y="2013679"/>
            <a:ext cx="0" cy="304303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D157FD-3771-4CB1-B0F5-E4A2173A7190}"/>
              </a:ext>
            </a:extLst>
          </p:cNvPr>
          <p:cNvCxnSpPr>
            <a:cxnSpLocks/>
            <a:stCxn id="8" idx="2"/>
            <a:endCxn id="10" idx="4"/>
          </p:cNvCxnSpPr>
          <p:nvPr/>
        </p:nvCxnSpPr>
        <p:spPr>
          <a:xfrm flipH="1" flipV="1">
            <a:off x="7245350" y="2013679"/>
            <a:ext cx="1458383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132581-D759-46FF-82D8-CDA18C8526FB}"/>
              </a:ext>
            </a:extLst>
          </p:cNvPr>
          <p:cNvSpPr txBox="1"/>
          <p:nvPr/>
        </p:nvSpPr>
        <p:spPr>
          <a:xfrm>
            <a:off x="3990017" y="24135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5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91B009-4FDF-4745-8C60-7E42864F23F4}"/>
              </a:ext>
            </a:extLst>
          </p:cNvPr>
          <p:cNvSpPr txBox="1"/>
          <p:nvPr/>
        </p:nvSpPr>
        <p:spPr>
          <a:xfrm>
            <a:off x="5058415" y="2957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4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8B98B-17C6-4237-976E-897D4AB93CF6}"/>
              </a:ext>
            </a:extLst>
          </p:cNvPr>
          <p:cNvSpPr txBox="1"/>
          <p:nvPr/>
        </p:nvSpPr>
        <p:spPr>
          <a:xfrm>
            <a:off x="4099314" y="42522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2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CCF570-B19E-47AB-BCFF-2951A112C722}"/>
              </a:ext>
            </a:extLst>
          </p:cNvPr>
          <p:cNvSpPr txBox="1"/>
          <p:nvPr/>
        </p:nvSpPr>
        <p:spPr>
          <a:xfrm>
            <a:off x="5483305" y="4040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7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2D96FF-A8E2-41D1-A1B3-6060AF6C1732}"/>
              </a:ext>
            </a:extLst>
          </p:cNvPr>
          <p:cNvSpPr txBox="1"/>
          <p:nvPr/>
        </p:nvSpPr>
        <p:spPr>
          <a:xfrm>
            <a:off x="6010584" y="50653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6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7D9977-F5FA-42EC-A743-68066FC69DC9}"/>
              </a:ext>
            </a:extLst>
          </p:cNvPr>
          <p:cNvSpPr txBox="1"/>
          <p:nvPr/>
        </p:nvSpPr>
        <p:spPr>
          <a:xfrm>
            <a:off x="6498364" y="4040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11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1CFF5A-7F91-47DA-A50A-807A73EABF0F}"/>
              </a:ext>
            </a:extLst>
          </p:cNvPr>
          <p:cNvSpPr txBox="1"/>
          <p:nvPr/>
        </p:nvSpPr>
        <p:spPr>
          <a:xfrm>
            <a:off x="7952836" y="4173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3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FBB7A0-9223-4284-9F28-AF209F559E2D}"/>
              </a:ext>
            </a:extLst>
          </p:cNvPr>
          <p:cNvSpPr txBox="1"/>
          <p:nvPr/>
        </p:nvSpPr>
        <p:spPr>
          <a:xfrm>
            <a:off x="6966986" y="2953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685EAC-62DF-437B-808B-45FE0C85D329}"/>
              </a:ext>
            </a:extLst>
          </p:cNvPr>
          <p:cNvSpPr txBox="1"/>
          <p:nvPr/>
        </p:nvSpPr>
        <p:spPr>
          <a:xfrm>
            <a:off x="7974541" y="24674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78ACA-86C0-4AB7-AB43-4D6AEC86C49D}"/>
              </a:ext>
            </a:extLst>
          </p:cNvPr>
          <p:cNvSpPr txBox="1"/>
          <p:nvPr/>
        </p:nvSpPr>
        <p:spPr>
          <a:xfrm>
            <a:off x="4690487" y="6034641"/>
            <a:ext cx="281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[1, 2, 3, 4, 5, 6]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191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1992_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연결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83255" y="579636"/>
            <a:ext cx="860429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5E93A0B-4C1E-43C0-9E31-6237485D06D8}"/>
              </a:ext>
            </a:extLst>
          </p:cNvPr>
          <p:cNvSpPr/>
          <p:nvPr/>
        </p:nvSpPr>
        <p:spPr>
          <a:xfrm>
            <a:off x="4707467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A06FB5-B8BA-43B7-9E38-9D22C9F8872E}"/>
              </a:ext>
            </a:extLst>
          </p:cNvPr>
          <p:cNvSpPr/>
          <p:nvPr/>
        </p:nvSpPr>
        <p:spPr>
          <a:xfrm>
            <a:off x="6927850" y="5056717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E956D6-33E1-44CE-ACE3-7DE326A90F5E}"/>
              </a:ext>
            </a:extLst>
          </p:cNvPr>
          <p:cNvSpPr/>
          <p:nvPr/>
        </p:nvSpPr>
        <p:spPr>
          <a:xfrm>
            <a:off x="2853267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DD0D02-8DEA-4B57-B81D-48C6E306D802}"/>
              </a:ext>
            </a:extLst>
          </p:cNvPr>
          <p:cNvSpPr/>
          <p:nvPr/>
        </p:nvSpPr>
        <p:spPr>
          <a:xfrm>
            <a:off x="8703733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A91F5F-9AA2-41BF-A325-0E1EA80643A6}"/>
              </a:ext>
            </a:extLst>
          </p:cNvPr>
          <p:cNvSpPr/>
          <p:nvPr/>
        </p:nvSpPr>
        <p:spPr>
          <a:xfrm>
            <a:off x="4742371" y="5055658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1A9176-0CC6-457D-99C8-CCA666257073}"/>
              </a:ext>
            </a:extLst>
          </p:cNvPr>
          <p:cNvSpPr/>
          <p:nvPr/>
        </p:nvSpPr>
        <p:spPr>
          <a:xfrm>
            <a:off x="6927850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F07521-5BE4-4659-BC66-991BB3462595}"/>
              </a:ext>
            </a:extLst>
          </p:cNvPr>
          <p:cNvCxnSpPr>
            <a:cxnSpLocks/>
            <a:stCxn id="2" idx="4"/>
            <a:endCxn id="7" idx="6"/>
          </p:cNvCxnSpPr>
          <p:nvPr/>
        </p:nvCxnSpPr>
        <p:spPr>
          <a:xfrm flipH="1">
            <a:off x="3488267" y="2013679"/>
            <a:ext cx="1536700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3CA3A-D9D2-4CC8-8ECB-86314023B29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4967" y="2013679"/>
            <a:ext cx="34904" cy="3041979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23E468-75C8-4393-AAD6-E001D51BF7EF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3488267" y="3429000"/>
            <a:ext cx="1571604" cy="16266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E0FD87-2902-4F84-830A-CF2AEB00FF01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3488267" y="3429000"/>
            <a:ext cx="3757083" cy="1627717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3FAA6D-8530-4797-A7DF-B1DC3043FEE8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>
            <a:off x="5059871" y="5055658"/>
            <a:ext cx="2185479" cy="1059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E7C2AC-A1BE-46D0-BBEA-4E7E9F1637C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059871" y="3429000"/>
            <a:ext cx="3643862" cy="162665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581E1F-A5EC-49EF-B79A-9BEAB73CF89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7245350" y="3429000"/>
            <a:ext cx="1458383" cy="1627717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76639-CE6E-4EAD-BF34-86A8F6478C0E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245350" y="2013679"/>
            <a:ext cx="0" cy="304303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D157FD-3771-4CB1-B0F5-E4A2173A7190}"/>
              </a:ext>
            </a:extLst>
          </p:cNvPr>
          <p:cNvCxnSpPr>
            <a:cxnSpLocks/>
            <a:stCxn id="8" idx="2"/>
            <a:endCxn id="10" idx="4"/>
          </p:cNvCxnSpPr>
          <p:nvPr/>
        </p:nvCxnSpPr>
        <p:spPr>
          <a:xfrm flipH="1" flipV="1">
            <a:off x="7245350" y="2013679"/>
            <a:ext cx="1458383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132581-D759-46FF-82D8-CDA18C8526FB}"/>
              </a:ext>
            </a:extLst>
          </p:cNvPr>
          <p:cNvSpPr txBox="1"/>
          <p:nvPr/>
        </p:nvSpPr>
        <p:spPr>
          <a:xfrm>
            <a:off x="3990017" y="24135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5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91B009-4FDF-4745-8C60-7E42864F23F4}"/>
              </a:ext>
            </a:extLst>
          </p:cNvPr>
          <p:cNvSpPr txBox="1"/>
          <p:nvPr/>
        </p:nvSpPr>
        <p:spPr>
          <a:xfrm>
            <a:off x="5058415" y="2957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4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8B98B-17C6-4237-976E-897D4AB93CF6}"/>
              </a:ext>
            </a:extLst>
          </p:cNvPr>
          <p:cNvSpPr txBox="1"/>
          <p:nvPr/>
        </p:nvSpPr>
        <p:spPr>
          <a:xfrm>
            <a:off x="4099314" y="42522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CCF570-B19E-47AB-BCFF-2951A112C722}"/>
              </a:ext>
            </a:extLst>
          </p:cNvPr>
          <p:cNvSpPr txBox="1"/>
          <p:nvPr/>
        </p:nvSpPr>
        <p:spPr>
          <a:xfrm>
            <a:off x="5483305" y="4040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7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2D96FF-A8E2-41D1-A1B3-6060AF6C1732}"/>
              </a:ext>
            </a:extLst>
          </p:cNvPr>
          <p:cNvSpPr txBox="1"/>
          <p:nvPr/>
        </p:nvSpPr>
        <p:spPr>
          <a:xfrm>
            <a:off x="6010584" y="50653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6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7D9977-F5FA-42EC-A743-68066FC69DC9}"/>
              </a:ext>
            </a:extLst>
          </p:cNvPr>
          <p:cNvSpPr txBox="1"/>
          <p:nvPr/>
        </p:nvSpPr>
        <p:spPr>
          <a:xfrm>
            <a:off x="6498364" y="4040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11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1CFF5A-7F91-47DA-A50A-807A73EABF0F}"/>
              </a:ext>
            </a:extLst>
          </p:cNvPr>
          <p:cNvSpPr txBox="1"/>
          <p:nvPr/>
        </p:nvSpPr>
        <p:spPr>
          <a:xfrm>
            <a:off x="7952836" y="4173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3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FBB7A0-9223-4284-9F28-AF209F559E2D}"/>
              </a:ext>
            </a:extLst>
          </p:cNvPr>
          <p:cNvSpPr txBox="1"/>
          <p:nvPr/>
        </p:nvSpPr>
        <p:spPr>
          <a:xfrm>
            <a:off x="6966986" y="2953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685EAC-62DF-437B-808B-45FE0C85D329}"/>
              </a:ext>
            </a:extLst>
          </p:cNvPr>
          <p:cNvSpPr txBox="1"/>
          <p:nvPr/>
        </p:nvSpPr>
        <p:spPr>
          <a:xfrm>
            <a:off x="7974541" y="24674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0D2BF8-D2D8-46A2-A984-6A925733B5E5}"/>
              </a:ext>
            </a:extLst>
          </p:cNvPr>
          <p:cNvSpPr txBox="1"/>
          <p:nvPr/>
        </p:nvSpPr>
        <p:spPr>
          <a:xfrm>
            <a:off x="4690490" y="6034641"/>
            <a:ext cx="281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[1, 2, 2, 4, 5, 6]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009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1992_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연결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83255" y="579636"/>
            <a:ext cx="860429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5E93A0B-4C1E-43C0-9E31-6237485D06D8}"/>
              </a:ext>
            </a:extLst>
          </p:cNvPr>
          <p:cNvSpPr/>
          <p:nvPr/>
        </p:nvSpPr>
        <p:spPr>
          <a:xfrm>
            <a:off x="4707467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A06FB5-B8BA-43B7-9E38-9D22C9F8872E}"/>
              </a:ext>
            </a:extLst>
          </p:cNvPr>
          <p:cNvSpPr/>
          <p:nvPr/>
        </p:nvSpPr>
        <p:spPr>
          <a:xfrm>
            <a:off x="6927850" y="5056717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E956D6-33E1-44CE-ACE3-7DE326A90F5E}"/>
              </a:ext>
            </a:extLst>
          </p:cNvPr>
          <p:cNvSpPr/>
          <p:nvPr/>
        </p:nvSpPr>
        <p:spPr>
          <a:xfrm>
            <a:off x="2853267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DD0D02-8DEA-4B57-B81D-48C6E306D802}"/>
              </a:ext>
            </a:extLst>
          </p:cNvPr>
          <p:cNvSpPr/>
          <p:nvPr/>
        </p:nvSpPr>
        <p:spPr>
          <a:xfrm>
            <a:off x="8703733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A91F5F-9AA2-41BF-A325-0E1EA80643A6}"/>
              </a:ext>
            </a:extLst>
          </p:cNvPr>
          <p:cNvSpPr/>
          <p:nvPr/>
        </p:nvSpPr>
        <p:spPr>
          <a:xfrm>
            <a:off x="4742371" y="5055658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1A9176-0CC6-457D-99C8-CCA666257073}"/>
              </a:ext>
            </a:extLst>
          </p:cNvPr>
          <p:cNvSpPr/>
          <p:nvPr/>
        </p:nvSpPr>
        <p:spPr>
          <a:xfrm>
            <a:off x="6927850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F07521-5BE4-4659-BC66-991BB3462595}"/>
              </a:ext>
            </a:extLst>
          </p:cNvPr>
          <p:cNvCxnSpPr>
            <a:cxnSpLocks/>
            <a:stCxn id="2" idx="4"/>
            <a:endCxn id="7" idx="6"/>
          </p:cNvCxnSpPr>
          <p:nvPr/>
        </p:nvCxnSpPr>
        <p:spPr>
          <a:xfrm flipH="1">
            <a:off x="3488267" y="2013679"/>
            <a:ext cx="1536700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3CA3A-D9D2-4CC8-8ECB-86314023B29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4967" y="2013679"/>
            <a:ext cx="34904" cy="3041979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23E468-75C8-4393-AAD6-E001D51BF7EF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3488267" y="3429000"/>
            <a:ext cx="1571604" cy="16266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E0FD87-2902-4F84-830A-CF2AEB00FF01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3488267" y="3429000"/>
            <a:ext cx="3757083" cy="1627717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3FAA6D-8530-4797-A7DF-B1DC3043FEE8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>
            <a:off x="5059871" y="5055658"/>
            <a:ext cx="2185479" cy="1059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E7C2AC-A1BE-46D0-BBEA-4E7E9F1637C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059871" y="3429000"/>
            <a:ext cx="3643862" cy="162665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581E1F-A5EC-49EF-B79A-9BEAB73CF89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7245350" y="3429000"/>
            <a:ext cx="1458383" cy="16277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76639-CE6E-4EAD-BF34-86A8F6478C0E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245350" y="2013679"/>
            <a:ext cx="0" cy="304303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D157FD-3771-4CB1-B0F5-E4A2173A7190}"/>
              </a:ext>
            </a:extLst>
          </p:cNvPr>
          <p:cNvCxnSpPr>
            <a:cxnSpLocks/>
            <a:stCxn id="8" idx="2"/>
            <a:endCxn id="10" idx="4"/>
          </p:cNvCxnSpPr>
          <p:nvPr/>
        </p:nvCxnSpPr>
        <p:spPr>
          <a:xfrm flipH="1" flipV="1">
            <a:off x="7245350" y="2013679"/>
            <a:ext cx="1458383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132581-D759-46FF-82D8-CDA18C8526FB}"/>
              </a:ext>
            </a:extLst>
          </p:cNvPr>
          <p:cNvSpPr txBox="1"/>
          <p:nvPr/>
        </p:nvSpPr>
        <p:spPr>
          <a:xfrm>
            <a:off x="3990017" y="24135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5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91B009-4FDF-4745-8C60-7E42864F23F4}"/>
              </a:ext>
            </a:extLst>
          </p:cNvPr>
          <p:cNvSpPr txBox="1"/>
          <p:nvPr/>
        </p:nvSpPr>
        <p:spPr>
          <a:xfrm>
            <a:off x="5058415" y="2957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4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8B98B-17C6-4237-976E-897D4AB93CF6}"/>
              </a:ext>
            </a:extLst>
          </p:cNvPr>
          <p:cNvSpPr txBox="1"/>
          <p:nvPr/>
        </p:nvSpPr>
        <p:spPr>
          <a:xfrm>
            <a:off x="4099314" y="42522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CCF570-B19E-47AB-BCFF-2951A112C722}"/>
              </a:ext>
            </a:extLst>
          </p:cNvPr>
          <p:cNvSpPr txBox="1"/>
          <p:nvPr/>
        </p:nvSpPr>
        <p:spPr>
          <a:xfrm>
            <a:off x="5483305" y="4040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7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2D96FF-A8E2-41D1-A1B3-6060AF6C1732}"/>
              </a:ext>
            </a:extLst>
          </p:cNvPr>
          <p:cNvSpPr txBox="1"/>
          <p:nvPr/>
        </p:nvSpPr>
        <p:spPr>
          <a:xfrm>
            <a:off x="6010584" y="50653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6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7D9977-F5FA-42EC-A743-68066FC69DC9}"/>
              </a:ext>
            </a:extLst>
          </p:cNvPr>
          <p:cNvSpPr txBox="1"/>
          <p:nvPr/>
        </p:nvSpPr>
        <p:spPr>
          <a:xfrm>
            <a:off x="6498364" y="4040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11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1CFF5A-7F91-47DA-A50A-807A73EABF0F}"/>
              </a:ext>
            </a:extLst>
          </p:cNvPr>
          <p:cNvSpPr txBox="1"/>
          <p:nvPr/>
        </p:nvSpPr>
        <p:spPr>
          <a:xfrm>
            <a:off x="7952836" y="4173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FBB7A0-9223-4284-9F28-AF209F559E2D}"/>
              </a:ext>
            </a:extLst>
          </p:cNvPr>
          <p:cNvSpPr txBox="1"/>
          <p:nvPr/>
        </p:nvSpPr>
        <p:spPr>
          <a:xfrm>
            <a:off x="6966986" y="2953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685EAC-62DF-437B-808B-45FE0C85D329}"/>
              </a:ext>
            </a:extLst>
          </p:cNvPr>
          <p:cNvSpPr txBox="1"/>
          <p:nvPr/>
        </p:nvSpPr>
        <p:spPr>
          <a:xfrm>
            <a:off x="7974541" y="24674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17B10B-2133-45E4-BE04-666EAB8595A8}"/>
              </a:ext>
            </a:extLst>
          </p:cNvPr>
          <p:cNvSpPr txBox="1"/>
          <p:nvPr/>
        </p:nvSpPr>
        <p:spPr>
          <a:xfrm>
            <a:off x="4690487" y="6034641"/>
            <a:ext cx="281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[1, 2, 2, 4, 4, 6]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5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1992_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연결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83255" y="579636"/>
            <a:ext cx="860429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5E93A0B-4C1E-43C0-9E31-6237485D06D8}"/>
              </a:ext>
            </a:extLst>
          </p:cNvPr>
          <p:cNvSpPr/>
          <p:nvPr/>
        </p:nvSpPr>
        <p:spPr>
          <a:xfrm>
            <a:off x="4707467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A06FB5-B8BA-43B7-9E38-9D22C9F8872E}"/>
              </a:ext>
            </a:extLst>
          </p:cNvPr>
          <p:cNvSpPr/>
          <p:nvPr/>
        </p:nvSpPr>
        <p:spPr>
          <a:xfrm>
            <a:off x="6927850" y="5056717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E956D6-33E1-44CE-ACE3-7DE326A90F5E}"/>
              </a:ext>
            </a:extLst>
          </p:cNvPr>
          <p:cNvSpPr/>
          <p:nvPr/>
        </p:nvSpPr>
        <p:spPr>
          <a:xfrm>
            <a:off x="2853267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DD0D02-8DEA-4B57-B81D-48C6E306D802}"/>
              </a:ext>
            </a:extLst>
          </p:cNvPr>
          <p:cNvSpPr/>
          <p:nvPr/>
        </p:nvSpPr>
        <p:spPr>
          <a:xfrm>
            <a:off x="8703733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A91F5F-9AA2-41BF-A325-0E1EA80643A6}"/>
              </a:ext>
            </a:extLst>
          </p:cNvPr>
          <p:cNvSpPr/>
          <p:nvPr/>
        </p:nvSpPr>
        <p:spPr>
          <a:xfrm>
            <a:off x="4742371" y="5055658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1A9176-0CC6-457D-99C8-CCA666257073}"/>
              </a:ext>
            </a:extLst>
          </p:cNvPr>
          <p:cNvSpPr/>
          <p:nvPr/>
        </p:nvSpPr>
        <p:spPr>
          <a:xfrm>
            <a:off x="6927850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F07521-5BE4-4659-BC66-991BB3462595}"/>
              </a:ext>
            </a:extLst>
          </p:cNvPr>
          <p:cNvCxnSpPr>
            <a:cxnSpLocks/>
            <a:stCxn id="2" idx="4"/>
            <a:endCxn id="7" idx="6"/>
          </p:cNvCxnSpPr>
          <p:nvPr/>
        </p:nvCxnSpPr>
        <p:spPr>
          <a:xfrm flipH="1">
            <a:off x="3488267" y="2013679"/>
            <a:ext cx="1536700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3CA3A-D9D2-4CC8-8ECB-86314023B29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4967" y="2013679"/>
            <a:ext cx="34904" cy="30419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23E468-75C8-4393-AAD6-E001D51BF7EF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3488267" y="3429000"/>
            <a:ext cx="1571604" cy="16266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E0FD87-2902-4F84-830A-CF2AEB00FF01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3488267" y="3429000"/>
            <a:ext cx="3757083" cy="1627717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3FAA6D-8530-4797-A7DF-B1DC3043FEE8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>
            <a:off x="5059871" y="5055658"/>
            <a:ext cx="2185479" cy="1059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E7C2AC-A1BE-46D0-BBEA-4E7E9F1637C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059871" y="3429000"/>
            <a:ext cx="3643862" cy="162665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581E1F-A5EC-49EF-B79A-9BEAB73CF89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7245350" y="3429000"/>
            <a:ext cx="1458383" cy="16277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76639-CE6E-4EAD-BF34-86A8F6478C0E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245350" y="2013679"/>
            <a:ext cx="0" cy="304303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D157FD-3771-4CB1-B0F5-E4A2173A7190}"/>
              </a:ext>
            </a:extLst>
          </p:cNvPr>
          <p:cNvCxnSpPr>
            <a:cxnSpLocks/>
            <a:stCxn id="8" idx="2"/>
            <a:endCxn id="10" idx="4"/>
          </p:cNvCxnSpPr>
          <p:nvPr/>
        </p:nvCxnSpPr>
        <p:spPr>
          <a:xfrm flipH="1" flipV="1">
            <a:off x="7245350" y="2013679"/>
            <a:ext cx="1458383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132581-D759-46FF-82D8-CDA18C8526FB}"/>
              </a:ext>
            </a:extLst>
          </p:cNvPr>
          <p:cNvSpPr txBox="1"/>
          <p:nvPr/>
        </p:nvSpPr>
        <p:spPr>
          <a:xfrm>
            <a:off x="3990017" y="24135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5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91B009-4FDF-4745-8C60-7E42864F23F4}"/>
              </a:ext>
            </a:extLst>
          </p:cNvPr>
          <p:cNvSpPr txBox="1"/>
          <p:nvPr/>
        </p:nvSpPr>
        <p:spPr>
          <a:xfrm>
            <a:off x="5058415" y="2957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8B98B-17C6-4237-976E-897D4AB93CF6}"/>
              </a:ext>
            </a:extLst>
          </p:cNvPr>
          <p:cNvSpPr txBox="1"/>
          <p:nvPr/>
        </p:nvSpPr>
        <p:spPr>
          <a:xfrm>
            <a:off x="4099314" y="42522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CCF570-B19E-47AB-BCFF-2951A112C722}"/>
              </a:ext>
            </a:extLst>
          </p:cNvPr>
          <p:cNvSpPr txBox="1"/>
          <p:nvPr/>
        </p:nvSpPr>
        <p:spPr>
          <a:xfrm>
            <a:off x="5483305" y="4040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7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2D96FF-A8E2-41D1-A1B3-6060AF6C1732}"/>
              </a:ext>
            </a:extLst>
          </p:cNvPr>
          <p:cNvSpPr txBox="1"/>
          <p:nvPr/>
        </p:nvSpPr>
        <p:spPr>
          <a:xfrm>
            <a:off x="6010584" y="50653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6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7D9977-F5FA-42EC-A743-68066FC69DC9}"/>
              </a:ext>
            </a:extLst>
          </p:cNvPr>
          <p:cNvSpPr txBox="1"/>
          <p:nvPr/>
        </p:nvSpPr>
        <p:spPr>
          <a:xfrm>
            <a:off x="6498364" y="4040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11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1CFF5A-7F91-47DA-A50A-807A73EABF0F}"/>
              </a:ext>
            </a:extLst>
          </p:cNvPr>
          <p:cNvSpPr txBox="1"/>
          <p:nvPr/>
        </p:nvSpPr>
        <p:spPr>
          <a:xfrm>
            <a:off x="7952836" y="4173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FBB7A0-9223-4284-9F28-AF209F559E2D}"/>
              </a:ext>
            </a:extLst>
          </p:cNvPr>
          <p:cNvSpPr txBox="1"/>
          <p:nvPr/>
        </p:nvSpPr>
        <p:spPr>
          <a:xfrm>
            <a:off x="6966986" y="2953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685EAC-62DF-437B-808B-45FE0C85D329}"/>
              </a:ext>
            </a:extLst>
          </p:cNvPr>
          <p:cNvSpPr txBox="1"/>
          <p:nvPr/>
        </p:nvSpPr>
        <p:spPr>
          <a:xfrm>
            <a:off x="7974541" y="24674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387E98-5AB8-484B-B89D-5F4F08EA7702}"/>
              </a:ext>
            </a:extLst>
          </p:cNvPr>
          <p:cNvSpPr txBox="1"/>
          <p:nvPr/>
        </p:nvSpPr>
        <p:spPr>
          <a:xfrm>
            <a:off x="4690487" y="6034641"/>
            <a:ext cx="281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[1, 1, 2, 4, 4, 6]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05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1992_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연결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83255" y="579636"/>
            <a:ext cx="860429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5E93A0B-4C1E-43C0-9E31-6237485D06D8}"/>
              </a:ext>
            </a:extLst>
          </p:cNvPr>
          <p:cNvSpPr/>
          <p:nvPr/>
        </p:nvSpPr>
        <p:spPr>
          <a:xfrm>
            <a:off x="4707467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A06FB5-B8BA-43B7-9E38-9D22C9F8872E}"/>
              </a:ext>
            </a:extLst>
          </p:cNvPr>
          <p:cNvSpPr/>
          <p:nvPr/>
        </p:nvSpPr>
        <p:spPr>
          <a:xfrm>
            <a:off x="6927850" y="5056717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E956D6-33E1-44CE-ACE3-7DE326A90F5E}"/>
              </a:ext>
            </a:extLst>
          </p:cNvPr>
          <p:cNvSpPr/>
          <p:nvPr/>
        </p:nvSpPr>
        <p:spPr>
          <a:xfrm>
            <a:off x="2853267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DD0D02-8DEA-4B57-B81D-48C6E306D802}"/>
              </a:ext>
            </a:extLst>
          </p:cNvPr>
          <p:cNvSpPr/>
          <p:nvPr/>
        </p:nvSpPr>
        <p:spPr>
          <a:xfrm>
            <a:off x="8703733" y="3111500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A91F5F-9AA2-41BF-A325-0E1EA80643A6}"/>
              </a:ext>
            </a:extLst>
          </p:cNvPr>
          <p:cNvSpPr/>
          <p:nvPr/>
        </p:nvSpPr>
        <p:spPr>
          <a:xfrm>
            <a:off x="4742371" y="5055658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1A9176-0CC6-457D-99C8-CCA666257073}"/>
              </a:ext>
            </a:extLst>
          </p:cNvPr>
          <p:cNvSpPr/>
          <p:nvPr/>
        </p:nvSpPr>
        <p:spPr>
          <a:xfrm>
            <a:off x="6927850" y="1378679"/>
            <a:ext cx="635000" cy="6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F07521-5BE4-4659-BC66-991BB3462595}"/>
              </a:ext>
            </a:extLst>
          </p:cNvPr>
          <p:cNvCxnSpPr>
            <a:cxnSpLocks/>
            <a:stCxn id="2" idx="4"/>
            <a:endCxn id="7" idx="6"/>
          </p:cNvCxnSpPr>
          <p:nvPr/>
        </p:nvCxnSpPr>
        <p:spPr>
          <a:xfrm flipH="1">
            <a:off x="3488267" y="2013679"/>
            <a:ext cx="1536700" cy="14153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3CA3A-D9D2-4CC8-8ECB-86314023B29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4967" y="2013679"/>
            <a:ext cx="34904" cy="30419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23E468-75C8-4393-AAD6-E001D51BF7EF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3488267" y="3429000"/>
            <a:ext cx="1571604" cy="16266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E0FD87-2902-4F84-830A-CF2AEB00FF01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3488267" y="3429000"/>
            <a:ext cx="3757083" cy="1627717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3FAA6D-8530-4797-A7DF-B1DC3043FEE8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>
            <a:off x="5059871" y="5055658"/>
            <a:ext cx="2185479" cy="1059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E7C2AC-A1BE-46D0-BBEA-4E7E9F1637C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059871" y="3429000"/>
            <a:ext cx="3643862" cy="162665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581E1F-A5EC-49EF-B79A-9BEAB73CF89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7245350" y="3429000"/>
            <a:ext cx="1458383" cy="16277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76639-CE6E-4EAD-BF34-86A8F6478C0E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7245350" y="2013679"/>
            <a:ext cx="0" cy="3043038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D157FD-3771-4CB1-B0F5-E4A2173A7190}"/>
              </a:ext>
            </a:extLst>
          </p:cNvPr>
          <p:cNvCxnSpPr>
            <a:cxnSpLocks/>
            <a:stCxn id="8" idx="2"/>
            <a:endCxn id="10" idx="4"/>
          </p:cNvCxnSpPr>
          <p:nvPr/>
        </p:nvCxnSpPr>
        <p:spPr>
          <a:xfrm flipH="1" flipV="1">
            <a:off x="7245350" y="2013679"/>
            <a:ext cx="1458383" cy="1415321"/>
          </a:xfrm>
          <a:prstGeom prst="line">
            <a:avLst/>
          </a:prstGeom>
          <a:ln w="19050">
            <a:solidFill>
              <a:srgbClr val="067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132581-D759-46FF-82D8-CDA18C8526FB}"/>
              </a:ext>
            </a:extLst>
          </p:cNvPr>
          <p:cNvSpPr txBox="1"/>
          <p:nvPr/>
        </p:nvSpPr>
        <p:spPr>
          <a:xfrm>
            <a:off x="3990017" y="24135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91B009-4FDF-4745-8C60-7E42864F23F4}"/>
              </a:ext>
            </a:extLst>
          </p:cNvPr>
          <p:cNvSpPr txBox="1"/>
          <p:nvPr/>
        </p:nvSpPr>
        <p:spPr>
          <a:xfrm>
            <a:off x="5058415" y="2957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8B98B-17C6-4237-976E-897D4AB93CF6}"/>
              </a:ext>
            </a:extLst>
          </p:cNvPr>
          <p:cNvSpPr txBox="1"/>
          <p:nvPr/>
        </p:nvSpPr>
        <p:spPr>
          <a:xfrm>
            <a:off x="4099314" y="42522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CCF570-B19E-47AB-BCFF-2951A112C722}"/>
              </a:ext>
            </a:extLst>
          </p:cNvPr>
          <p:cNvSpPr txBox="1"/>
          <p:nvPr/>
        </p:nvSpPr>
        <p:spPr>
          <a:xfrm>
            <a:off x="5483305" y="4040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7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2D96FF-A8E2-41D1-A1B3-6060AF6C1732}"/>
              </a:ext>
            </a:extLst>
          </p:cNvPr>
          <p:cNvSpPr txBox="1"/>
          <p:nvPr/>
        </p:nvSpPr>
        <p:spPr>
          <a:xfrm>
            <a:off x="6010584" y="50653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6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7D9977-F5FA-42EC-A743-68066FC69DC9}"/>
              </a:ext>
            </a:extLst>
          </p:cNvPr>
          <p:cNvSpPr txBox="1"/>
          <p:nvPr/>
        </p:nvSpPr>
        <p:spPr>
          <a:xfrm>
            <a:off x="6498364" y="4040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11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1CFF5A-7F91-47DA-A50A-807A73EABF0F}"/>
              </a:ext>
            </a:extLst>
          </p:cNvPr>
          <p:cNvSpPr txBox="1"/>
          <p:nvPr/>
        </p:nvSpPr>
        <p:spPr>
          <a:xfrm>
            <a:off x="7952836" y="4173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FBB7A0-9223-4284-9F28-AF209F559E2D}"/>
              </a:ext>
            </a:extLst>
          </p:cNvPr>
          <p:cNvSpPr txBox="1"/>
          <p:nvPr/>
        </p:nvSpPr>
        <p:spPr>
          <a:xfrm>
            <a:off x="6966986" y="2953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685EAC-62DF-437B-808B-45FE0C85D329}"/>
              </a:ext>
            </a:extLst>
          </p:cNvPr>
          <p:cNvSpPr txBox="1"/>
          <p:nvPr/>
        </p:nvSpPr>
        <p:spPr>
          <a:xfrm>
            <a:off x="7974541" y="24674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67EC9"/>
                </a:solidFill>
              </a:rPr>
              <a:t>8</a:t>
            </a:r>
            <a:endParaRPr lang="ko-KR" altLang="en-US" sz="1400" dirty="0">
              <a:solidFill>
                <a:srgbClr val="067EC9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5B99F5-1A24-44B3-92B1-9E5FF63A20D5}"/>
              </a:ext>
            </a:extLst>
          </p:cNvPr>
          <p:cNvSpPr txBox="1"/>
          <p:nvPr/>
        </p:nvSpPr>
        <p:spPr>
          <a:xfrm>
            <a:off x="4690487" y="6034641"/>
            <a:ext cx="281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[1, 1, 2, 4, 4, 6]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335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372</Words>
  <Application>Microsoft Office PowerPoint</Application>
  <PresentationFormat>와이드스크린</PresentationFormat>
  <Paragraphs>174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맑은 고딕</vt:lpstr>
      <vt:lpstr>나눔스퀘어 Bold</vt:lpstr>
      <vt:lpstr>나눔스퀘어라운드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효준</dc:creator>
  <cp:lastModifiedBy>양 효준</cp:lastModifiedBy>
  <cp:revision>81</cp:revision>
  <dcterms:created xsi:type="dcterms:W3CDTF">2021-06-01T11:01:41Z</dcterms:created>
  <dcterms:modified xsi:type="dcterms:W3CDTF">2021-10-31T12:26:19Z</dcterms:modified>
</cp:coreProperties>
</file>