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sldIdLst>
    <p:sldId id="261" r:id="rId2"/>
    <p:sldId id="262" r:id="rId3"/>
    <p:sldId id="263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906"/>
    <a:srgbClr val="4472C4"/>
    <a:srgbClr val="CC4747"/>
    <a:srgbClr val="000000"/>
    <a:srgbClr val="067EC9"/>
    <a:srgbClr val="E6E6E6"/>
    <a:srgbClr val="706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2474" autoAdjust="0"/>
  </p:normalViewPr>
  <p:slideViewPr>
    <p:cSldViewPr snapToGrid="0">
      <p:cViewPr varScale="1">
        <p:scale>
          <a:sx n="120" d="100"/>
          <a:sy n="120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100E0-781D-49CC-82DC-CABF270BBADB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EAFAB-1319-459B-BA11-6968D67CA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2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64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42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59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7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1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87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36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43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10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1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17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892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8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68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9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C1ED6-C1F7-43CD-A759-3BAF8593E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F78538-12C7-463E-A174-EC16494EE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AC4D8-BDB2-4B6B-98C5-95A0DA75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132B9-C72E-42FA-81CE-8E1BFDEC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2E086-0E09-409F-8D67-A4313D0E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7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D8028-43B8-431B-87D6-6239B779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EE1B47-E68B-451D-A3E7-8A36B3C8A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3C393-18D1-43A5-AB35-DAD5932F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CA74C-DBB0-48D1-A674-6F55C346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DE54E-8BD0-4543-895B-35D35E56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44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2CA6A7-2374-461D-B917-30DA387CD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EED645-F4EE-45C0-A6D5-948D6657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34E99-2AC1-4392-B4CD-0B8AE566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D638B-A77C-456E-A619-3E7909A9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45AB9-9E04-4424-BAA4-A628C861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5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4542B-075A-49F1-831D-E092354E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749A3-8F1C-4344-A323-AE798FCB3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9C981-3E83-420A-B524-3AB041B7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57751-7D7B-4BB3-910F-6A78E7E3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8B34-41E7-4602-ACE4-88EAF8B2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41F24-4B60-4913-AD8E-5398ACA1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B566C-4252-44B2-B2DF-8BC26728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E0EF9-375F-4E4C-BFFA-F71B12C1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10584-CE21-424E-9F33-FA859985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515D1-DA94-4B7D-B491-D74EEE8F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8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3FF1-C089-47D5-9CE3-321017B8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94DBD-61D0-4D67-B9B1-1AE8D23CD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AA1603-9B9B-4249-A6E6-605A90710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DECE8-BCBE-4C1B-BCAE-83EFEDE9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0E8CA1-D739-4AEC-A59F-F1D1C68C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40B9C2-1209-4D66-B036-FE4AB6F8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4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79A7C-D8BF-4670-987D-3A706D1A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70098-CB1D-496A-AAA9-B6C13EFC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F93849-91BA-4958-9530-DADDFDAEC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59F64B-E944-4D7F-B7F5-4EEA46D06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207571-5DFC-44AA-91FD-7B7D47565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6C9699-C3FF-48B2-B909-DAE0127F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34F88C-A15E-4A64-A67B-E7A469E3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1A5B9C-817E-4D02-924A-83595D50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3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F4E3D-8255-48AF-BC8E-436C9E09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61AE09-455F-4E69-9E24-C94C18AB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076F64-B416-469C-9D3F-D4D837DA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C12C6D-2434-4E7C-A39D-8CD42796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3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6125F0-4243-4891-AA3F-3A25DC35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1E7D26-B0AE-4E0E-8912-EC005247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FD006-F853-416F-8D64-81C677C4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0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F02ED-0C50-42AE-A9C9-81547DCB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CA138-2CF6-4071-9B7B-063AB5699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15EA33-CA2C-46C2-8C05-3C12FB8FA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BCBB04-3A13-4DFD-8517-179BE502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46838-9B26-4693-B54B-12C6DD19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F4FF2B-2662-4CB0-8E0B-71EB5BD4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74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7ABFB-200F-45AB-9A92-BF160338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E89B20-1EC8-49EB-8811-94E84A51F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D8F43E-74B2-4112-A7C9-752D550AD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CCC392-2A5D-4870-A599-C4A1FA48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80E40F-3CB7-41B7-A51C-5D2D2A89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21117-C3D6-4B24-9349-123BFEE3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4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A8CC4-2C83-415C-9D01-14934B21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490FD-34A8-4218-A69F-2F465DC62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BE94D-7116-41D6-AFD1-812D5C20A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E98A-C775-4F5E-AEBC-7F27B48F44C3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3D233-A25E-4C27-A159-75B467E3F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10E2A-A0CD-47C9-AF93-93C43F937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5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0.sv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4.svg"/><Relationship Id="rId9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0.sv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4.svg"/><Relationship Id="rId9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0.sv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4.svg"/><Relationship Id="rId9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0.svg"/><Relationship Id="rId4" Type="http://schemas.openxmlformats.org/officeDocument/2006/relationships/image" Target="../media/image8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3015_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오아시스 재결합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98057" y="579636"/>
            <a:ext cx="838949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9518213-EAB6-411B-A9C6-129031A31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468" y="1274969"/>
            <a:ext cx="6897063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2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3015_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오아시스 재결합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98057" y="579636"/>
            <a:ext cx="838949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통형 28">
            <a:extLst>
              <a:ext uri="{FF2B5EF4-FFF2-40B4-BE49-F238E27FC236}">
                <a16:creationId xmlns:a16="http://schemas.microsoft.com/office/drawing/2014/main" id="{9CAC40F8-ABD4-4809-AEFC-91FB15A88058}"/>
              </a:ext>
            </a:extLst>
          </p:cNvPr>
          <p:cNvSpPr/>
          <p:nvPr/>
        </p:nvSpPr>
        <p:spPr>
          <a:xfrm rot="5400000">
            <a:off x="5719873" y="-107244"/>
            <a:ext cx="752255" cy="3379596"/>
          </a:xfrm>
          <a:prstGeom prst="can">
            <a:avLst/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517B0DA8-1723-4136-81A0-A6D17093ACDA}"/>
              </a:ext>
            </a:extLst>
          </p:cNvPr>
          <p:cNvSpPr/>
          <p:nvPr/>
        </p:nvSpPr>
        <p:spPr>
          <a:xfrm rot="5400000">
            <a:off x="4435107" y="1353005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8260794A-F763-49C8-98A5-93849B43FE2B}"/>
              </a:ext>
            </a:extLst>
          </p:cNvPr>
          <p:cNvSpPr/>
          <p:nvPr/>
        </p:nvSpPr>
        <p:spPr>
          <a:xfrm rot="5400000">
            <a:off x="4840139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2005CF32-7AC6-4D32-8F3B-CC6AD08DB8F6}"/>
              </a:ext>
            </a:extLst>
          </p:cNvPr>
          <p:cNvSpPr/>
          <p:nvPr/>
        </p:nvSpPr>
        <p:spPr>
          <a:xfrm rot="5400000">
            <a:off x="5247852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원통형 32">
            <a:extLst>
              <a:ext uri="{FF2B5EF4-FFF2-40B4-BE49-F238E27FC236}">
                <a16:creationId xmlns:a16="http://schemas.microsoft.com/office/drawing/2014/main" id="{5C00F6B4-DD8F-4FBC-8C3B-A07B486BD303}"/>
              </a:ext>
            </a:extLst>
          </p:cNvPr>
          <p:cNvSpPr/>
          <p:nvPr/>
        </p:nvSpPr>
        <p:spPr>
          <a:xfrm rot="5400000">
            <a:off x="5652885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BBA9537E-3986-49C5-AE4F-3067C1FBDF52}"/>
              </a:ext>
            </a:extLst>
          </p:cNvPr>
          <p:cNvSpPr/>
          <p:nvPr/>
        </p:nvSpPr>
        <p:spPr>
          <a:xfrm rot="5400000">
            <a:off x="6057918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원통형 34">
            <a:extLst>
              <a:ext uri="{FF2B5EF4-FFF2-40B4-BE49-F238E27FC236}">
                <a16:creationId xmlns:a16="http://schemas.microsoft.com/office/drawing/2014/main" id="{3EAA408D-F11E-4225-B6C1-63B54FAF26D7}"/>
              </a:ext>
            </a:extLst>
          </p:cNvPr>
          <p:cNvSpPr/>
          <p:nvPr/>
        </p:nvSpPr>
        <p:spPr>
          <a:xfrm rot="5400000">
            <a:off x="8348406" y="1353007"/>
            <a:ext cx="752255" cy="459097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1E1C0C-2138-4205-9FCB-7FD7E71C12E1}"/>
              </a:ext>
            </a:extLst>
          </p:cNvPr>
          <p:cNvSpPr txBox="1"/>
          <p:nvPr/>
        </p:nvSpPr>
        <p:spPr>
          <a:xfrm>
            <a:off x="4385359" y="850132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72C4"/>
                </a:solidFill>
              </a:rPr>
              <a:t>lines</a:t>
            </a:r>
            <a:endParaRPr lang="ko-KR" altLang="en-US" dirty="0">
              <a:solidFill>
                <a:srgbClr val="4472C4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C2E1035-B7C1-4473-9A2D-8020E2A51DF8}"/>
              </a:ext>
            </a:extLst>
          </p:cNvPr>
          <p:cNvCxnSpPr>
            <a:cxnSpLocks/>
          </p:cNvCxnSpPr>
          <p:nvPr/>
        </p:nvCxnSpPr>
        <p:spPr>
          <a:xfrm>
            <a:off x="2413000" y="5574188"/>
            <a:ext cx="736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래픽 40" descr="남자 단색으로 채워진">
            <a:extLst>
              <a:ext uri="{FF2B5EF4-FFF2-40B4-BE49-F238E27FC236}">
                <a16:creationId xmlns:a16="http://schemas.microsoft.com/office/drawing/2014/main" id="{294CE97C-EC99-4BE0-A4B3-7C5142717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1428" y="4659788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B91439E-95F7-40B8-A18B-DF00B627D8DC}"/>
              </a:ext>
            </a:extLst>
          </p:cNvPr>
          <p:cNvSpPr txBox="1"/>
          <p:nvPr/>
        </p:nvSpPr>
        <p:spPr>
          <a:xfrm>
            <a:off x="3102976" y="4314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6674B8-E577-4AEE-9500-40F238AB0A94}"/>
              </a:ext>
            </a:extLst>
          </p:cNvPr>
          <p:cNvSpPr txBox="1"/>
          <p:nvPr/>
        </p:nvSpPr>
        <p:spPr>
          <a:xfrm>
            <a:off x="4006301" y="34434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6442B8-8220-4063-BAE4-B973F10F6296}"/>
              </a:ext>
            </a:extLst>
          </p:cNvPr>
          <p:cNvSpPr txBox="1"/>
          <p:nvPr/>
        </p:nvSpPr>
        <p:spPr>
          <a:xfrm>
            <a:off x="4909627" y="460473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D697AF-A854-45FB-82B7-44A03D50E997}"/>
              </a:ext>
            </a:extLst>
          </p:cNvPr>
          <p:cNvSpPr txBox="1"/>
          <p:nvPr/>
        </p:nvSpPr>
        <p:spPr>
          <a:xfrm>
            <a:off x="5768011" y="432638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CD9093-26FE-445D-A4B0-F05078CDC45B}"/>
              </a:ext>
            </a:extLst>
          </p:cNvPr>
          <p:cNvSpPr txBox="1"/>
          <p:nvPr/>
        </p:nvSpPr>
        <p:spPr>
          <a:xfrm>
            <a:off x="6679160" y="431951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2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07F3A2-B0F8-4A9D-835C-44608EAA8D05}"/>
              </a:ext>
            </a:extLst>
          </p:cNvPr>
          <p:cNvSpPr txBox="1"/>
          <p:nvPr/>
        </p:nvSpPr>
        <p:spPr>
          <a:xfrm>
            <a:off x="7879214" y="297259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9" name="그래픽 48" descr="남자 단색으로 채워진">
            <a:extLst>
              <a:ext uri="{FF2B5EF4-FFF2-40B4-BE49-F238E27FC236}">
                <a16:creationId xmlns:a16="http://schemas.microsoft.com/office/drawing/2014/main" id="{B1481D19-E4CE-4988-AEC2-438C2A2D5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8628" y="3780261"/>
            <a:ext cx="1806651" cy="1806651"/>
          </a:xfrm>
          <a:prstGeom prst="rect">
            <a:avLst/>
          </a:prstGeom>
        </p:spPr>
      </p:pic>
      <p:pic>
        <p:nvPicPr>
          <p:cNvPr id="50" name="그래픽 49" descr="남자 단색으로 채워진">
            <a:extLst>
              <a:ext uri="{FF2B5EF4-FFF2-40B4-BE49-F238E27FC236}">
                <a16:creationId xmlns:a16="http://schemas.microsoft.com/office/drawing/2014/main" id="{7EE6162A-25E9-4C5C-802B-B9F7B4188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412" y="4998454"/>
            <a:ext cx="575734" cy="575734"/>
          </a:xfrm>
          <a:prstGeom prst="rect">
            <a:avLst/>
          </a:prstGeom>
        </p:spPr>
      </p:pic>
      <p:pic>
        <p:nvPicPr>
          <p:cNvPr id="51" name="그래픽 50" descr="남자 단색으로 채워진">
            <a:extLst>
              <a:ext uri="{FF2B5EF4-FFF2-40B4-BE49-F238E27FC236}">
                <a16:creationId xmlns:a16="http://schemas.microsoft.com/office/drawing/2014/main" id="{31C7F20A-9648-47E5-ACE7-B576EC21F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3212" y="4659788"/>
            <a:ext cx="914400" cy="914400"/>
          </a:xfrm>
          <a:prstGeom prst="rect">
            <a:avLst/>
          </a:prstGeom>
        </p:spPr>
      </p:pic>
      <p:pic>
        <p:nvPicPr>
          <p:cNvPr id="52" name="그래픽 51" descr="남자 단색으로 채워진">
            <a:extLst>
              <a:ext uri="{FF2B5EF4-FFF2-40B4-BE49-F238E27FC236}">
                <a16:creationId xmlns:a16="http://schemas.microsoft.com/office/drawing/2014/main" id="{8A87D37B-46A3-4E23-81D3-37D17ACC41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7612" y="4659788"/>
            <a:ext cx="914400" cy="914400"/>
          </a:xfrm>
          <a:prstGeom prst="rect">
            <a:avLst/>
          </a:prstGeom>
        </p:spPr>
      </p:pic>
      <p:pic>
        <p:nvPicPr>
          <p:cNvPr id="53" name="그래픽 52" descr="남자 단색으로 채워진">
            <a:extLst>
              <a:ext uri="{FF2B5EF4-FFF2-40B4-BE49-F238E27FC236}">
                <a16:creationId xmlns:a16="http://schemas.microsoft.com/office/drawing/2014/main" id="{E26B42DC-C25B-4217-8A6C-C6F56729DE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70362" y="3291094"/>
            <a:ext cx="2329009" cy="2329009"/>
          </a:xfrm>
          <a:prstGeom prst="rect">
            <a:avLst/>
          </a:prstGeom>
        </p:spPr>
      </p:pic>
      <p:sp>
        <p:nvSpPr>
          <p:cNvPr id="39" name="원통형 38">
            <a:extLst>
              <a:ext uri="{FF2B5EF4-FFF2-40B4-BE49-F238E27FC236}">
                <a16:creationId xmlns:a16="http://schemas.microsoft.com/office/drawing/2014/main" id="{3889CA00-14F6-4E09-B925-F2C7BFFE4E64}"/>
              </a:ext>
            </a:extLst>
          </p:cNvPr>
          <p:cNvSpPr/>
          <p:nvPr/>
        </p:nvSpPr>
        <p:spPr>
          <a:xfrm rot="5400000">
            <a:off x="5719874" y="977848"/>
            <a:ext cx="752255" cy="3379596"/>
          </a:xfrm>
          <a:prstGeom prst="can">
            <a:avLst/>
          </a:prstGeom>
          <a:solidFill>
            <a:schemeClr val="accent4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원통형 55">
            <a:extLst>
              <a:ext uri="{FF2B5EF4-FFF2-40B4-BE49-F238E27FC236}">
                <a16:creationId xmlns:a16="http://schemas.microsoft.com/office/drawing/2014/main" id="{5526EDBC-093B-4CBA-899C-4863D95D15AB}"/>
              </a:ext>
            </a:extLst>
          </p:cNvPr>
          <p:cNvSpPr/>
          <p:nvPr/>
        </p:nvSpPr>
        <p:spPr>
          <a:xfrm rot="5400000">
            <a:off x="4432427" y="2438098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원통형 56">
            <a:extLst>
              <a:ext uri="{FF2B5EF4-FFF2-40B4-BE49-F238E27FC236}">
                <a16:creationId xmlns:a16="http://schemas.microsoft.com/office/drawing/2014/main" id="{AE86408D-5434-4C76-BB5D-BC7FC0494810}"/>
              </a:ext>
            </a:extLst>
          </p:cNvPr>
          <p:cNvSpPr/>
          <p:nvPr/>
        </p:nvSpPr>
        <p:spPr>
          <a:xfrm rot="5400000">
            <a:off x="4840140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9AEE2967-884F-434F-A97A-C1821BB2215C}"/>
              </a:ext>
            </a:extLst>
          </p:cNvPr>
          <p:cNvSpPr/>
          <p:nvPr/>
        </p:nvSpPr>
        <p:spPr>
          <a:xfrm rot="5400000">
            <a:off x="5245173" y="2438098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원통형 58">
            <a:extLst>
              <a:ext uri="{FF2B5EF4-FFF2-40B4-BE49-F238E27FC236}">
                <a16:creationId xmlns:a16="http://schemas.microsoft.com/office/drawing/2014/main" id="{11084CB0-AAED-458D-9E4F-A97C0B8449A9}"/>
              </a:ext>
            </a:extLst>
          </p:cNvPr>
          <p:cNvSpPr/>
          <p:nvPr/>
        </p:nvSpPr>
        <p:spPr>
          <a:xfrm rot="5400000">
            <a:off x="5650206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0" name="원통형 59">
            <a:extLst>
              <a:ext uri="{FF2B5EF4-FFF2-40B4-BE49-F238E27FC236}">
                <a16:creationId xmlns:a16="http://schemas.microsoft.com/office/drawing/2014/main" id="{3F04C857-46A9-4BF0-9A98-2E6C2327F075}"/>
              </a:ext>
            </a:extLst>
          </p:cNvPr>
          <p:cNvSpPr/>
          <p:nvPr/>
        </p:nvSpPr>
        <p:spPr>
          <a:xfrm rot="5400000">
            <a:off x="6057918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E4C006-2869-4F30-8005-6D17E72AF948}"/>
              </a:ext>
            </a:extLst>
          </p:cNvPr>
          <p:cNvSpPr txBox="1"/>
          <p:nvPr/>
        </p:nvSpPr>
        <p:spPr>
          <a:xfrm>
            <a:off x="4408604" y="193522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</a:rPr>
              <a:t>tmp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46213-1DD5-4A70-A440-5A4295E54DFC}"/>
              </a:ext>
            </a:extLst>
          </p:cNvPr>
          <p:cNvSpPr txBox="1"/>
          <p:nvPr/>
        </p:nvSpPr>
        <p:spPr>
          <a:xfrm>
            <a:off x="8447258" y="850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cur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17548F-5379-49CC-9931-99CB1EDC1D6B}"/>
              </a:ext>
            </a:extLst>
          </p:cNvPr>
          <p:cNvSpPr txBox="1"/>
          <p:nvPr/>
        </p:nvSpPr>
        <p:spPr>
          <a:xfrm>
            <a:off x="2602547" y="139788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cnt</a:t>
            </a:r>
            <a:r>
              <a:rPr lang="en-US" altLang="ko-KR" dirty="0"/>
              <a:t> = 2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073A23-4E98-4CA3-BE09-BAD4D56A957E}"/>
              </a:ext>
            </a:extLst>
          </p:cNvPr>
          <p:cNvSpPr txBox="1"/>
          <p:nvPr/>
        </p:nvSpPr>
        <p:spPr>
          <a:xfrm>
            <a:off x="2602547" y="2216550"/>
            <a:ext cx="108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prev</a:t>
            </a:r>
            <a:r>
              <a:rPr lang="en-US" altLang="ko-KR" dirty="0"/>
              <a:t> = 2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12B594-C32C-454B-A305-F30BB5E894D6}"/>
              </a:ext>
            </a:extLst>
          </p:cNvPr>
          <p:cNvSpPr txBox="1"/>
          <p:nvPr/>
        </p:nvSpPr>
        <p:spPr>
          <a:xfrm>
            <a:off x="6434045" y="4017922"/>
            <a:ext cx="80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92D050"/>
                </a:solidFill>
              </a:rPr>
              <a:t>prev</a:t>
            </a:r>
            <a:endParaRPr lang="ko-KR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60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3015_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오아시스 재결합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98057" y="579636"/>
            <a:ext cx="838949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통형 28">
            <a:extLst>
              <a:ext uri="{FF2B5EF4-FFF2-40B4-BE49-F238E27FC236}">
                <a16:creationId xmlns:a16="http://schemas.microsoft.com/office/drawing/2014/main" id="{9CAC40F8-ABD4-4809-AEFC-91FB15A88058}"/>
              </a:ext>
            </a:extLst>
          </p:cNvPr>
          <p:cNvSpPr/>
          <p:nvPr/>
        </p:nvSpPr>
        <p:spPr>
          <a:xfrm rot="5400000">
            <a:off x="5719873" y="-107244"/>
            <a:ext cx="752255" cy="3379596"/>
          </a:xfrm>
          <a:prstGeom prst="can">
            <a:avLst/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517B0DA8-1723-4136-81A0-A6D17093ACDA}"/>
              </a:ext>
            </a:extLst>
          </p:cNvPr>
          <p:cNvSpPr/>
          <p:nvPr/>
        </p:nvSpPr>
        <p:spPr>
          <a:xfrm rot="5400000">
            <a:off x="4435107" y="1353005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8260794A-F763-49C8-98A5-93849B43FE2B}"/>
              </a:ext>
            </a:extLst>
          </p:cNvPr>
          <p:cNvSpPr/>
          <p:nvPr/>
        </p:nvSpPr>
        <p:spPr>
          <a:xfrm rot="5400000">
            <a:off x="4840139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2005CF32-7AC6-4D32-8F3B-CC6AD08DB8F6}"/>
              </a:ext>
            </a:extLst>
          </p:cNvPr>
          <p:cNvSpPr/>
          <p:nvPr/>
        </p:nvSpPr>
        <p:spPr>
          <a:xfrm rot="5400000">
            <a:off x="5247852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원통형 32">
            <a:extLst>
              <a:ext uri="{FF2B5EF4-FFF2-40B4-BE49-F238E27FC236}">
                <a16:creationId xmlns:a16="http://schemas.microsoft.com/office/drawing/2014/main" id="{5C00F6B4-DD8F-4FBC-8C3B-A07B486BD303}"/>
              </a:ext>
            </a:extLst>
          </p:cNvPr>
          <p:cNvSpPr/>
          <p:nvPr/>
        </p:nvSpPr>
        <p:spPr>
          <a:xfrm rot="5400000">
            <a:off x="5652885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BBA9537E-3986-49C5-AE4F-3067C1FBDF52}"/>
              </a:ext>
            </a:extLst>
          </p:cNvPr>
          <p:cNvSpPr/>
          <p:nvPr/>
        </p:nvSpPr>
        <p:spPr>
          <a:xfrm rot="5400000">
            <a:off x="6057918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원통형 34">
            <a:extLst>
              <a:ext uri="{FF2B5EF4-FFF2-40B4-BE49-F238E27FC236}">
                <a16:creationId xmlns:a16="http://schemas.microsoft.com/office/drawing/2014/main" id="{3EAA408D-F11E-4225-B6C1-63B54FAF26D7}"/>
              </a:ext>
            </a:extLst>
          </p:cNvPr>
          <p:cNvSpPr/>
          <p:nvPr/>
        </p:nvSpPr>
        <p:spPr>
          <a:xfrm rot="5400000">
            <a:off x="8348406" y="1353007"/>
            <a:ext cx="752255" cy="459097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1E1C0C-2138-4205-9FCB-7FD7E71C12E1}"/>
              </a:ext>
            </a:extLst>
          </p:cNvPr>
          <p:cNvSpPr txBox="1"/>
          <p:nvPr/>
        </p:nvSpPr>
        <p:spPr>
          <a:xfrm>
            <a:off x="4385359" y="850132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72C4"/>
                </a:solidFill>
              </a:rPr>
              <a:t>lines</a:t>
            </a:r>
            <a:endParaRPr lang="ko-KR" altLang="en-US" dirty="0">
              <a:solidFill>
                <a:srgbClr val="4472C4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C2E1035-B7C1-4473-9A2D-8020E2A51DF8}"/>
              </a:ext>
            </a:extLst>
          </p:cNvPr>
          <p:cNvCxnSpPr>
            <a:cxnSpLocks/>
          </p:cNvCxnSpPr>
          <p:nvPr/>
        </p:nvCxnSpPr>
        <p:spPr>
          <a:xfrm>
            <a:off x="2413000" y="5574188"/>
            <a:ext cx="736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래픽 40" descr="남자 단색으로 채워진">
            <a:extLst>
              <a:ext uri="{FF2B5EF4-FFF2-40B4-BE49-F238E27FC236}">
                <a16:creationId xmlns:a16="http://schemas.microsoft.com/office/drawing/2014/main" id="{294CE97C-EC99-4BE0-A4B3-7C5142717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1428" y="4659788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B91439E-95F7-40B8-A18B-DF00B627D8DC}"/>
              </a:ext>
            </a:extLst>
          </p:cNvPr>
          <p:cNvSpPr txBox="1"/>
          <p:nvPr/>
        </p:nvSpPr>
        <p:spPr>
          <a:xfrm>
            <a:off x="3102976" y="4314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6674B8-E577-4AEE-9500-40F238AB0A94}"/>
              </a:ext>
            </a:extLst>
          </p:cNvPr>
          <p:cNvSpPr txBox="1"/>
          <p:nvPr/>
        </p:nvSpPr>
        <p:spPr>
          <a:xfrm>
            <a:off x="4006301" y="34434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6442B8-8220-4063-BAE4-B973F10F6296}"/>
              </a:ext>
            </a:extLst>
          </p:cNvPr>
          <p:cNvSpPr txBox="1"/>
          <p:nvPr/>
        </p:nvSpPr>
        <p:spPr>
          <a:xfrm>
            <a:off x="4909627" y="460473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D697AF-A854-45FB-82B7-44A03D50E997}"/>
              </a:ext>
            </a:extLst>
          </p:cNvPr>
          <p:cNvSpPr txBox="1"/>
          <p:nvPr/>
        </p:nvSpPr>
        <p:spPr>
          <a:xfrm>
            <a:off x="5768011" y="432638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CD9093-26FE-445D-A4B0-F05078CDC45B}"/>
              </a:ext>
            </a:extLst>
          </p:cNvPr>
          <p:cNvSpPr txBox="1"/>
          <p:nvPr/>
        </p:nvSpPr>
        <p:spPr>
          <a:xfrm>
            <a:off x="6679160" y="431951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2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07F3A2-B0F8-4A9D-835C-44608EAA8D05}"/>
              </a:ext>
            </a:extLst>
          </p:cNvPr>
          <p:cNvSpPr txBox="1"/>
          <p:nvPr/>
        </p:nvSpPr>
        <p:spPr>
          <a:xfrm>
            <a:off x="7879214" y="297259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9" name="그래픽 48" descr="남자 단색으로 채워진">
            <a:extLst>
              <a:ext uri="{FF2B5EF4-FFF2-40B4-BE49-F238E27FC236}">
                <a16:creationId xmlns:a16="http://schemas.microsoft.com/office/drawing/2014/main" id="{B1481D19-E4CE-4988-AEC2-438C2A2D5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8628" y="3780261"/>
            <a:ext cx="1806651" cy="1806651"/>
          </a:xfrm>
          <a:prstGeom prst="rect">
            <a:avLst/>
          </a:prstGeom>
        </p:spPr>
      </p:pic>
      <p:pic>
        <p:nvPicPr>
          <p:cNvPr id="50" name="그래픽 49" descr="남자 단색으로 채워진">
            <a:extLst>
              <a:ext uri="{FF2B5EF4-FFF2-40B4-BE49-F238E27FC236}">
                <a16:creationId xmlns:a16="http://schemas.microsoft.com/office/drawing/2014/main" id="{7EE6162A-25E9-4C5C-802B-B9F7B4188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412" y="4998454"/>
            <a:ext cx="575734" cy="575734"/>
          </a:xfrm>
          <a:prstGeom prst="rect">
            <a:avLst/>
          </a:prstGeom>
        </p:spPr>
      </p:pic>
      <p:pic>
        <p:nvPicPr>
          <p:cNvPr id="51" name="그래픽 50" descr="남자 단색으로 채워진">
            <a:extLst>
              <a:ext uri="{FF2B5EF4-FFF2-40B4-BE49-F238E27FC236}">
                <a16:creationId xmlns:a16="http://schemas.microsoft.com/office/drawing/2014/main" id="{31C7F20A-9648-47E5-ACE7-B576EC21F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3212" y="4659788"/>
            <a:ext cx="914400" cy="914400"/>
          </a:xfrm>
          <a:prstGeom prst="rect">
            <a:avLst/>
          </a:prstGeom>
        </p:spPr>
      </p:pic>
      <p:pic>
        <p:nvPicPr>
          <p:cNvPr id="52" name="그래픽 51" descr="남자 단색으로 채워진">
            <a:extLst>
              <a:ext uri="{FF2B5EF4-FFF2-40B4-BE49-F238E27FC236}">
                <a16:creationId xmlns:a16="http://schemas.microsoft.com/office/drawing/2014/main" id="{8A87D37B-46A3-4E23-81D3-37D17ACC41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7612" y="4659788"/>
            <a:ext cx="914400" cy="914400"/>
          </a:xfrm>
          <a:prstGeom prst="rect">
            <a:avLst/>
          </a:prstGeom>
        </p:spPr>
      </p:pic>
      <p:pic>
        <p:nvPicPr>
          <p:cNvPr id="53" name="그래픽 52" descr="남자 단색으로 채워진">
            <a:extLst>
              <a:ext uri="{FF2B5EF4-FFF2-40B4-BE49-F238E27FC236}">
                <a16:creationId xmlns:a16="http://schemas.microsoft.com/office/drawing/2014/main" id="{E26B42DC-C25B-4217-8A6C-C6F56729DE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70362" y="3291094"/>
            <a:ext cx="2329009" cy="2329009"/>
          </a:xfrm>
          <a:prstGeom prst="rect">
            <a:avLst/>
          </a:prstGeom>
        </p:spPr>
      </p:pic>
      <p:sp>
        <p:nvSpPr>
          <p:cNvPr id="39" name="원통형 38">
            <a:extLst>
              <a:ext uri="{FF2B5EF4-FFF2-40B4-BE49-F238E27FC236}">
                <a16:creationId xmlns:a16="http://schemas.microsoft.com/office/drawing/2014/main" id="{3889CA00-14F6-4E09-B925-F2C7BFFE4E64}"/>
              </a:ext>
            </a:extLst>
          </p:cNvPr>
          <p:cNvSpPr/>
          <p:nvPr/>
        </p:nvSpPr>
        <p:spPr>
          <a:xfrm rot="5400000">
            <a:off x="5719874" y="977848"/>
            <a:ext cx="752255" cy="3379596"/>
          </a:xfrm>
          <a:prstGeom prst="can">
            <a:avLst/>
          </a:prstGeom>
          <a:solidFill>
            <a:schemeClr val="accent4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원통형 55">
            <a:extLst>
              <a:ext uri="{FF2B5EF4-FFF2-40B4-BE49-F238E27FC236}">
                <a16:creationId xmlns:a16="http://schemas.microsoft.com/office/drawing/2014/main" id="{5526EDBC-093B-4CBA-899C-4863D95D15AB}"/>
              </a:ext>
            </a:extLst>
          </p:cNvPr>
          <p:cNvSpPr/>
          <p:nvPr/>
        </p:nvSpPr>
        <p:spPr>
          <a:xfrm rot="5400000">
            <a:off x="4432427" y="2438098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원통형 56">
            <a:extLst>
              <a:ext uri="{FF2B5EF4-FFF2-40B4-BE49-F238E27FC236}">
                <a16:creationId xmlns:a16="http://schemas.microsoft.com/office/drawing/2014/main" id="{AE86408D-5434-4C76-BB5D-BC7FC0494810}"/>
              </a:ext>
            </a:extLst>
          </p:cNvPr>
          <p:cNvSpPr/>
          <p:nvPr/>
        </p:nvSpPr>
        <p:spPr>
          <a:xfrm rot="5400000">
            <a:off x="4840140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9AEE2967-884F-434F-A97A-C1821BB2215C}"/>
              </a:ext>
            </a:extLst>
          </p:cNvPr>
          <p:cNvSpPr/>
          <p:nvPr/>
        </p:nvSpPr>
        <p:spPr>
          <a:xfrm rot="5400000">
            <a:off x="5245173" y="2438098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원통형 58">
            <a:extLst>
              <a:ext uri="{FF2B5EF4-FFF2-40B4-BE49-F238E27FC236}">
                <a16:creationId xmlns:a16="http://schemas.microsoft.com/office/drawing/2014/main" id="{11084CB0-AAED-458D-9E4F-A97C0B8449A9}"/>
              </a:ext>
            </a:extLst>
          </p:cNvPr>
          <p:cNvSpPr/>
          <p:nvPr/>
        </p:nvSpPr>
        <p:spPr>
          <a:xfrm rot="5400000">
            <a:off x="5650206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0" name="원통형 59">
            <a:extLst>
              <a:ext uri="{FF2B5EF4-FFF2-40B4-BE49-F238E27FC236}">
                <a16:creationId xmlns:a16="http://schemas.microsoft.com/office/drawing/2014/main" id="{3F04C857-46A9-4BF0-9A98-2E6C2327F075}"/>
              </a:ext>
            </a:extLst>
          </p:cNvPr>
          <p:cNvSpPr/>
          <p:nvPr/>
        </p:nvSpPr>
        <p:spPr>
          <a:xfrm rot="5400000">
            <a:off x="6057918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E4C006-2869-4F30-8005-6D17E72AF948}"/>
              </a:ext>
            </a:extLst>
          </p:cNvPr>
          <p:cNvSpPr txBox="1"/>
          <p:nvPr/>
        </p:nvSpPr>
        <p:spPr>
          <a:xfrm>
            <a:off x="4408604" y="193522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</a:rPr>
              <a:t>tmp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46213-1DD5-4A70-A440-5A4295E54DFC}"/>
              </a:ext>
            </a:extLst>
          </p:cNvPr>
          <p:cNvSpPr txBox="1"/>
          <p:nvPr/>
        </p:nvSpPr>
        <p:spPr>
          <a:xfrm>
            <a:off x="8447258" y="850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cur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17548F-5379-49CC-9931-99CB1EDC1D6B}"/>
              </a:ext>
            </a:extLst>
          </p:cNvPr>
          <p:cNvSpPr txBox="1"/>
          <p:nvPr/>
        </p:nvSpPr>
        <p:spPr>
          <a:xfrm>
            <a:off x="2602547" y="139788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cnt</a:t>
            </a:r>
            <a:r>
              <a:rPr lang="en-US" altLang="ko-KR" dirty="0"/>
              <a:t> = 3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073A23-4E98-4CA3-BE09-BAD4D56A957E}"/>
              </a:ext>
            </a:extLst>
          </p:cNvPr>
          <p:cNvSpPr txBox="1"/>
          <p:nvPr/>
        </p:nvSpPr>
        <p:spPr>
          <a:xfrm>
            <a:off x="2602547" y="2216550"/>
            <a:ext cx="108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prev</a:t>
            </a:r>
            <a:r>
              <a:rPr lang="en-US" altLang="ko-KR" dirty="0"/>
              <a:t> = 2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12B594-C32C-454B-A305-F30BB5E894D6}"/>
              </a:ext>
            </a:extLst>
          </p:cNvPr>
          <p:cNvSpPr txBox="1"/>
          <p:nvPr/>
        </p:nvSpPr>
        <p:spPr>
          <a:xfrm>
            <a:off x="6434045" y="4017922"/>
            <a:ext cx="80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92D050"/>
                </a:solidFill>
              </a:rPr>
              <a:t>prev</a:t>
            </a:r>
            <a:endParaRPr lang="ko-KR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37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3015_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오아시스 재결합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98057" y="579636"/>
            <a:ext cx="838949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통형 28">
            <a:extLst>
              <a:ext uri="{FF2B5EF4-FFF2-40B4-BE49-F238E27FC236}">
                <a16:creationId xmlns:a16="http://schemas.microsoft.com/office/drawing/2014/main" id="{9CAC40F8-ABD4-4809-AEFC-91FB15A88058}"/>
              </a:ext>
            </a:extLst>
          </p:cNvPr>
          <p:cNvSpPr/>
          <p:nvPr/>
        </p:nvSpPr>
        <p:spPr>
          <a:xfrm rot="5400000">
            <a:off x="5719873" y="-107244"/>
            <a:ext cx="752255" cy="3379596"/>
          </a:xfrm>
          <a:prstGeom prst="can">
            <a:avLst/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517B0DA8-1723-4136-81A0-A6D17093ACDA}"/>
              </a:ext>
            </a:extLst>
          </p:cNvPr>
          <p:cNvSpPr/>
          <p:nvPr/>
        </p:nvSpPr>
        <p:spPr>
          <a:xfrm rot="5400000">
            <a:off x="4435107" y="1353005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8260794A-F763-49C8-98A5-93849B43FE2B}"/>
              </a:ext>
            </a:extLst>
          </p:cNvPr>
          <p:cNvSpPr/>
          <p:nvPr/>
        </p:nvSpPr>
        <p:spPr>
          <a:xfrm rot="5400000">
            <a:off x="4840139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2005CF32-7AC6-4D32-8F3B-CC6AD08DB8F6}"/>
              </a:ext>
            </a:extLst>
          </p:cNvPr>
          <p:cNvSpPr/>
          <p:nvPr/>
        </p:nvSpPr>
        <p:spPr>
          <a:xfrm rot="5400000">
            <a:off x="5247852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원통형 32">
            <a:extLst>
              <a:ext uri="{FF2B5EF4-FFF2-40B4-BE49-F238E27FC236}">
                <a16:creationId xmlns:a16="http://schemas.microsoft.com/office/drawing/2014/main" id="{5C00F6B4-DD8F-4FBC-8C3B-A07B486BD303}"/>
              </a:ext>
            </a:extLst>
          </p:cNvPr>
          <p:cNvSpPr/>
          <p:nvPr/>
        </p:nvSpPr>
        <p:spPr>
          <a:xfrm rot="5400000">
            <a:off x="5652885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BBA9537E-3986-49C5-AE4F-3067C1FBDF52}"/>
              </a:ext>
            </a:extLst>
          </p:cNvPr>
          <p:cNvSpPr/>
          <p:nvPr/>
        </p:nvSpPr>
        <p:spPr>
          <a:xfrm rot="5400000">
            <a:off x="6057918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원통형 34">
            <a:extLst>
              <a:ext uri="{FF2B5EF4-FFF2-40B4-BE49-F238E27FC236}">
                <a16:creationId xmlns:a16="http://schemas.microsoft.com/office/drawing/2014/main" id="{3EAA408D-F11E-4225-B6C1-63B54FAF26D7}"/>
              </a:ext>
            </a:extLst>
          </p:cNvPr>
          <p:cNvSpPr/>
          <p:nvPr/>
        </p:nvSpPr>
        <p:spPr>
          <a:xfrm rot="5400000">
            <a:off x="8348406" y="1353007"/>
            <a:ext cx="752255" cy="459097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1E1C0C-2138-4205-9FCB-7FD7E71C12E1}"/>
              </a:ext>
            </a:extLst>
          </p:cNvPr>
          <p:cNvSpPr txBox="1"/>
          <p:nvPr/>
        </p:nvSpPr>
        <p:spPr>
          <a:xfrm>
            <a:off x="4385359" y="850132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72C4"/>
                </a:solidFill>
              </a:rPr>
              <a:t>lines</a:t>
            </a:r>
            <a:endParaRPr lang="ko-KR" altLang="en-US" dirty="0">
              <a:solidFill>
                <a:srgbClr val="4472C4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C2E1035-B7C1-4473-9A2D-8020E2A51DF8}"/>
              </a:ext>
            </a:extLst>
          </p:cNvPr>
          <p:cNvCxnSpPr>
            <a:cxnSpLocks/>
          </p:cNvCxnSpPr>
          <p:nvPr/>
        </p:nvCxnSpPr>
        <p:spPr>
          <a:xfrm>
            <a:off x="2413000" y="5574188"/>
            <a:ext cx="736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래픽 40" descr="남자 단색으로 채워진">
            <a:extLst>
              <a:ext uri="{FF2B5EF4-FFF2-40B4-BE49-F238E27FC236}">
                <a16:creationId xmlns:a16="http://schemas.microsoft.com/office/drawing/2014/main" id="{294CE97C-EC99-4BE0-A4B3-7C5142717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1428" y="4659788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B91439E-95F7-40B8-A18B-DF00B627D8DC}"/>
              </a:ext>
            </a:extLst>
          </p:cNvPr>
          <p:cNvSpPr txBox="1"/>
          <p:nvPr/>
        </p:nvSpPr>
        <p:spPr>
          <a:xfrm>
            <a:off x="3102976" y="4314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6674B8-E577-4AEE-9500-40F238AB0A94}"/>
              </a:ext>
            </a:extLst>
          </p:cNvPr>
          <p:cNvSpPr txBox="1"/>
          <p:nvPr/>
        </p:nvSpPr>
        <p:spPr>
          <a:xfrm>
            <a:off x="4006301" y="34434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6442B8-8220-4063-BAE4-B973F10F6296}"/>
              </a:ext>
            </a:extLst>
          </p:cNvPr>
          <p:cNvSpPr txBox="1"/>
          <p:nvPr/>
        </p:nvSpPr>
        <p:spPr>
          <a:xfrm>
            <a:off x="4909627" y="460473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D697AF-A854-45FB-82B7-44A03D50E997}"/>
              </a:ext>
            </a:extLst>
          </p:cNvPr>
          <p:cNvSpPr txBox="1"/>
          <p:nvPr/>
        </p:nvSpPr>
        <p:spPr>
          <a:xfrm>
            <a:off x="5768011" y="432638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2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CD9093-26FE-445D-A4B0-F05078CDC45B}"/>
              </a:ext>
            </a:extLst>
          </p:cNvPr>
          <p:cNvSpPr txBox="1"/>
          <p:nvPr/>
        </p:nvSpPr>
        <p:spPr>
          <a:xfrm>
            <a:off x="6679160" y="431951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07F3A2-B0F8-4A9D-835C-44608EAA8D05}"/>
              </a:ext>
            </a:extLst>
          </p:cNvPr>
          <p:cNvSpPr txBox="1"/>
          <p:nvPr/>
        </p:nvSpPr>
        <p:spPr>
          <a:xfrm>
            <a:off x="7879214" y="297259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9" name="그래픽 48" descr="남자 단색으로 채워진">
            <a:extLst>
              <a:ext uri="{FF2B5EF4-FFF2-40B4-BE49-F238E27FC236}">
                <a16:creationId xmlns:a16="http://schemas.microsoft.com/office/drawing/2014/main" id="{B1481D19-E4CE-4988-AEC2-438C2A2D5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8628" y="3780261"/>
            <a:ext cx="1806651" cy="1806651"/>
          </a:xfrm>
          <a:prstGeom prst="rect">
            <a:avLst/>
          </a:prstGeom>
        </p:spPr>
      </p:pic>
      <p:pic>
        <p:nvPicPr>
          <p:cNvPr id="50" name="그래픽 49" descr="남자 단색으로 채워진">
            <a:extLst>
              <a:ext uri="{FF2B5EF4-FFF2-40B4-BE49-F238E27FC236}">
                <a16:creationId xmlns:a16="http://schemas.microsoft.com/office/drawing/2014/main" id="{7EE6162A-25E9-4C5C-802B-B9F7B4188F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7412" y="4998454"/>
            <a:ext cx="575734" cy="575734"/>
          </a:xfrm>
          <a:prstGeom prst="rect">
            <a:avLst/>
          </a:prstGeom>
        </p:spPr>
      </p:pic>
      <p:pic>
        <p:nvPicPr>
          <p:cNvPr id="51" name="그래픽 50" descr="남자 단색으로 채워진">
            <a:extLst>
              <a:ext uri="{FF2B5EF4-FFF2-40B4-BE49-F238E27FC236}">
                <a16:creationId xmlns:a16="http://schemas.microsoft.com/office/drawing/2014/main" id="{31C7F20A-9648-47E5-ACE7-B576EC21F0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3212" y="4659788"/>
            <a:ext cx="914400" cy="914400"/>
          </a:xfrm>
          <a:prstGeom prst="rect">
            <a:avLst/>
          </a:prstGeom>
        </p:spPr>
      </p:pic>
      <p:pic>
        <p:nvPicPr>
          <p:cNvPr id="52" name="그래픽 51" descr="남자 단색으로 채워진">
            <a:extLst>
              <a:ext uri="{FF2B5EF4-FFF2-40B4-BE49-F238E27FC236}">
                <a16:creationId xmlns:a16="http://schemas.microsoft.com/office/drawing/2014/main" id="{8A87D37B-46A3-4E23-81D3-37D17ACC4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7612" y="4659788"/>
            <a:ext cx="914400" cy="914400"/>
          </a:xfrm>
          <a:prstGeom prst="rect">
            <a:avLst/>
          </a:prstGeom>
        </p:spPr>
      </p:pic>
      <p:pic>
        <p:nvPicPr>
          <p:cNvPr id="53" name="그래픽 52" descr="남자 단색으로 채워진">
            <a:extLst>
              <a:ext uri="{FF2B5EF4-FFF2-40B4-BE49-F238E27FC236}">
                <a16:creationId xmlns:a16="http://schemas.microsoft.com/office/drawing/2014/main" id="{E26B42DC-C25B-4217-8A6C-C6F56729DE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70362" y="3291094"/>
            <a:ext cx="2329009" cy="2329009"/>
          </a:xfrm>
          <a:prstGeom prst="rect">
            <a:avLst/>
          </a:prstGeom>
        </p:spPr>
      </p:pic>
      <p:sp>
        <p:nvSpPr>
          <p:cNvPr id="39" name="원통형 38">
            <a:extLst>
              <a:ext uri="{FF2B5EF4-FFF2-40B4-BE49-F238E27FC236}">
                <a16:creationId xmlns:a16="http://schemas.microsoft.com/office/drawing/2014/main" id="{3889CA00-14F6-4E09-B925-F2C7BFFE4E64}"/>
              </a:ext>
            </a:extLst>
          </p:cNvPr>
          <p:cNvSpPr/>
          <p:nvPr/>
        </p:nvSpPr>
        <p:spPr>
          <a:xfrm rot="5400000">
            <a:off x="5719874" y="977848"/>
            <a:ext cx="752255" cy="3379596"/>
          </a:xfrm>
          <a:prstGeom prst="can">
            <a:avLst/>
          </a:prstGeom>
          <a:solidFill>
            <a:schemeClr val="accent4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원통형 55">
            <a:extLst>
              <a:ext uri="{FF2B5EF4-FFF2-40B4-BE49-F238E27FC236}">
                <a16:creationId xmlns:a16="http://schemas.microsoft.com/office/drawing/2014/main" id="{5526EDBC-093B-4CBA-899C-4863D95D15AB}"/>
              </a:ext>
            </a:extLst>
          </p:cNvPr>
          <p:cNvSpPr/>
          <p:nvPr/>
        </p:nvSpPr>
        <p:spPr>
          <a:xfrm rot="5400000">
            <a:off x="4432427" y="2438098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원통형 56">
            <a:extLst>
              <a:ext uri="{FF2B5EF4-FFF2-40B4-BE49-F238E27FC236}">
                <a16:creationId xmlns:a16="http://schemas.microsoft.com/office/drawing/2014/main" id="{AE86408D-5434-4C76-BB5D-BC7FC0494810}"/>
              </a:ext>
            </a:extLst>
          </p:cNvPr>
          <p:cNvSpPr/>
          <p:nvPr/>
        </p:nvSpPr>
        <p:spPr>
          <a:xfrm rot="5400000">
            <a:off x="4840140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9AEE2967-884F-434F-A97A-C1821BB2215C}"/>
              </a:ext>
            </a:extLst>
          </p:cNvPr>
          <p:cNvSpPr/>
          <p:nvPr/>
        </p:nvSpPr>
        <p:spPr>
          <a:xfrm rot="5400000">
            <a:off x="5245173" y="2438098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원통형 58">
            <a:extLst>
              <a:ext uri="{FF2B5EF4-FFF2-40B4-BE49-F238E27FC236}">
                <a16:creationId xmlns:a16="http://schemas.microsoft.com/office/drawing/2014/main" id="{11084CB0-AAED-458D-9E4F-A97C0B8449A9}"/>
              </a:ext>
            </a:extLst>
          </p:cNvPr>
          <p:cNvSpPr/>
          <p:nvPr/>
        </p:nvSpPr>
        <p:spPr>
          <a:xfrm rot="5400000">
            <a:off x="5650206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0" name="원통형 59">
            <a:extLst>
              <a:ext uri="{FF2B5EF4-FFF2-40B4-BE49-F238E27FC236}">
                <a16:creationId xmlns:a16="http://schemas.microsoft.com/office/drawing/2014/main" id="{3F04C857-46A9-4BF0-9A98-2E6C2327F075}"/>
              </a:ext>
            </a:extLst>
          </p:cNvPr>
          <p:cNvSpPr/>
          <p:nvPr/>
        </p:nvSpPr>
        <p:spPr>
          <a:xfrm rot="5400000">
            <a:off x="6057918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E4C006-2869-4F30-8005-6D17E72AF948}"/>
              </a:ext>
            </a:extLst>
          </p:cNvPr>
          <p:cNvSpPr txBox="1"/>
          <p:nvPr/>
        </p:nvSpPr>
        <p:spPr>
          <a:xfrm>
            <a:off x="4408604" y="193522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</a:rPr>
              <a:t>tmp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46213-1DD5-4A70-A440-5A4295E54DFC}"/>
              </a:ext>
            </a:extLst>
          </p:cNvPr>
          <p:cNvSpPr txBox="1"/>
          <p:nvPr/>
        </p:nvSpPr>
        <p:spPr>
          <a:xfrm>
            <a:off x="8447258" y="850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cur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17548F-5379-49CC-9931-99CB1EDC1D6B}"/>
              </a:ext>
            </a:extLst>
          </p:cNvPr>
          <p:cNvSpPr txBox="1"/>
          <p:nvPr/>
        </p:nvSpPr>
        <p:spPr>
          <a:xfrm>
            <a:off x="2602547" y="139788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cnt</a:t>
            </a:r>
            <a:r>
              <a:rPr lang="en-US" altLang="ko-KR" dirty="0"/>
              <a:t> = 3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073A23-4E98-4CA3-BE09-BAD4D56A957E}"/>
              </a:ext>
            </a:extLst>
          </p:cNvPr>
          <p:cNvSpPr txBox="1"/>
          <p:nvPr/>
        </p:nvSpPr>
        <p:spPr>
          <a:xfrm>
            <a:off x="2602547" y="2216550"/>
            <a:ext cx="108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prev</a:t>
            </a:r>
            <a:r>
              <a:rPr lang="en-US" altLang="ko-KR" dirty="0"/>
              <a:t> = 2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12B594-C32C-454B-A305-F30BB5E894D6}"/>
              </a:ext>
            </a:extLst>
          </p:cNvPr>
          <p:cNvSpPr txBox="1"/>
          <p:nvPr/>
        </p:nvSpPr>
        <p:spPr>
          <a:xfrm>
            <a:off x="5518385" y="4017922"/>
            <a:ext cx="80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92D050"/>
                </a:solidFill>
              </a:rPr>
              <a:t>prev</a:t>
            </a:r>
            <a:endParaRPr lang="ko-KR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80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3015_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오아시스 재결합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98057" y="579636"/>
            <a:ext cx="838949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통형 28">
            <a:extLst>
              <a:ext uri="{FF2B5EF4-FFF2-40B4-BE49-F238E27FC236}">
                <a16:creationId xmlns:a16="http://schemas.microsoft.com/office/drawing/2014/main" id="{9CAC40F8-ABD4-4809-AEFC-91FB15A88058}"/>
              </a:ext>
            </a:extLst>
          </p:cNvPr>
          <p:cNvSpPr/>
          <p:nvPr/>
        </p:nvSpPr>
        <p:spPr>
          <a:xfrm rot="5400000">
            <a:off x="5719873" y="-107244"/>
            <a:ext cx="752255" cy="3379596"/>
          </a:xfrm>
          <a:prstGeom prst="can">
            <a:avLst/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517B0DA8-1723-4136-81A0-A6D17093ACDA}"/>
              </a:ext>
            </a:extLst>
          </p:cNvPr>
          <p:cNvSpPr/>
          <p:nvPr/>
        </p:nvSpPr>
        <p:spPr>
          <a:xfrm rot="5400000">
            <a:off x="4435107" y="1353005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8260794A-F763-49C8-98A5-93849B43FE2B}"/>
              </a:ext>
            </a:extLst>
          </p:cNvPr>
          <p:cNvSpPr/>
          <p:nvPr/>
        </p:nvSpPr>
        <p:spPr>
          <a:xfrm rot="5400000">
            <a:off x="4840139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2005CF32-7AC6-4D32-8F3B-CC6AD08DB8F6}"/>
              </a:ext>
            </a:extLst>
          </p:cNvPr>
          <p:cNvSpPr/>
          <p:nvPr/>
        </p:nvSpPr>
        <p:spPr>
          <a:xfrm rot="5400000">
            <a:off x="5247852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원통형 32">
            <a:extLst>
              <a:ext uri="{FF2B5EF4-FFF2-40B4-BE49-F238E27FC236}">
                <a16:creationId xmlns:a16="http://schemas.microsoft.com/office/drawing/2014/main" id="{5C00F6B4-DD8F-4FBC-8C3B-A07B486BD303}"/>
              </a:ext>
            </a:extLst>
          </p:cNvPr>
          <p:cNvSpPr/>
          <p:nvPr/>
        </p:nvSpPr>
        <p:spPr>
          <a:xfrm rot="5400000">
            <a:off x="5652885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BBA9537E-3986-49C5-AE4F-3067C1FBDF52}"/>
              </a:ext>
            </a:extLst>
          </p:cNvPr>
          <p:cNvSpPr/>
          <p:nvPr/>
        </p:nvSpPr>
        <p:spPr>
          <a:xfrm rot="5400000">
            <a:off x="6057918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원통형 34">
            <a:extLst>
              <a:ext uri="{FF2B5EF4-FFF2-40B4-BE49-F238E27FC236}">
                <a16:creationId xmlns:a16="http://schemas.microsoft.com/office/drawing/2014/main" id="{3EAA408D-F11E-4225-B6C1-63B54FAF26D7}"/>
              </a:ext>
            </a:extLst>
          </p:cNvPr>
          <p:cNvSpPr/>
          <p:nvPr/>
        </p:nvSpPr>
        <p:spPr>
          <a:xfrm rot="5400000">
            <a:off x="8348406" y="1353007"/>
            <a:ext cx="752255" cy="459097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1E1C0C-2138-4205-9FCB-7FD7E71C12E1}"/>
              </a:ext>
            </a:extLst>
          </p:cNvPr>
          <p:cNvSpPr txBox="1"/>
          <p:nvPr/>
        </p:nvSpPr>
        <p:spPr>
          <a:xfrm>
            <a:off x="4385359" y="850132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72C4"/>
                </a:solidFill>
              </a:rPr>
              <a:t>lines</a:t>
            </a:r>
            <a:endParaRPr lang="ko-KR" altLang="en-US" dirty="0">
              <a:solidFill>
                <a:srgbClr val="4472C4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C2E1035-B7C1-4473-9A2D-8020E2A51DF8}"/>
              </a:ext>
            </a:extLst>
          </p:cNvPr>
          <p:cNvCxnSpPr>
            <a:cxnSpLocks/>
          </p:cNvCxnSpPr>
          <p:nvPr/>
        </p:nvCxnSpPr>
        <p:spPr>
          <a:xfrm>
            <a:off x="2413000" y="5574188"/>
            <a:ext cx="736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래픽 40" descr="남자 단색으로 채워진">
            <a:extLst>
              <a:ext uri="{FF2B5EF4-FFF2-40B4-BE49-F238E27FC236}">
                <a16:creationId xmlns:a16="http://schemas.microsoft.com/office/drawing/2014/main" id="{294CE97C-EC99-4BE0-A4B3-7C5142717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1428" y="4659788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B91439E-95F7-40B8-A18B-DF00B627D8DC}"/>
              </a:ext>
            </a:extLst>
          </p:cNvPr>
          <p:cNvSpPr txBox="1"/>
          <p:nvPr/>
        </p:nvSpPr>
        <p:spPr>
          <a:xfrm>
            <a:off x="3102976" y="4314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6674B8-E577-4AEE-9500-40F238AB0A94}"/>
              </a:ext>
            </a:extLst>
          </p:cNvPr>
          <p:cNvSpPr txBox="1"/>
          <p:nvPr/>
        </p:nvSpPr>
        <p:spPr>
          <a:xfrm>
            <a:off x="4006301" y="34434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6442B8-8220-4063-BAE4-B973F10F6296}"/>
              </a:ext>
            </a:extLst>
          </p:cNvPr>
          <p:cNvSpPr txBox="1"/>
          <p:nvPr/>
        </p:nvSpPr>
        <p:spPr>
          <a:xfrm>
            <a:off x="4909627" y="460473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1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D697AF-A854-45FB-82B7-44A03D50E997}"/>
              </a:ext>
            </a:extLst>
          </p:cNvPr>
          <p:cNvSpPr txBox="1"/>
          <p:nvPr/>
        </p:nvSpPr>
        <p:spPr>
          <a:xfrm>
            <a:off x="5768011" y="432638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CD9093-26FE-445D-A4B0-F05078CDC45B}"/>
              </a:ext>
            </a:extLst>
          </p:cNvPr>
          <p:cNvSpPr txBox="1"/>
          <p:nvPr/>
        </p:nvSpPr>
        <p:spPr>
          <a:xfrm>
            <a:off x="6679160" y="431951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07F3A2-B0F8-4A9D-835C-44608EAA8D05}"/>
              </a:ext>
            </a:extLst>
          </p:cNvPr>
          <p:cNvSpPr txBox="1"/>
          <p:nvPr/>
        </p:nvSpPr>
        <p:spPr>
          <a:xfrm>
            <a:off x="7879214" y="297259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9" name="그래픽 48" descr="남자 단색으로 채워진">
            <a:extLst>
              <a:ext uri="{FF2B5EF4-FFF2-40B4-BE49-F238E27FC236}">
                <a16:creationId xmlns:a16="http://schemas.microsoft.com/office/drawing/2014/main" id="{B1481D19-E4CE-4988-AEC2-438C2A2D5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8628" y="3780261"/>
            <a:ext cx="1806651" cy="1806651"/>
          </a:xfrm>
          <a:prstGeom prst="rect">
            <a:avLst/>
          </a:prstGeom>
        </p:spPr>
      </p:pic>
      <p:pic>
        <p:nvPicPr>
          <p:cNvPr id="50" name="그래픽 49" descr="남자 단색으로 채워진">
            <a:extLst>
              <a:ext uri="{FF2B5EF4-FFF2-40B4-BE49-F238E27FC236}">
                <a16:creationId xmlns:a16="http://schemas.microsoft.com/office/drawing/2014/main" id="{7EE6162A-25E9-4C5C-802B-B9F7B4188F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77412" y="4998454"/>
            <a:ext cx="575734" cy="575734"/>
          </a:xfrm>
          <a:prstGeom prst="rect">
            <a:avLst/>
          </a:prstGeom>
        </p:spPr>
      </p:pic>
      <p:pic>
        <p:nvPicPr>
          <p:cNvPr id="51" name="그래픽 50" descr="남자 단색으로 채워진">
            <a:extLst>
              <a:ext uri="{FF2B5EF4-FFF2-40B4-BE49-F238E27FC236}">
                <a16:creationId xmlns:a16="http://schemas.microsoft.com/office/drawing/2014/main" id="{31C7F20A-9648-47E5-ACE7-B576EC21F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63212" y="4659788"/>
            <a:ext cx="914400" cy="914400"/>
          </a:xfrm>
          <a:prstGeom prst="rect">
            <a:avLst/>
          </a:prstGeom>
        </p:spPr>
      </p:pic>
      <p:pic>
        <p:nvPicPr>
          <p:cNvPr id="52" name="그래픽 51" descr="남자 단색으로 채워진">
            <a:extLst>
              <a:ext uri="{FF2B5EF4-FFF2-40B4-BE49-F238E27FC236}">
                <a16:creationId xmlns:a16="http://schemas.microsoft.com/office/drawing/2014/main" id="{8A87D37B-46A3-4E23-81D3-37D17ACC4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7612" y="4659788"/>
            <a:ext cx="914400" cy="914400"/>
          </a:xfrm>
          <a:prstGeom prst="rect">
            <a:avLst/>
          </a:prstGeom>
        </p:spPr>
      </p:pic>
      <p:pic>
        <p:nvPicPr>
          <p:cNvPr id="53" name="그래픽 52" descr="남자 단색으로 채워진">
            <a:extLst>
              <a:ext uri="{FF2B5EF4-FFF2-40B4-BE49-F238E27FC236}">
                <a16:creationId xmlns:a16="http://schemas.microsoft.com/office/drawing/2014/main" id="{E26B42DC-C25B-4217-8A6C-C6F56729DE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70362" y="3291094"/>
            <a:ext cx="2329009" cy="2329009"/>
          </a:xfrm>
          <a:prstGeom prst="rect">
            <a:avLst/>
          </a:prstGeom>
        </p:spPr>
      </p:pic>
      <p:sp>
        <p:nvSpPr>
          <p:cNvPr id="39" name="원통형 38">
            <a:extLst>
              <a:ext uri="{FF2B5EF4-FFF2-40B4-BE49-F238E27FC236}">
                <a16:creationId xmlns:a16="http://schemas.microsoft.com/office/drawing/2014/main" id="{3889CA00-14F6-4E09-B925-F2C7BFFE4E64}"/>
              </a:ext>
            </a:extLst>
          </p:cNvPr>
          <p:cNvSpPr/>
          <p:nvPr/>
        </p:nvSpPr>
        <p:spPr>
          <a:xfrm rot="5400000">
            <a:off x="5719874" y="977848"/>
            <a:ext cx="752255" cy="3379596"/>
          </a:xfrm>
          <a:prstGeom prst="can">
            <a:avLst/>
          </a:prstGeom>
          <a:solidFill>
            <a:schemeClr val="accent4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원통형 55">
            <a:extLst>
              <a:ext uri="{FF2B5EF4-FFF2-40B4-BE49-F238E27FC236}">
                <a16:creationId xmlns:a16="http://schemas.microsoft.com/office/drawing/2014/main" id="{5526EDBC-093B-4CBA-899C-4863D95D15AB}"/>
              </a:ext>
            </a:extLst>
          </p:cNvPr>
          <p:cNvSpPr/>
          <p:nvPr/>
        </p:nvSpPr>
        <p:spPr>
          <a:xfrm rot="5400000">
            <a:off x="4432427" y="2438098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원통형 56">
            <a:extLst>
              <a:ext uri="{FF2B5EF4-FFF2-40B4-BE49-F238E27FC236}">
                <a16:creationId xmlns:a16="http://schemas.microsoft.com/office/drawing/2014/main" id="{AE86408D-5434-4C76-BB5D-BC7FC0494810}"/>
              </a:ext>
            </a:extLst>
          </p:cNvPr>
          <p:cNvSpPr/>
          <p:nvPr/>
        </p:nvSpPr>
        <p:spPr>
          <a:xfrm rot="5400000">
            <a:off x="4840140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9AEE2967-884F-434F-A97A-C1821BB2215C}"/>
              </a:ext>
            </a:extLst>
          </p:cNvPr>
          <p:cNvSpPr/>
          <p:nvPr/>
        </p:nvSpPr>
        <p:spPr>
          <a:xfrm rot="5400000">
            <a:off x="5245173" y="2438098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원통형 58">
            <a:extLst>
              <a:ext uri="{FF2B5EF4-FFF2-40B4-BE49-F238E27FC236}">
                <a16:creationId xmlns:a16="http://schemas.microsoft.com/office/drawing/2014/main" id="{11084CB0-AAED-458D-9E4F-A97C0B8449A9}"/>
              </a:ext>
            </a:extLst>
          </p:cNvPr>
          <p:cNvSpPr/>
          <p:nvPr/>
        </p:nvSpPr>
        <p:spPr>
          <a:xfrm rot="5400000">
            <a:off x="5650206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0" name="원통형 59">
            <a:extLst>
              <a:ext uri="{FF2B5EF4-FFF2-40B4-BE49-F238E27FC236}">
                <a16:creationId xmlns:a16="http://schemas.microsoft.com/office/drawing/2014/main" id="{3F04C857-46A9-4BF0-9A98-2E6C2327F075}"/>
              </a:ext>
            </a:extLst>
          </p:cNvPr>
          <p:cNvSpPr/>
          <p:nvPr/>
        </p:nvSpPr>
        <p:spPr>
          <a:xfrm rot="5400000">
            <a:off x="6057918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E4C006-2869-4F30-8005-6D17E72AF948}"/>
              </a:ext>
            </a:extLst>
          </p:cNvPr>
          <p:cNvSpPr txBox="1"/>
          <p:nvPr/>
        </p:nvSpPr>
        <p:spPr>
          <a:xfrm>
            <a:off x="4408604" y="193522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</a:rPr>
              <a:t>tmp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46213-1DD5-4A70-A440-5A4295E54DFC}"/>
              </a:ext>
            </a:extLst>
          </p:cNvPr>
          <p:cNvSpPr txBox="1"/>
          <p:nvPr/>
        </p:nvSpPr>
        <p:spPr>
          <a:xfrm>
            <a:off x="8447258" y="850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cur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17548F-5379-49CC-9931-99CB1EDC1D6B}"/>
              </a:ext>
            </a:extLst>
          </p:cNvPr>
          <p:cNvSpPr txBox="1"/>
          <p:nvPr/>
        </p:nvSpPr>
        <p:spPr>
          <a:xfrm>
            <a:off x="2602547" y="139788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cnt</a:t>
            </a:r>
            <a:r>
              <a:rPr lang="en-US" altLang="ko-KR" dirty="0"/>
              <a:t> = 3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073A23-4E98-4CA3-BE09-BAD4D56A957E}"/>
              </a:ext>
            </a:extLst>
          </p:cNvPr>
          <p:cNvSpPr txBox="1"/>
          <p:nvPr/>
        </p:nvSpPr>
        <p:spPr>
          <a:xfrm>
            <a:off x="2602547" y="2216550"/>
            <a:ext cx="108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prev</a:t>
            </a:r>
            <a:r>
              <a:rPr lang="en-US" altLang="ko-KR" dirty="0"/>
              <a:t> = 2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12B594-C32C-454B-A305-F30BB5E894D6}"/>
              </a:ext>
            </a:extLst>
          </p:cNvPr>
          <p:cNvSpPr txBox="1"/>
          <p:nvPr/>
        </p:nvSpPr>
        <p:spPr>
          <a:xfrm>
            <a:off x="4671017" y="4314255"/>
            <a:ext cx="80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92D050"/>
                </a:solidFill>
              </a:rPr>
              <a:t>prev</a:t>
            </a:r>
            <a:endParaRPr lang="ko-KR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956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3015_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오아시스 재결합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98057" y="579636"/>
            <a:ext cx="838949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통형 28">
            <a:extLst>
              <a:ext uri="{FF2B5EF4-FFF2-40B4-BE49-F238E27FC236}">
                <a16:creationId xmlns:a16="http://schemas.microsoft.com/office/drawing/2014/main" id="{9CAC40F8-ABD4-4809-AEFC-91FB15A88058}"/>
              </a:ext>
            </a:extLst>
          </p:cNvPr>
          <p:cNvSpPr/>
          <p:nvPr/>
        </p:nvSpPr>
        <p:spPr>
          <a:xfrm rot="5400000">
            <a:off x="5719873" y="-107244"/>
            <a:ext cx="752255" cy="3379596"/>
          </a:xfrm>
          <a:prstGeom prst="can">
            <a:avLst/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517B0DA8-1723-4136-81A0-A6D17093ACDA}"/>
              </a:ext>
            </a:extLst>
          </p:cNvPr>
          <p:cNvSpPr/>
          <p:nvPr/>
        </p:nvSpPr>
        <p:spPr>
          <a:xfrm rot="5400000">
            <a:off x="4435107" y="1353005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8260794A-F763-49C8-98A5-93849B43FE2B}"/>
              </a:ext>
            </a:extLst>
          </p:cNvPr>
          <p:cNvSpPr/>
          <p:nvPr/>
        </p:nvSpPr>
        <p:spPr>
          <a:xfrm rot="5400000">
            <a:off x="4840139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2005CF32-7AC6-4D32-8F3B-CC6AD08DB8F6}"/>
              </a:ext>
            </a:extLst>
          </p:cNvPr>
          <p:cNvSpPr/>
          <p:nvPr/>
        </p:nvSpPr>
        <p:spPr>
          <a:xfrm rot="5400000">
            <a:off x="5247852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원통형 32">
            <a:extLst>
              <a:ext uri="{FF2B5EF4-FFF2-40B4-BE49-F238E27FC236}">
                <a16:creationId xmlns:a16="http://schemas.microsoft.com/office/drawing/2014/main" id="{5C00F6B4-DD8F-4FBC-8C3B-A07B486BD303}"/>
              </a:ext>
            </a:extLst>
          </p:cNvPr>
          <p:cNvSpPr/>
          <p:nvPr/>
        </p:nvSpPr>
        <p:spPr>
          <a:xfrm rot="5400000">
            <a:off x="5652885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BBA9537E-3986-49C5-AE4F-3067C1FBDF52}"/>
              </a:ext>
            </a:extLst>
          </p:cNvPr>
          <p:cNvSpPr/>
          <p:nvPr/>
        </p:nvSpPr>
        <p:spPr>
          <a:xfrm rot="5400000">
            <a:off x="6057918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원통형 34">
            <a:extLst>
              <a:ext uri="{FF2B5EF4-FFF2-40B4-BE49-F238E27FC236}">
                <a16:creationId xmlns:a16="http://schemas.microsoft.com/office/drawing/2014/main" id="{3EAA408D-F11E-4225-B6C1-63B54FAF26D7}"/>
              </a:ext>
            </a:extLst>
          </p:cNvPr>
          <p:cNvSpPr/>
          <p:nvPr/>
        </p:nvSpPr>
        <p:spPr>
          <a:xfrm rot="5400000">
            <a:off x="8348406" y="1353007"/>
            <a:ext cx="752255" cy="459097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1E1C0C-2138-4205-9FCB-7FD7E71C12E1}"/>
              </a:ext>
            </a:extLst>
          </p:cNvPr>
          <p:cNvSpPr txBox="1"/>
          <p:nvPr/>
        </p:nvSpPr>
        <p:spPr>
          <a:xfrm>
            <a:off x="4385359" y="850132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72C4"/>
                </a:solidFill>
              </a:rPr>
              <a:t>lines</a:t>
            </a:r>
            <a:endParaRPr lang="ko-KR" altLang="en-US" dirty="0">
              <a:solidFill>
                <a:srgbClr val="4472C4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C2E1035-B7C1-4473-9A2D-8020E2A51DF8}"/>
              </a:ext>
            </a:extLst>
          </p:cNvPr>
          <p:cNvCxnSpPr>
            <a:cxnSpLocks/>
          </p:cNvCxnSpPr>
          <p:nvPr/>
        </p:nvCxnSpPr>
        <p:spPr>
          <a:xfrm>
            <a:off x="2413000" y="5574188"/>
            <a:ext cx="736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래픽 40" descr="남자 단색으로 채워진">
            <a:extLst>
              <a:ext uri="{FF2B5EF4-FFF2-40B4-BE49-F238E27FC236}">
                <a16:creationId xmlns:a16="http://schemas.microsoft.com/office/drawing/2014/main" id="{294CE97C-EC99-4BE0-A4B3-7C5142717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1428" y="4659788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B91439E-95F7-40B8-A18B-DF00B627D8DC}"/>
              </a:ext>
            </a:extLst>
          </p:cNvPr>
          <p:cNvSpPr txBox="1"/>
          <p:nvPr/>
        </p:nvSpPr>
        <p:spPr>
          <a:xfrm>
            <a:off x="3102976" y="4314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6674B8-E577-4AEE-9500-40F238AB0A94}"/>
              </a:ext>
            </a:extLst>
          </p:cNvPr>
          <p:cNvSpPr txBox="1"/>
          <p:nvPr/>
        </p:nvSpPr>
        <p:spPr>
          <a:xfrm>
            <a:off x="4006301" y="34434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6442B8-8220-4063-BAE4-B973F10F6296}"/>
              </a:ext>
            </a:extLst>
          </p:cNvPr>
          <p:cNvSpPr txBox="1"/>
          <p:nvPr/>
        </p:nvSpPr>
        <p:spPr>
          <a:xfrm>
            <a:off x="4909627" y="460473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1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D697AF-A854-45FB-82B7-44A03D50E997}"/>
              </a:ext>
            </a:extLst>
          </p:cNvPr>
          <p:cNvSpPr txBox="1"/>
          <p:nvPr/>
        </p:nvSpPr>
        <p:spPr>
          <a:xfrm>
            <a:off x="5768011" y="432638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CD9093-26FE-445D-A4B0-F05078CDC45B}"/>
              </a:ext>
            </a:extLst>
          </p:cNvPr>
          <p:cNvSpPr txBox="1"/>
          <p:nvPr/>
        </p:nvSpPr>
        <p:spPr>
          <a:xfrm>
            <a:off x="6679160" y="431951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07F3A2-B0F8-4A9D-835C-44608EAA8D05}"/>
              </a:ext>
            </a:extLst>
          </p:cNvPr>
          <p:cNvSpPr txBox="1"/>
          <p:nvPr/>
        </p:nvSpPr>
        <p:spPr>
          <a:xfrm>
            <a:off x="7879214" y="297259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9" name="그래픽 48" descr="남자 단색으로 채워진">
            <a:extLst>
              <a:ext uri="{FF2B5EF4-FFF2-40B4-BE49-F238E27FC236}">
                <a16:creationId xmlns:a16="http://schemas.microsoft.com/office/drawing/2014/main" id="{B1481D19-E4CE-4988-AEC2-438C2A2D5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8628" y="3780261"/>
            <a:ext cx="1806651" cy="1806651"/>
          </a:xfrm>
          <a:prstGeom prst="rect">
            <a:avLst/>
          </a:prstGeom>
        </p:spPr>
      </p:pic>
      <p:pic>
        <p:nvPicPr>
          <p:cNvPr id="50" name="그래픽 49" descr="남자 단색으로 채워진">
            <a:extLst>
              <a:ext uri="{FF2B5EF4-FFF2-40B4-BE49-F238E27FC236}">
                <a16:creationId xmlns:a16="http://schemas.microsoft.com/office/drawing/2014/main" id="{7EE6162A-25E9-4C5C-802B-B9F7B4188F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77412" y="4998454"/>
            <a:ext cx="575734" cy="575734"/>
          </a:xfrm>
          <a:prstGeom prst="rect">
            <a:avLst/>
          </a:prstGeom>
        </p:spPr>
      </p:pic>
      <p:pic>
        <p:nvPicPr>
          <p:cNvPr id="51" name="그래픽 50" descr="남자 단색으로 채워진">
            <a:extLst>
              <a:ext uri="{FF2B5EF4-FFF2-40B4-BE49-F238E27FC236}">
                <a16:creationId xmlns:a16="http://schemas.microsoft.com/office/drawing/2014/main" id="{31C7F20A-9648-47E5-ACE7-B576EC21F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63212" y="4659788"/>
            <a:ext cx="914400" cy="914400"/>
          </a:xfrm>
          <a:prstGeom prst="rect">
            <a:avLst/>
          </a:prstGeom>
        </p:spPr>
      </p:pic>
      <p:pic>
        <p:nvPicPr>
          <p:cNvPr id="52" name="그래픽 51" descr="남자 단색으로 채워진">
            <a:extLst>
              <a:ext uri="{FF2B5EF4-FFF2-40B4-BE49-F238E27FC236}">
                <a16:creationId xmlns:a16="http://schemas.microsoft.com/office/drawing/2014/main" id="{8A87D37B-46A3-4E23-81D3-37D17ACC4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7612" y="4659788"/>
            <a:ext cx="914400" cy="914400"/>
          </a:xfrm>
          <a:prstGeom prst="rect">
            <a:avLst/>
          </a:prstGeom>
        </p:spPr>
      </p:pic>
      <p:pic>
        <p:nvPicPr>
          <p:cNvPr id="53" name="그래픽 52" descr="남자 단색으로 채워진">
            <a:extLst>
              <a:ext uri="{FF2B5EF4-FFF2-40B4-BE49-F238E27FC236}">
                <a16:creationId xmlns:a16="http://schemas.microsoft.com/office/drawing/2014/main" id="{E26B42DC-C25B-4217-8A6C-C6F56729DE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70362" y="3291094"/>
            <a:ext cx="2329009" cy="2329009"/>
          </a:xfrm>
          <a:prstGeom prst="rect">
            <a:avLst/>
          </a:prstGeom>
        </p:spPr>
      </p:pic>
      <p:sp>
        <p:nvSpPr>
          <p:cNvPr id="39" name="원통형 38">
            <a:extLst>
              <a:ext uri="{FF2B5EF4-FFF2-40B4-BE49-F238E27FC236}">
                <a16:creationId xmlns:a16="http://schemas.microsoft.com/office/drawing/2014/main" id="{3889CA00-14F6-4E09-B925-F2C7BFFE4E64}"/>
              </a:ext>
            </a:extLst>
          </p:cNvPr>
          <p:cNvSpPr/>
          <p:nvPr/>
        </p:nvSpPr>
        <p:spPr>
          <a:xfrm rot="5400000">
            <a:off x="5719874" y="977848"/>
            <a:ext cx="752255" cy="3379596"/>
          </a:xfrm>
          <a:prstGeom prst="can">
            <a:avLst/>
          </a:prstGeom>
          <a:solidFill>
            <a:schemeClr val="accent4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원통형 55">
            <a:extLst>
              <a:ext uri="{FF2B5EF4-FFF2-40B4-BE49-F238E27FC236}">
                <a16:creationId xmlns:a16="http://schemas.microsoft.com/office/drawing/2014/main" id="{5526EDBC-093B-4CBA-899C-4863D95D15AB}"/>
              </a:ext>
            </a:extLst>
          </p:cNvPr>
          <p:cNvSpPr/>
          <p:nvPr/>
        </p:nvSpPr>
        <p:spPr>
          <a:xfrm rot="5400000">
            <a:off x="4432427" y="2438098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원통형 56">
            <a:extLst>
              <a:ext uri="{FF2B5EF4-FFF2-40B4-BE49-F238E27FC236}">
                <a16:creationId xmlns:a16="http://schemas.microsoft.com/office/drawing/2014/main" id="{AE86408D-5434-4C76-BB5D-BC7FC0494810}"/>
              </a:ext>
            </a:extLst>
          </p:cNvPr>
          <p:cNvSpPr/>
          <p:nvPr/>
        </p:nvSpPr>
        <p:spPr>
          <a:xfrm rot="5400000">
            <a:off x="4840140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9AEE2967-884F-434F-A97A-C1821BB2215C}"/>
              </a:ext>
            </a:extLst>
          </p:cNvPr>
          <p:cNvSpPr/>
          <p:nvPr/>
        </p:nvSpPr>
        <p:spPr>
          <a:xfrm rot="5400000">
            <a:off x="5245173" y="2438098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원통형 58">
            <a:extLst>
              <a:ext uri="{FF2B5EF4-FFF2-40B4-BE49-F238E27FC236}">
                <a16:creationId xmlns:a16="http://schemas.microsoft.com/office/drawing/2014/main" id="{11084CB0-AAED-458D-9E4F-A97C0B8449A9}"/>
              </a:ext>
            </a:extLst>
          </p:cNvPr>
          <p:cNvSpPr/>
          <p:nvPr/>
        </p:nvSpPr>
        <p:spPr>
          <a:xfrm rot="5400000">
            <a:off x="5650206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0" name="원통형 59">
            <a:extLst>
              <a:ext uri="{FF2B5EF4-FFF2-40B4-BE49-F238E27FC236}">
                <a16:creationId xmlns:a16="http://schemas.microsoft.com/office/drawing/2014/main" id="{3F04C857-46A9-4BF0-9A98-2E6C2327F075}"/>
              </a:ext>
            </a:extLst>
          </p:cNvPr>
          <p:cNvSpPr/>
          <p:nvPr/>
        </p:nvSpPr>
        <p:spPr>
          <a:xfrm rot="5400000">
            <a:off x="6057918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E4C006-2869-4F30-8005-6D17E72AF948}"/>
              </a:ext>
            </a:extLst>
          </p:cNvPr>
          <p:cNvSpPr txBox="1"/>
          <p:nvPr/>
        </p:nvSpPr>
        <p:spPr>
          <a:xfrm>
            <a:off x="4408604" y="193522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</a:rPr>
              <a:t>tmp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46213-1DD5-4A70-A440-5A4295E54DFC}"/>
              </a:ext>
            </a:extLst>
          </p:cNvPr>
          <p:cNvSpPr txBox="1"/>
          <p:nvPr/>
        </p:nvSpPr>
        <p:spPr>
          <a:xfrm>
            <a:off x="8447258" y="850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cur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17548F-5379-49CC-9931-99CB1EDC1D6B}"/>
              </a:ext>
            </a:extLst>
          </p:cNvPr>
          <p:cNvSpPr txBox="1"/>
          <p:nvPr/>
        </p:nvSpPr>
        <p:spPr>
          <a:xfrm>
            <a:off x="2602547" y="139788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cnt</a:t>
            </a:r>
            <a:r>
              <a:rPr lang="en-US" altLang="ko-KR" dirty="0"/>
              <a:t> = 4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073A23-4E98-4CA3-BE09-BAD4D56A957E}"/>
              </a:ext>
            </a:extLst>
          </p:cNvPr>
          <p:cNvSpPr txBox="1"/>
          <p:nvPr/>
        </p:nvSpPr>
        <p:spPr>
          <a:xfrm>
            <a:off x="2602547" y="2216550"/>
            <a:ext cx="108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prev</a:t>
            </a:r>
            <a:r>
              <a:rPr lang="en-US" altLang="ko-KR" dirty="0"/>
              <a:t> = 2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12B594-C32C-454B-A305-F30BB5E894D6}"/>
              </a:ext>
            </a:extLst>
          </p:cNvPr>
          <p:cNvSpPr txBox="1"/>
          <p:nvPr/>
        </p:nvSpPr>
        <p:spPr>
          <a:xfrm>
            <a:off x="4671017" y="4314255"/>
            <a:ext cx="80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92D050"/>
                </a:solidFill>
              </a:rPr>
              <a:t>prev</a:t>
            </a:r>
            <a:endParaRPr lang="ko-KR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17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3015_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오아시스 재결합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98057" y="579636"/>
            <a:ext cx="838949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통형 28">
            <a:extLst>
              <a:ext uri="{FF2B5EF4-FFF2-40B4-BE49-F238E27FC236}">
                <a16:creationId xmlns:a16="http://schemas.microsoft.com/office/drawing/2014/main" id="{9CAC40F8-ABD4-4809-AEFC-91FB15A88058}"/>
              </a:ext>
            </a:extLst>
          </p:cNvPr>
          <p:cNvSpPr/>
          <p:nvPr/>
        </p:nvSpPr>
        <p:spPr>
          <a:xfrm rot="5400000">
            <a:off x="5719873" y="-107244"/>
            <a:ext cx="752255" cy="3379596"/>
          </a:xfrm>
          <a:prstGeom prst="can">
            <a:avLst/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517B0DA8-1723-4136-81A0-A6D17093ACDA}"/>
              </a:ext>
            </a:extLst>
          </p:cNvPr>
          <p:cNvSpPr/>
          <p:nvPr/>
        </p:nvSpPr>
        <p:spPr>
          <a:xfrm rot="5400000">
            <a:off x="4435107" y="1353005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8260794A-F763-49C8-98A5-93849B43FE2B}"/>
              </a:ext>
            </a:extLst>
          </p:cNvPr>
          <p:cNvSpPr/>
          <p:nvPr/>
        </p:nvSpPr>
        <p:spPr>
          <a:xfrm rot="5400000">
            <a:off x="4840139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2005CF32-7AC6-4D32-8F3B-CC6AD08DB8F6}"/>
              </a:ext>
            </a:extLst>
          </p:cNvPr>
          <p:cNvSpPr/>
          <p:nvPr/>
        </p:nvSpPr>
        <p:spPr>
          <a:xfrm rot="5400000">
            <a:off x="5247852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원통형 32">
            <a:extLst>
              <a:ext uri="{FF2B5EF4-FFF2-40B4-BE49-F238E27FC236}">
                <a16:creationId xmlns:a16="http://schemas.microsoft.com/office/drawing/2014/main" id="{5C00F6B4-DD8F-4FBC-8C3B-A07B486BD303}"/>
              </a:ext>
            </a:extLst>
          </p:cNvPr>
          <p:cNvSpPr/>
          <p:nvPr/>
        </p:nvSpPr>
        <p:spPr>
          <a:xfrm rot="5400000">
            <a:off x="5652885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BBA9537E-3986-49C5-AE4F-3067C1FBDF52}"/>
              </a:ext>
            </a:extLst>
          </p:cNvPr>
          <p:cNvSpPr/>
          <p:nvPr/>
        </p:nvSpPr>
        <p:spPr>
          <a:xfrm rot="5400000">
            <a:off x="6057918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원통형 34">
            <a:extLst>
              <a:ext uri="{FF2B5EF4-FFF2-40B4-BE49-F238E27FC236}">
                <a16:creationId xmlns:a16="http://schemas.microsoft.com/office/drawing/2014/main" id="{3EAA408D-F11E-4225-B6C1-63B54FAF26D7}"/>
              </a:ext>
            </a:extLst>
          </p:cNvPr>
          <p:cNvSpPr/>
          <p:nvPr/>
        </p:nvSpPr>
        <p:spPr>
          <a:xfrm rot="5400000">
            <a:off x="8348406" y="1353007"/>
            <a:ext cx="752255" cy="459097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1E1C0C-2138-4205-9FCB-7FD7E71C12E1}"/>
              </a:ext>
            </a:extLst>
          </p:cNvPr>
          <p:cNvSpPr txBox="1"/>
          <p:nvPr/>
        </p:nvSpPr>
        <p:spPr>
          <a:xfrm>
            <a:off x="4385359" y="850132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72C4"/>
                </a:solidFill>
              </a:rPr>
              <a:t>lines</a:t>
            </a:r>
            <a:endParaRPr lang="ko-KR" altLang="en-US" dirty="0">
              <a:solidFill>
                <a:srgbClr val="4472C4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C2E1035-B7C1-4473-9A2D-8020E2A51DF8}"/>
              </a:ext>
            </a:extLst>
          </p:cNvPr>
          <p:cNvCxnSpPr>
            <a:cxnSpLocks/>
          </p:cNvCxnSpPr>
          <p:nvPr/>
        </p:nvCxnSpPr>
        <p:spPr>
          <a:xfrm>
            <a:off x="2413000" y="5574188"/>
            <a:ext cx="736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래픽 40" descr="남자 단색으로 채워진">
            <a:extLst>
              <a:ext uri="{FF2B5EF4-FFF2-40B4-BE49-F238E27FC236}">
                <a16:creationId xmlns:a16="http://schemas.microsoft.com/office/drawing/2014/main" id="{294CE97C-EC99-4BE0-A4B3-7C5142717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1428" y="4659788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B91439E-95F7-40B8-A18B-DF00B627D8DC}"/>
              </a:ext>
            </a:extLst>
          </p:cNvPr>
          <p:cNvSpPr txBox="1"/>
          <p:nvPr/>
        </p:nvSpPr>
        <p:spPr>
          <a:xfrm>
            <a:off x="3102976" y="4314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6674B8-E577-4AEE-9500-40F238AB0A94}"/>
              </a:ext>
            </a:extLst>
          </p:cNvPr>
          <p:cNvSpPr txBox="1"/>
          <p:nvPr/>
        </p:nvSpPr>
        <p:spPr>
          <a:xfrm>
            <a:off x="4006301" y="34434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4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6442B8-8220-4063-BAE4-B973F10F6296}"/>
              </a:ext>
            </a:extLst>
          </p:cNvPr>
          <p:cNvSpPr txBox="1"/>
          <p:nvPr/>
        </p:nvSpPr>
        <p:spPr>
          <a:xfrm>
            <a:off x="4909627" y="460473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D697AF-A854-45FB-82B7-44A03D50E997}"/>
              </a:ext>
            </a:extLst>
          </p:cNvPr>
          <p:cNvSpPr txBox="1"/>
          <p:nvPr/>
        </p:nvSpPr>
        <p:spPr>
          <a:xfrm>
            <a:off x="5768011" y="432638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CD9093-26FE-445D-A4B0-F05078CDC45B}"/>
              </a:ext>
            </a:extLst>
          </p:cNvPr>
          <p:cNvSpPr txBox="1"/>
          <p:nvPr/>
        </p:nvSpPr>
        <p:spPr>
          <a:xfrm>
            <a:off x="6679160" y="431951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07F3A2-B0F8-4A9D-835C-44608EAA8D05}"/>
              </a:ext>
            </a:extLst>
          </p:cNvPr>
          <p:cNvSpPr txBox="1"/>
          <p:nvPr/>
        </p:nvSpPr>
        <p:spPr>
          <a:xfrm>
            <a:off x="7879214" y="297259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9" name="그래픽 48" descr="남자 단색으로 채워진">
            <a:extLst>
              <a:ext uri="{FF2B5EF4-FFF2-40B4-BE49-F238E27FC236}">
                <a16:creationId xmlns:a16="http://schemas.microsoft.com/office/drawing/2014/main" id="{B1481D19-E4CE-4988-AEC2-438C2A2D5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8628" y="3780261"/>
            <a:ext cx="1806651" cy="1806651"/>
          </a:xfrm>
          <a:prstGeom prst="rect">
            <a:avLst/>
          </a:prstGeom>
        </p:spPr>
      </p:pic>
      <p:pic>
        <p:nvPicPr>
          <p:cNvPr id="50" name="그래픽 49" descr="남자 단색으로 채워진">
            <a:extLst>
              <a:ext uri="{FF2B5EF4-FFF2-40B4-BE49-F238E27FC236}">
                <a16:creationId xmlns:a16="http://schemas.microsoft.com/office/drawing/2014/main" id="{7EE6162A-25E9-4C5C-802B-B9F7B4188F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77412" y="4998454"/>
            <a:ext cx="575734" cy="575734"/>
          </a:xfrm>
          <a:prstGeom prst="rect">
            <a:avLst/>
          </a:prstGeom>
        </p:spPr>
      </p:pic>
      <p:pic>
        <p:nvPicPr>
          <p:cNvPr id="51" name="그래픽 50" descr="남자 단색으로 채워진">
            <a:extLst>
              <a:ext uri="{FF2B5EF4-FFF2-40B4-BE49-F238E27FC236}">
                <a16:creationId xmlns:a16="http://schemas.microsoft.com/office/drawing/2014/main" id="{31C7F20A-9648-47E5-ACE7-B576EC21F0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3212" y="4659788"/>
            <a:ext cx="914400" cy="914400"/>
          </a:xfrm>
          <a:prstGeom prst="rect">
            <a:avLst/>
          </a:prstGeom>
        </p:spPr>
      </p:pic>
      <p:pic>
        <p:nvPicPr>
          <p:cNvPr id="52" name="그래픽 51" descr="남자 단색으로 채워진">
            <a:extLst>
              <a:ext uri="{FF2B5EF4-FFF2-40B4-BE49-F238E27FC236}">
                <a16:creationId xmlns:a16="http://schemas.microsoft.com/office/drawing/2014/main" id="{8A87D37B-46A3-4E23-81D3-37D17ACC41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7612" y="4659788"/>
            <a:ext cx="914400" cy="914400"/>
          </a:xfrm>
          <a:prstGeom prst="rect">
            <a:avLst/>
          </a:prstGeom>
        </p:spPr>
      </p:pic>
      <p:pic>
        <p:nvPicPr>
          <p:cNvPr id="53" name="그래픽 52" descr="남자 단색으로 채워진">
            <a:extLst>
              <a:ext uri="{FF2B5EF4-FFF2-40B4-BE49-F238E27FC236}">
                <a16:creationId xmlns:a16="http://schemas.microsoft.com/office/drawing/2014/main" id="{E26B42DC-C25B-4217-8A6C-C6F56729DE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70362" y="3291094"/>
            <a:ext cx="2329009" cy="2329009"/>
          </a:xfrm>
          <a:prstGeom prst="rect">
            <a:avLst/>
          </a:prstGeom>
        </p:spPr>
      </p:pic>
      <p:sp>
        <p:nvSpPr>
          <p:cNvPr id="39" name="원통형 38">
            <a:extLst>
              <a:ext uri="{FF2B5EF4-FFF2-40B4-BE49-F238E27FC236}">
                <a16:creationId xmlns:a16="http://schemas.microsoft.com/office/drawing/2014/main" id="{3889CA00-14F6-4E09-B925-F2C7BFFE4E64}"/>
              </a:ext>
            </a:extLst>
          </p:cNvPr>
          <p:cNvSpPr/>
          <p:nvPr/>
        </p:nvSpPr>
        <p:spPr>
          <a:xfrm rot="5400000">
            <a:off x="5719874" y="977848"/>
            <a:ext cx="752255" cy="3379596"/>
          </a:xfrm>
          <a:prstGeom prst="can">
            <a:avLst/>
          </a:prstGeom>
          <a:solidFill>
            <a:schemeClr val="accent4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원통형 55">
            <a:extLst>
              <a:ext uri="{FF2B5EF4-FFF2-40B4-BE49-F238E27FC236}">
                <a16:creationId xmlns:a16="http://schemas.microsoft.com/office/drawing/2014/main" id="{5526EDBC-093B-4CBA-899C-4863D95D15AB}"/>
              </a:ext>
            </a:extLst>
          </p:cNvPr>
          <p:cNvSpPr/>
          <p:nvPr/>
        </p:nvSpPr>
        <p:spPr>
          <a:xfrm rot="5400000">
            <a:off x="4432427" y="2438098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원통형 56">
            <a:extLst>
              <a:ext uri="{FF2B5EF4-FFF2-40B4-BE49-F238E27FC236}">
                <a16:creationId xmlns:a16="http://schemas.microsoft.com/office/drawing/2014/main" id="{AE86408D-5434-4C76-BB5D-BC7FC0494810}"/>
              </a:ext>
            </a:extLst>
          </p:cNvPr>
          <p:cNvSpPr/>
          <p:nvPr/>
        </p:nvSpPr>
        <p:spPr>
          <a:xfrm rot="5400000">
            <a:off x="4840140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9AEE2967-884F-434F-A97A-C1821BB2215C}"/>
              </a:ext>
            </a:extLst>
          </p:cNvPr>
          <p:cNvSpPr/>
          <p:nvPr/>
        </p:nvSpPr>
        <p:spPr>
          <a:xfrm rot="5400000">
            <a:off x="5245173" y="2438098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원통형 58">
            <a:extLst>
              <a:ext uri="{FF2B5EF4-FFF2-40B4-BE49-F238E27FC236}">
                <a16:creationId xmlns:a16="http://schemas.microsoft.com/office/drawing/2014/main" id="{11084CB0-AAED-458D-9E4F-A97C0B8449A9}"/>
              </a:ext>
            </a:extLst>
          </p:cNvPr>
          <p:cNvSpPr/>
          <p:nvPr/>
        </p:nvSpPr>
        <p:spPr>
          <a:xfrm rot="5400000">
            <a:off x="5650206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0" name="원통형 59">
            <a:extLst>
              <a:ext uri="{FF2B5EF4-FFF2-40B4-BE49-F238E27FC236}">
                <a16:creationId xmlns:a16="http://schemas.microsoft.com/office/drawing/2014/main" id="{3F04C857-46A9-4BF0-9A98-2E6C2327F075}"/>
              </a:ext>
            </a:extLst>
          </p:cNvPr>
          <p:cNvSpPr/>
          <p:nvPr/>
        </p:nvSpPr>
        <p:spPr>
          <a:xfrm rot="5400000">
            <a:off x="6057918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E4C006-2869-4F30-8005-6D17E72AF948}"/>
              </a:ext>
            </a:extLst>
          </p:cNvPr>
          <p:cNvSpPr txBox="1"/>
          <p:nvPr/>
        </p:nvSpPr>
        <p:spPr>
          <a:xfrm>
            <a:off x="4408604" y="193522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</a:rPr>
              <a:t>tmp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46213-1DD5-4A70-A440-5A4295E54DFC}"/>
              </a:ext>
            </a:extLst>
          </p:cNvPr>
          <p:cNvSpPr txBox="1"/>
          <p:nvPr/>
        </p:nvSpPr>
        <p:spPr>
          <a:xfrm>
            <a:off x="8447258" y="850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cur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17548F-5379-49CC-9931-99CB1EDC1D6B}"/>
              </a:ext>
            </a:extLst>
          </p:cNvPr>
          <p:cNvSpPr txBox="1"/>
          <p:nvPr/>
        </p:nvSpPr>
        <p:spPr>
          <a:xfrm>
            <a:off x="2602547" y="139788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cnt</a:t>
            </a:r>
            <a:r>
              <a:rPr lang="en-US" altLang="ko-KR" dirty="0"/>
              <a:t> = 4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073A23-4E98-4CA3-BE09-BAD4D56A957E}"/>
              </a:ext>
            </a:extLst>
          </p:cNvPr>
          <p:cNvSpPr txBox="1"/>
          <p:nvPr/>
        </p:nvSpPr>
        <p:spPr>
          <a:xfrm>
            <a:off x="2602547" y="2216550"/>
            <a:ext cx="108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prev</a:t>
            </a:r>
            <a:r>
              <a:rPr lang="en-US" altLang="ko-KR" dirty="0"/>
              <a:t> = 2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12B594-C32C-454B-A305-F30BB5E894D6}"/>
              </a:ext>
            </a:extLst>
          </p:cNvPr>
          <p:cNvSpPr txBox="1"/>
          <p:nvPr/>
        </p:nvSpPr>
        <p:spPr>
          <a:xfrm>
            <a:off x="3759926" y="3157258"/>
            <a:ext cx="80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92D050"/>
                </a:solidFill>
              </a:rPr>
              <a:t>prev</a:t>
            </a:r>
            <a:endParaRPr lang="ko-KR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24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3015_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오아시스 재결합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98057" y="579636"/>
            <a:ext cx="838949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1BD2DE3-D9C9-4F72-A468-E0E2B167F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502" y="2270290"/>
            <a:ext cx="7988997" cy="231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27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3015_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오아시스 재결합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98057" y="579636"/>
            <a:ext cx="838949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5A0F5D3-04DA-4A0A-A27C-95249D2E8B4F}"/>
              </a:ext>
            </a:extLst>
          </p:cNvPr>
          <p:cNvCxnSpPr>
            <a:cxnSpLocks/>
          </p:cNvCxnSpPr>
          <p:nvPr/>
        </p:nvCxnSpPr>
        <p:spPr>
          <a:xfrm>
            <a:off x="2413000" y="5574188"/>
            <a:ext cx="736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 단색으로 채워진">
            <a:extLst>
              <a:ext uri="{FF2B5EF4-FFF2-40B4-BE49-F238E27FC236}">
                <a16:creationId xmlns:a16="http://schemas.microsoft.com/office/drawing/2014/main" id="{9E355DA5-A2D1-4420-8FBC-384B0964A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1428" y="4659788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044764-1242-40A7-800C-4DCFC5A9B8D3}"/>
              </a:ext>
            </a:extLst>
          </p:cNvPr>
          <p:cNvSpPr txBox="1"/>
          <p:nvPr/>
        </p:nvSpPr>
        <p:spPr>
          <a:xfrm>
            <a:off x="3102976" y="4314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87DA7-979C-4F34-89E2-E026A04FB2BF}"/>
              </a:ext>
            </a:extLst>
          </p:cNvPr>
          <p:cNvSpPr txBox="1"/>
          <p:nvPr/>
        </p:nvSpPr>
        <p:spPr>
          <a:xfrm>
            <a:off x="4006301" y="34434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4FD849-BFC5-4E49-9DB2-556530C81B87}"/>
              </a:ext>
            </a:extLst>
          </p:cNvPr>
          <p:cNvSpPr txBox="1"/>
          <p:nvPr/>
        </p:nvSpPr>
        <p:spPr>
          <a:xfrm>
            <a:off x="4909627" y="460473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1A21A4-4F99-473C-B77D-7BC34A3F0073}"/>
              </a:ext>
            </a:extLst>
          </p:cNvPr>
          <p:cNvSpPr txBox="1"/>
          <p:nvPr/>
        </p:nvSpPr>
        <p:spPr>
          <a:xfrm>
            <a:off x="5768011" y="432638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7D461C-E356-4866-B978-1AC0BCC6F206}"/>
              </a:ext>
            </a:extLst>
          </p:cNvPr>
          <p:cNvSpPr txBox="1"/>
          <p:nvPr/>
        </p:nvSpPr>
        <p:spPr>
          <a:xfrm>
            <a:off x="6679160" y="431951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7CB56-8CD4-4336-84C3-15A9F0210DF0}"/>
              </a:ext>
            </a:extLst>
          </p:cNvPr>
          <p:cNvSpPr txBox="1"/>
          <p:nvPr/>
        </p:nvSpPr>
        <p:spPr>
          <a:xfrm>
            <a:off x="7879214" y="297259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0725C2-CF1E-4166-B8AB-AD95CAB8A5AD}"/>
              </a:ext>
            </a:extLst>
          </p:cNvPr>
          <p:cNvSpPr txBox="1"/>
          <p:nvPr/>
        </p:nvSpPr>
        <p:spPr>
          <a:xfrm>
            <a:off x="8941443" y="460473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0" name="그래픽 19" descr="남자 단색으로 채워진">
            <a:extLst>
              <a:ext uri="{FF2B5EF4-FFF2-40B4-BE49-F238E27FC236}">
                <a16:creationId xmlns:a16="http://schemas.microsoft.com/office/drawing/2014/main" id="{79744969-C672-4852-A7AD-BB0AB56FE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8628" y="3780261"/>
            <a:ext cx="1806651" cy="1806651"/>
          </a:xfrm>
          <a:prstGeom prst="rect">
            <a:avLst/>
          </a:prstGeom>
        </p:spPr>
      </p:pic>
      <p:pic>
        <p:nvPicPr>
          <p:cNvPr id="23" name="그래픽 22" descr="남자 단색으로 채워진">
            <a:extLst>
              <a:ext uri="{FF2B5EF4-FFF2-40B4-BE49-F238E27FC236}">
                <a16:creationId xmlns:a16="http://schemas.microsoft.com/office/drawing/2014/main" id="{FEF2654D-75BD-45E1-ADBF-E40BDBE1E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412" y="4998454"/>
            <a:ext cx="575734" cy="575734"/>
          </a:xfrm>
          <a:prstGeom prst="rect">
            <a:avLst/>
          </a:prstGeom>
        </p:spPr>
      </p:pic>
      <p:pic>
        <p:nvPicPr>
          <p:cNvPr id="24" name="그래픽 23" descr="남자 단색으로 채워진">
            <a:extLst>
              <a:ext uri="{FF2B5EF4-FFF2-40B4-BE49-F238E27FC236}">
                <a16:creationId xmlns:a16="http://schemas.microsoft.com/office/drawing/2014/main" id="{A9005C07-92A1-4C7C-9651-89296FD7A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3212" y="4659788"/>
            <a:ext cx="914400" cy="914400"/>
          </a:xfrm>
          <a:prstGeom prst="rect">
            <a:avLst/>
          </a:prstGeom>
        </p:spPr>
      </p:pic>
      <p:pic>
        <p:nvPicPr>
          <p:cNvPr id="25" name="그래픽 24" descr="남자 단색으로 채워진">
            <a:extLst>
              <a:ext uri="{FF2B5EF4-FFF2-40B4-BE49-F238E27FC236}">
                <a16:creationId xmlns:a16="http://schemas.microsoft.com/office/drawing/2014/main" id="{A68FDA2E-386B-4E46-9696-BF3D2D78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7612" y="4659788"/>
            <a:ext cx="914400" cy="914400"/>
          </a:xfrm>
          <a:prstGeom prst="rect">
            <a:avLst/>
          </a:prstGeom>
        </p:spPr>
      </p:pic>
      <p:pic>
        <p:nvPicPr>
          <p:cNvPr id="26" name="그래픽 25" descr="남자 단색으로 채워진">
            <a:extLst>
              <a:ext uri="{FF2B5EF4-FFF2-40B4-BE49-F238E27FC236}">
                <a16:creationId xmlns:a16="http://schemas.microsoft.com/office/drawing/2014/main" id="{E3B86C44-2F3B-47E3-A01E-A9AB785E4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0362" y="3291094"/>
            <a:ext cx="2329009" cy="2329009"/>
          </a:xfrm>
          <a:prstGeom prst="rect">
            <a:avLst/>
          </a:prstGeom>
        </p:spPr>
      </p:pic>
      <p:pic>
        <p:nvPicPr>
          <p:cNvPr id="27" name="그래픽 26" descr="남자 단색으로 채워진">
            <a:extLst>
              <a:ext uri="{FF2B5EF4-FFF2-40B4-BE49-F238E27FC236}">
                <a16:creationId xmlns:a16="http://schemas.microsoft.com/office/drawing/2014/main" id="{0D60E03D-373F-41EB-8322-8245C5039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4839" y="4998454"/>
            <a:ext cx="575734" cy="575734"/>
          </a:xfrm>
          <a:prstGeom prst="rect">
            <a:avLst/>
          </a:prstGeom>
        </p:spPr>
      </p:pic>
      <p:sp>
        <p:nvSpPr>
          <p:cNvPr id="29" name="원통형 28">
            <a:extLst>
              <a:ext uri="{FF2B5EF4-FFF2-40B4-BE49-F238E27FC236}">
                <a16:creationId xmlns:a16="http://schemas.microsoft.com/office/drawing/2014/main" id="{9CAC40F8-ABD4-4809-AEFC-91FB15A88058}"/>
              </a:ext>
            </a:extLst>
          </p:cNvPr>
          <p:cNvSpPr/>
          <p:nvPr/>
        </p:nvSpPr>
        <p:spPr>
          <a:xfrm rot="5400000">
            <a:off x="5719873" y="-107244"/>
            <a:ext cx="752255" cy="3379596"/>
          </a:xfrm>
          <a:prstGeom prst="can">
            <a:avLst/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517B0DA8-1723-4136-81A0-A6D17093ACDA}"/>
              </a:ext>
            </a:extLst>
          </p:cNvPr>
          <p:cNvSpPr/>
          <p:nvPr/>
        </p:nvSpPr>
        <p:spPr>
          <a:xfrm rot="5400000">
            <a:off x="4435107" y="1353005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8260794A-F763-49C8-98A5-93849B43FE2B}"/>
              </a:ext>
            </a:extLst>
          </p:cNvPr>
          <p:cNvSpPr/>
          <p:nvPr/>
        </p:nvSpPr>
        <p:spPr>
          <a:xfrm rot="5400000">
            <a:off x="4840139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2005CF32-7AC6-4D32-8F3B-CC6AD08DB8F6}"/>
              </a:ext>
            </a:extLst>
          </p:cNvPr>
          <p:cNvSpPr/>
          <p:nvPr/>
        </p:nvSpPr>
        <p:spPr>
          <a:xfrm rot="5400000">
            <a:off x="5247852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원통형 32">
            <a:extLst>
              <a:ext uri="{FF2B5EF4-FFF2-40B4-BE49-F238E27FC236}">
                <a16:creationId xmlns:a16="http://schemas.microsoft.com/office/drawing/2014/main" id="{5C00F6B4-DD8F-4FBC-8C3B-A07B486BD303}"/>
              </a:ext>
            </a:extLst>
          </p:cNvPr>
          <p:cNvSpPr/>
          <p:nvPr/>
        </p:nvSpPr>
        <p:spPr>
          <a:xfrm rot="5400000">
            <a:off x="5652885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BBA9537E-3986-49C5-AE4F-3067C1FBDF52}"/>
              </a:ext>
            </a:extLst>
          </p:cNvPr>
          <p:cNvSpPr/>
          <p:nvPr/>
        </p:nvSpPr>
        <p:spPr>
          <a:xfrm rot="5400000">
            <a:off x="6057918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원통형 34">
            <a:extLst>
              <a:ext uri="{FF2B5EF4-FFF2-40B4-BE49-F238E27FC236}">
                <a16:creationId xmlns:a16="http://schemas.microsoft.com/office/drawing/2014/main" id="{3EAA408D-F11E-4225-B6C1-63B54FAF26D7}"/>
              </a:ext>
            </a:extLst>
          </p:cNvPr>
          <p:cNvSpPr/>
          <p:nvPr/>
        </p:nvSpPr>
        <p:spPr>
          <a:xfrm rot="5400000">
            <a:off x="6465630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6" name="원통형 35">
            <a:extLst>
              <a:ext uri="{FF2B5EF4-FFF2-40B4-BE49-F238E27FC236}">
                <a16:creationId xmlns:a16="http://schemas.microsoft.com/office/drawing/2014/main" id="{9086C3A8-773E-4099-AAFA-E47395779070}"/>
              </a:ext>
            </a:extLst>
          </p:cNvPr>
          <p:cNvSpPr/>
          <p:nvPr/>
        </p:nvSpPr>
        <p:spPr>
          <a:xfrm rot="5400000">
            <a:off x="6873343" y="1353008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1E1C0C-2138-4205-9FCB-7FD7E71C12E1}"/>
              </a:ext>
            </a:extLst>
          </p:cNvPr>
          <p:cNvSpPr txBox="1"/>
          <p:nvPr/>
        </p:nvSpPr>
        <p:spPr>
          <a:xfrm>
            <a:off x="4385359" y="850132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72C4"/>
                </a:solidFill>
              </a:rPr>
              <a:t>lines</a:t>
            </a:r>
            <a:endParaRPr lang="ko-KR" altLang="en-US" dirty="0">
              <a:solidFill>
                <a:srgbClr val="4472C4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9BC89D-F416-41AB-B9FF-5357C2DEC668}"/>
              </a:ext>
            </a:extLst>
          </p:cNvPr>
          <p:cNvSpPr txBox="1"/>
          <p:nvPr/>
        </p:nvSpPr>
        <p:spPr>
          <a:xfrm>
            <a:off x="2602547" y="139788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cnt</a:t>
            </a:r>
            <a:r>
              <a:rPr lang="en-US" altLang="ko-KR" dirty="0"/>
              <a:t>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6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3015_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오아시스 재결합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98057" y="579636"/>
            <a:ext cx="838949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통형 28">
            <a:extLst>
              <a:ext uri="{FF2B5EF4-FFF2-40B4-BE49-F238E27FC236}">
                <a16:creationId xmlns:a16="http://schemas.microsoft.com/office/drawing/2014/main" id="{9CAC40F8-ABD4-4809-AEFC-91FB15A88058}"/>
              </a:ext>
            </a:extLst>
          </p:cNvPr>
          <p:cNvSpPr/>
          <p:nvPr/>
        </p:nvSpPr>
        <p:spPr>
          <a:xfrm rot="5400000">
            <a:off x="5719873" y="-107244"/>
            <a:ext cx="752255" cy="3379596"/>
          </a:xfrm>
          <a:prstGeom prst="can">
            <a:avLst/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517B0DA8-1723-4136-81A0-A6D17093ACDA}"/>
              </a:ext>
            </a:extLst>
          </p:cNvPr>
          <p:cNvSpPr/>
          <p:nvPr/>
        </p:nvSpPr>
        <p:spPr>
          <a:xfrm rot="5400000">
            <a:off x="4435107" y="1353005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8260794A-F763-49C8-98A5-93849B43FE2B}"/>
              </a:ext>
            </a:extLst>
          </p:cNvPr>
          <p:cNvSpPr/>
          <p:nvPr/>
        </p:nvSpPr>
        <p:spPr>
          <a:xfrm rot="5400000">
            <a:off x="4840139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2005CF32-7AC6-4D32-8F3B-CC6AD08DB8F6}"/>
              </a:ext>
            </a:extLst>
          </p:cNvPr>
          <p:cNvSpPr/>
          <p:nvPr/>
        </p:nvSpPr>
        <p:spPr>
          <a:xfrm rot="5400000">
            <a:off x="5247852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원통형 32">
            <a:extLst>
              <a:ext uri="{FF2B5EF4-FFF2-40B4-BE49-F238E27FC236}">
                <a16:creationId xmlns:a16="http://schemas.microsoft.com/office/drawing/2014/main" id="{5C00F6B4-DD8F-4FBC-8C3B-A07B486BD303}"/>
              </a:ext>
            </a:extLst>
          </p:cNvPr>
          <p:cNvSpPr/>
          <p:nvPr/>
        </p:nvSpPr>
        <p:spPr>
          <a:xfrm rot="5400000">
            <a:off x="5652885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BBA9537E-3986-49C5-AE4F-3067C1FBDF52}"/>
              </a:ext>
            </a:extLst>
          </p:cNvPr>
          <p:cNvSpPr/>
          <p:nvPr/>
        </p:nvSpPr>
        <p:spPr>
          <a:xfrm rot="5400000">
            <a:off x="6057918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원통형 34">
            <a:extLst>
              <a:ext uri="{FF2B5EF4-FFF2-40B4-BE49-F238E27FC236}">
                <a16:creationId xmlns:a16="http://schemas.microsoft.com/office/drawing/2014/main" id="{3EAA408D-F11E-4225-B6C1-63B54FAF26D7}"/>
              </a:ext>
            </a:extLst>
          </p:cNvPr>
          <p:cNvSpPr/>
          <p:nvPr/>
        </p:nvSpPr>
        <p:spPr>
          <a:xfrm rot="5400000">
            <a:off x="6465630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6" name="원통형 35">
            <a:extLst>
              <a:ext uri="{FF2B5EF4-FFF2-40B4-BE49-F238E27FC236}">
                <a16:creationId xmlns:a16="http://schemas.microsoft.com/office/drawing/2014/main" id="{9086C3A8-773E-4099-AAFA-E47395779070}"/>
              </a:ext>
            </a:extLst>
          </p:cNvPr>
          <p:cNvSpPr/>
          <p:nvPr/>
        </p:nvSpPr>
        <p:spPr>
          <a:xfrm rot="5400000">
            <a:off x="8397900" y="1353008"/>
            <a:ext cx="752255" cy="459097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1E1C0C-2138-4205-9FCB-7FD7E71C12E1}"/>
              </a:ext>
            </a:extLst>
          </p:cNvPr>
          <p:cNvSpPr txBox="1"/>
          <p:nvPr/>
        </p:nvSpPr>
        <p:spPr>
          <a:xfrm>
            <a:off x="4385359" y="850132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72C4"/>
                </a:solidFill>
              </a:rPr>
              <a:t>lines</a:t>
            </a:r>
            <a:endParaRPr lang="ko-KR" altLang="en-US" dirty="0">
              <a:solidFill>
                <a:srgbClr val="4472C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D5E856-10D8-4370-8062-5CC1163ADD73}"/>
              </a:ext>
            </a:extLst>
          </p:cNvPr>
          <p:cNvSpPr txBox="1"/>
          <p:nvPr/>
        </p:nvSpPr>
        <p:spPr>
          <a:xfrm>
            <a:off x="8519791" y="850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cur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C2E1035-B7C1-4473-9A2D-8020E2A51DF8}"/>
              </a:ext>
            </a:extLst>
          </p:cNvPr>
          <p:cNvCxnSpPr>
            <a:cxnSpLocks/>
          </p:cNvCxnSpPr>
          <p:nvPr/>
        </p:nvCxnSpPr>
        <p:spPr>
          <a:xfrm>
            <a:off x="2413000" y="5574188"/>
            <a:ext cx="736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래픽 40" descr="남자 단색으로 채워진">
            <a:extLst>
              <a:ext uri="{FF2B5EF4-FFF2-40B4-BE49-F238E27FC236}">
                <a16:creationId xmlns:a16="http://schemas.microsoft.com/office/drawing/2014/main" id="{294CE97C-EC99-4BE0-A4B3-7C5142717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1428" y="4659788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B91439E-95F7-40B8-A18B-DF00B627D8DC}"/>
              </a:ext>
            </a:extLst>
          </p:cNvPr>
          <p:cNvSpPr txBox="1"/>
          <p:nvPr/>
        </p:nvSpPr>
        <p:spPr>
          <a:xfrm>
            <a:off x="3102976" y="4314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6674B8-E577-4AEE-9500-40F238AB0A94}"/>
              </a:ext>
            </a:extLst>
          </p:cNvPr>
          <p:cNvSpPr txBox="1"/>
          <p:nvPr/>
        </p:nvSpPr>
        <p:spPr>
          <a:xfrm>
            <a:off x="4006301" y="34434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6442B8-8220-4063-BAE4-B973F10F6296}"/>
              </a:ext>
            </a:extLst>
          </p:cNvPr>
          <p:cNvSpPr txBox="1"/>
          <p:nvPr/>
        </p:nvSpPr>
        <p:spPr>
          <a:xfrm>
            <a:off x="4909627" y="460473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D697AF-A854-45FB-82B7-44A03D50E997}"/>
              </a:ext>
            </a:extLst>
          </p:cNvPr>
          <p:cNvSpPr txBox="1"/>
          <p:nvPr/>
        </p:nvSpPr>
        <p:spPr>
          <a:xfrm>
            <a:off x="5768011" y="432638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CD9093-26FE-445D-A4B0-F05078CDC45B}"/>
              </a:ext>
            </a:extLst>
          </p:cNvPr>
          <p:cNvSpPr txBox="1"/>
          <p:nvPr/>
        </p:nvSpPr>
        <p:spPr>
          <a:xfrm>
            <a:off x="6679160" y="431951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07F3A2-B0F8-4A9D-835C-44608EAA8D05}"/>
              </a:ext>
            </a:extLst>
          </p:cNvPr>
          <p:cNvSpPr txBox="1"/>
          <p:nvPr/>
        </p:nvSpPr>
        <p:spPr>
          <a:xfrm>
            <a:off x="7879214" y="297259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FBA602-499A-44C1-9329-F4F318BDFA72}"/>
              </a:ext>
            </a:extLst>
          </p:cNvPr>
          <p:cNvSpPr txBox="1"/>
          <p:nvPr/>
        </p:nvSpPr>
        <p:spPr>
          <a:xfrm>
            <a:off x="8941443" y="460473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9" name="그래픽 48" descr="남자 단색으로 채워진">
            <a:extLst>
              <a:ext uri="{FF2B5EF4-FFF2-40B4-BE49-F238E27FC236}">
                <a16:creationId xmlns:a16="http://schemas.microsoft.com/office/drawing/2014/main" id="{B1481D19-E4CE-4988-AEC2-438C2A2D5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8628" y="3780261"/>
            <a:ext cx="1806651" cy="1806651"/>
          </a:xfrm>
          <a:prstGeom prst="rect">
            <a:avLst/>
          </a:prstGeom>
        </p:spPr>
      </p:pic>
      <p:pic>
        <p:nvPicPr>
          <p:cNvPr id="50" name="그래픽 49" descr="남자 단색으로 채워진">
            <a:extLst>
              <a:ext uri="{FF2B5EF4-FFF2-40B4-BE49-F238E27FC236}">
                <a16:creationId xmlns:a16="http://schemas.microsoft.com/office/drawing/2014/main" id="{7EE6162A-25E9-4C5C-802B-B9F7B4188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412" y="4998454"/>
            <a:ext cx="575734" cy="575734"/>
          </a:xfrm>
          <a:prstGeom prst="rect">
            <a:avLst/>
          </a:prstGeom>
        </p:spPr>
      </p:pic>
      <p:pic>
        <p:nvPicPr>
          <p:cNvPr id="51" name="그래픽 50" descr="남자 단색으로 채워진">
            <a:extLst>
              <a:ext uri="{FF2B5EF4-FFF2-40B4-BE49-F238E27FC236}">
                <a16:creationId xmlns:a16="http://schemas.microsoft.com/office/drawing/2014/main" id="{31C7F20A-9648-47E5-ACE7-B576EC21F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3212" y="4659788"/>
            <a:ext cx="914400" cy="914400"/>
          </a:xfrm>
          <a:prstGeom prst="rect">
            <a:avLst/>
          </a:prstGeom>
        </p:spPr>
      </p:pic>
      <p:pic>
        <p:nvPicPr>
          <p:cNvPr id="52" name="그래픽 51" descr="남자 단색으로 채워진">
            <a:extLst>
              <a:ext uri="{FF2B5EF4-FFF2-40B4-BE49-F238E27FC236}">
                <a16:creationId xmlns:a16="http://schemas.microsoft.com/office/drawing/2014/main" id="{8A87D37B-46A3-4E23-81D3-37D17ACC4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7612" y="4659788"/>
            <a:ext cx="914400" cy="914400"/>
          </a:xfrm>
          <a:prstGeom prst="rect">
            <a:avLst/>
          </a:prstGeom>
        </p:spPr>
      </p:pic>
      <p:pic>
        <p:nvPicPr>
          <p:cNvPr id="53" name="그래픽 52" descr="남자 단색으로 채워진">
            <a:extLst>
              <a:ext uri="{FF2B5EF4-FFF2-40B4-BE49-F238E27FC236}">
                <a16:creationId xmlns:a16="http://schemas.microsoft.com/office/drawing/2014/main" id="{E26B42DC-C25B-4217-8A6C-C6F56729D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0362" y="3291094"/>
            <a:ext cx="2329009" cy="2329009"/>
          </a:xfrm>
          <a:prstGeom prst="rect">
            <a:avLst/>
          </a:prstGeom>
        </p:spPr>
      </p:pic>
      <p:pic>
        <p:nvPicPr>
          <p:cNvPr id="54" name="그래픽 53" descr="남자 단색으로 채워진">
            <a:extLst>
              <a:ext uri="{FF2B5EF4-FFF2-40B4-BE49-F238E27FC236}">
                <a16:creationId xmlns:a16="http://schemas.microsoft.com/office/drawing/2014/main" id="{1E6CA3DC-1F62-45C0-A976-832BFC968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14839" y="4998454"/>
            <a:ext cx="575734" cy="57573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F246A1D-A894-4015-809B-34411B47CBAA}"/>
              </a:ext>
            </a:extLst>
          </p:cNvPr>
          <p:cNvSpPr txBox="1"/>
          <p:nvPr/>
        </p:nvSpPr>
        <p:spPr>
          <a:xfrm>
            <a:off x="2602547" y="139788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cnt</a:t>
            </a:r>
            <a:r>
              <a:rPr lang="en-US" altLang="ko-KR" dirty="0"/>
              <a:t>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648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3015_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오아시스 재결합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98057" y="579636"/>
            <a:ext cx="838949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통형 28">
            <a:extLst>
              <a:ext uri="{FF2B5EF4-FFF2-40B4-BE49-F238E27FC236}">
                <a16:creationId xmlns:a16="http://schemas.microsoft.com/office/drawing/2014/main" id="{9CAC40F8-ABD4-4809-AEFC-91FB15A88058}"/>
              </a:ext>
            </a:extLst>
          </p:cNvPr>
          <p:cNvSpPr/>
          <p:nvPr/>
        </p:nvSpPr>
        <p:spPr>
          <a:xfrm rot="5400000">
            <a:off x="5719873" y="-107244"/>
            <a:ext cx="752255" cy="3379596"/>
          </a:xfrm>
          <a:prstGeom prst="can">
            <a:avLst/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517B0DA8-1723-4136-81A0-A6D17093ACDA}"/>
              </a:ext>
            </a:extLst>
          </p:cNvPr>
          <p:cNvSpPr/>
          <p:nvPr/>
        </p:nvSpPr>
        <p:spPr>
          <a:xfrm rot="5400000">
            <a:off x="4435107" y="1353005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8260794A-F763-49C8-98A5-93849B43FE2B}"/>
              </a:ext>
            </a:extLst>
          </p:cNvPr>
          <p:cNvSpPr/>
          <p:nvPr/>
        </p:nvSpPr>
        <p:spPr>
          <a:xfrm rot="5400000">
            <a:off x="4840139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2005CF32-7AC6-4D32-8F3B-CC6AD08DB8F6}"/>
              </a:ext>
            </a:extLst>
          </p:cNvPr>
          <p:cNvSpPr/>
          <p:nvPr/>
        </p:nvSpPr>
        <p:spPr>
          <a:xfrm rot="5400000">
            <a:off x="5247852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원통형 32">
            <a:extLst>
              <a:ext uri="{FF2B5EF4-FFF2-40B4-BE49-F238E27FC236}">
                <a16:creationId xmlns:a16="http://schemas.microsoft.com/office/drawing/2014/main" id="{5C00F6B4-DD8F-4FBC-8C3B-A07B486BD303}"/>
              </a:ext>
            </a:extLst>
          </p:cNvPr>
          <p:cNvSpPr/>
          <p:nvPr/>
        </p:nvSpPr>
        <p:spPr>
          <a:xfrm rot="5400000">
            <a:off x="5652885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BBA9537E-3986-49C5-AE4F-3067C1FBDF52}"/>
              </a:ext>
            </a:extLst>
          </p:cNvPr>
          <p:cNvSpPr/>
          <p:nvPr/>
        </p:nvSpPr>
        <p:spPr>
          <a:xfrm rot="5400000">
            <a:off x="6057918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원통형 34">
            <a:extLst>
              <a:ext uri="{FF2B5EF4-FFF2-40B4-BE49-F238E27FC236}">
                <a16:creationId xmlns:a16="http://schemas.microsoft.com/office/drawing/2014/main" id="{3EAA408D-F11E-4225-B6C1-63B54FAF26D7}"/>
              </a:ext>
            </a:extLst>
          </p:cNvPr>
          <p:cNvSpPr/>
          <p:nvPr/>
        </p:nvSpPr>
        <p:spPr>
          <a:xfrm rot="5400000">
            <a:off x="6465630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6" name="원통형 35">
            <a:extLst>
              <a:ext uri="{FF2B5EF4-FFF2-40B4-BE49-F238E27FC236}">
                <a16:creationId xmlns:a16="http://schemas.microsoft.com/office/drawing/2014/main" id="{9086C3A8-773E-4099-AAFA-E47395779070}"/>
              </a:ext>
            </a:extLst>
          </p:cNvPr>
          <p:cNvSpPr/>
          <p:nvPr/>
        </p:nvSpPr>
        <p:spPr>
          <a:xfrm rot="5400000">
            <a:off x="8397900" y="1353008"/>
            <a:ext cx="752255" cy="459097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1E1C0C-2138-4205-9FCB-7FD7E71C12E1}"/>
              </a:ext>
            </a:extLst>
          </p:cNvPr>
          <p:cNvSpPr txBox="1"/>
          <p:nvPr/>
        </p:nvSpPr>
        <p:spPr>
          <a:xfrm>
            <a:off x="4385359" y="850132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72C4"/>
                </a:solidFill>
              </a:rPr>
              <a:t>lines</a:t>
            </a:r>
            <a:endParaRPr lang="ko-KR" altLang="en-US" dirty="0">
              <a:solidFill>
                <a:srgbClr val="4472C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D5E856-10D8-4370-8062-5CC1163ADD73}"/>
              </a:ext>
            </a:extLst>
          </p:cNvPr>
          <p:cNvSpPr txBox="1"/>
          <p:nvPr/>
        </p:nvSpPr>
        <p:spPr>
          <a:xfrm>
            <a:off x="8519791" y="850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cur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C2E1035-B7C1-4473-9A2D-8020E2A51DF8}"/>
              </a:ext>
            </a:extLst>
          </p:cNvPr>
          <p:cNvCxnSpPr>
            <a:cxnSpLocks/>
          </p:cNvCxnSpPr>
          <p:nvPr/>
        </p:nvCxnSpPr>
        <p:spPr>
          <a:xfrm>
            <a:off x="2413000" y="5574188"/>
            <a:ext cx="736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래픽 40" descr="남자 단색으로 채워진">
            <a:extLst>
              <a:ext uri="{FF2B5EF4-FFF2-40B4-BE49-F238E27FC236}">
                <a16:creationId xmlns:a16="http://schemas.microsoft.com/office/drawing/2014/main" id="{294CE97C-EC99-4BE0-A4B3-7C5142717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1428" y="4659788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B91439E-95F7-40B8-A18B-DF00B627D8DC}"/>
              </a:ext>
            </a:extLst>
          </p:cNvPr>
          <p:cNvSpPr txBox="1"/>
          <p:nvPr/>
        </p:nvSpPr>
        <p:spPr>
          <a:xfrm>
            <a:off x="3102976" y="4314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6674B8-E577-4AEE-9500-40F238AB0A94}"/>
              </a:ext>
            </a:extLst>
          </p:cNvPr>
          <p:cNvSpPr txBox="1"/>
          <p:nvPr/>
        </p:nvSpPr>
        <p:spPr>
          <a:xfrm>
            <a:off x="4006301" y="34434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6442B8-8220-4063-BAE4-B973F10F6296}"/>
              </a:ext>
            </a:extLst>
          </p:cNvPr>
          <p:cNvSpPr txBox="1"/>
          <p:nvPr/>
        </p:nvSpPr>
        <p:spPr>
          <a:xfrm>
            <a:off x="4909627" y="460473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D697AF-A854-45FB-82B7-44A03D50E997}"/>
              </a:ext>
            </a:extLst>
          </p:cNvPr>
          <p:cNvSpPr txBox="1"/>
          <p:nvPr/>
        </p:nvSpPr>
        <p:spPr>
          <a:xfrm>
            <a:off x="5768011" y="432638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CD9093-26FE-445D-A4B0-F05078CDC45B}"/>
              </a:ext>
            </a:extLst>
          </p:cNvPr>
          <p:cNvSpPr txBox="1"/>
          <p:nvPr/>
        </p:nvSpPr>
        <p:spPr>
          <a:xfrm>
            <a:off x="6679160" y="431951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07F3A2-B0F8-4A9D-835C-44608EAA8D05}"/>
              </a:ext>
            </a:extLst>
          </p:cNvPr>
          <p:cNvSpPr txBox="1"/>
          <p:nvPr/>
        </p:nvSpPr>
        <p:spPr>
          <a:xfrm>
            <a:off x="7879214" y="297259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5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FBA602-499A-44C1-9329-F4F318BDFA72}"/>
              </a:ext>
            </a:extLst>
          </p:cNvPr>
          <p:cNvSpPr txBox="1"/>
          <p:nvPr/>
        </p:nvSpPr>
        <p:spPr>
          <a:xfrm>
            <a:off x="8941443" y="460473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9" name="그래픽 48" descr="남자 단색으로 채워진">
            <a:extLst>
              <a:ext uri="{FF2B5EF4-FFF2-40B4-BE49-F238E27FC236}">
                <a16:creationId xmlns:a16="http://schemas.microsoft.com/office/drawing/2014/main" id="{B1481D19-E4CE-4988-AEC2-438C2A2D5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8628" y="3780261"/>
            <a:ext cx="1806651" cy="1806651"/>
          </a:xfrm>
          <a:prstGeom prst="rect">
            <a:avLst/>
          </a:prstGeom>
        </p:spPr>
      </p:pic>
      <p:pic>
        <p:nvPicPr>
          <p:cNvPr id="50" name="그래픽 49" descr="남자 단색으로 채워진">
            <a:extLst>
              <a:ext uri="{FF2B5EF4-FFF2-40B4-BE49-F238E27FC236}">
                <a16:creationId xmlns:a16="http://schemas.microsoft.com/office/drawing/2014/main" id="{7EE6162A-25E9-4C5C-802B-B9F7B4188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412" y="4998454"/>
            <a:ext cx="575734" cy="575734"/>
          </a:xfrm>
          <a:prstGeom prst="rect">
            <a:avLst/>
          </a:prstGeom>
        </p:spPr>
      </p:pic>
      <p:pic>
        <p:nvPicPr>
          <p:cNvPr id="51" name="그래픽 50" descr="남자 단색으로 채워진">
            <a:extLst>
              <a:ext uri="{FF2B5EF4-FFF2-40B4-BE49-F238E27FC236}">
                <a16:creationId xmlns:a16="http://schemas.microsoft.com/office/drawing/2014/main" id="{31C7F20A-9648-47E5-ACE7-B576EC21F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3212" y="4659788"/>
            <a:ext cx="914400" cy="914400"/>
          </a:xfrm>
          <a:prstGeom prst="rect">
            <a:avLst/>
          </a:prstGeom>
        </p:spPr>
      </p:pic>
      <p:pic>
        <p:nvPicPr>
          <p:cNvPr id="52" name="그래픽 51" descr="남자 단색으로 채워진">
            <a:extLst>
              <a:ext uri="{FF2B5EF4-FFF2-40B4-BE49-F238E27FC236}">
                <a16:creationId xmlns:a16="http://schemas.microsoft.com/office/drawing/2014/main" id="{8A87D37B-46A3-4E23-81D3-37D17ACC4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7612" y="4659788"/>
            <a:ext cx="914400" cy="914400"/>
          </a:xfrm>
          <a:prstGeom prst="rect">
            <a:avLst/>
          </a:prstGeom>
        </p:spPr>
      </p:pic>
      <p:pic>
        <p:nvPicPr>
          <p:cNvPr id="53" name="그래픽 52" descr="남자 단색으로 채워진">
            <a:extLst>
              <a:ext uri="{FF2B5EF4-FFF2-40B4-BE49-F238E27FC236}">
                <a16:creationId xmlns:a16="http://schemas.microsoft.com/office/drawing/2014/main" id="{E26B42DC-C25B-4217-8A6C-C6F56729D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70362" y="3291094"/>
            <a:ext cx="2329009" cy="2329009"/>
          </a:xfrm>
          <a:prstGeom prst="rect">
            <a:avLst/>
          </a:prstGeom>
        </p:spPr>
      </p:pic>
      <p:pic>
        <p:nvPicPr>
          <p:cNvPr id="54" name="그래픽 53" descr="남자 단색으로 채워진">
            <a:extLst>
              <a:ext uri="{FF2B5EF4-FFF2-40B4-BE49-F238E27FC236}">
                <a16:creationId xmlns:a16="http://schemas.microsoft.com/office/drawing/2014/main" id="{1E6CA3DC-1F62-45C0-A976-832BFC968F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14839" y="4998454"/>
            <a:ext cx="575734" cy="575734"/>
          </a:xfrm>
          <a:prstGeom prst="rect">
            <a:avLst/>
          </a:prstGeom>
        </p:spPr>
      </p:pic>
      <p:sp>
        <p:nvSpPr>
          <p:cNvPr id="39" name="원통형 38">
            <a:extLst>
              <a:ext uri="{FF2B5EF4-FFF2-40B4-BE49-F238E27FC236}">
                <a16:creationId xmlns:a16="http://schemas.microsoft.com/office/drawing/2014/main" id="{3889CA00-14F6-4E09-B925-F2C7BFFE4E64}"/>
              </a:ext>
            </a:extLst>
          </p:cNvPr>
          <p:cNvSpPr/>
          <p:nvPr/>
        </p:nvSpPr>
        <p:spPr>
          <a:xfrm rot="5400000">
            <a:off x="5719874" y="977848"/>
            <a:ext cx="752255" cy="3379596"/>
          </a:xfrm>
          <a:prstGeom prst="can">
            <a:avLst/>
          </a:prstGeom>
          <a:solidFill>
            <a:schemeClr val="accent4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원통형 54">
            <a:extLst>
              <a:ext uri="{FF2B5EF4-FFF2-40B4-BE49-F238E27FC236}">
                <a16:creationId xmlns:a16="http://schemas.microsoft.com/office/drawing/2014/main" id="{A48E835E-D275-4D1B-8D20-0830056D91D2}"/>
              </a:ext>
            </a:extLst>
          </p:cNvPr>
          <p:cNvSpPr/>
          <p:nvPr/>
        </p:nvSpPr>
        <p:spPr>
          <a:xfrm rot="5400000">
            <a:off x="4435108" y="2438097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6" name="원통형 55">
            <a:extLst>
              <a:ext uri="{FF2B5EF4-FFF2-40B4-BE49-F238E27FC236}">
                <a16:creationId xmlns:a16="http://schemas.microsoft.com/office/drawing/2014/main" id="{5526EDBC-093B-4CBA-899C-4863D95D15AB}"/>
              </a:ext>
            </a:extLst>
          </p:cNvPr>
          <p:cNvSpPr/>
          <p:nvPr/>
        </p:nvSpPr>
        <p:spPr>
          <a:xfrm rot="5400000">
            <a:off x="4840140" y="2438098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원통형 56">
            <a:extLst>
              <a:ext uri="{FF2B5EF4-FFF2-40B4-BE49-F238E27FC236}">
                <a16:creationId xmlns:a16="http://schemas.microsoft.com/office/drawing/2014/main" id="{AE86408D-5434-4C76-BB5D-BC7FC0494810}"/>
              </a:ext>
            </a:extLst>
          </p:cNvPr>
          <p:cNvSpPr/>
          <p:nvPr/>
        </p:nvSpPr>
        <p:spPr>
          <a:xfrm rot="5400000">
            <a:off x="5247853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9AEE2967-884F-434F-A97A-C1821BB2215C}"/>
              </a:ext>
            </a:extLst>
          </p:cNvPr>
          <p:cNvSpPr/>
          <p:nvPr/>
        </p:nvSpPr>
        <p:spPr>
          <a:xfrm rot="5400000">
            <a:off x="5652886" y="2438098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원통형 58">
            <a:extLst>
              <a:ext uri="{FF2B5EF4-FFF2-40B4-BE49-F238E27FC236}">
                <a16:creationId xmlns:a16="http://schemas.microsoft.com/office/drawing/2014/main" id="{11084CB0-AAED-458D-9E4F-A97C0B8449A9}"/>
              </a:ext>
            </a:extLst>
          </p:cNvPr>
          <p:cNvSpPr/>
          <p:nvPr/>
        </p:nvSpPr>
        <p:spPr>
          <a:xfrm rot="5400000">
            <a:off x="6057919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0" name="원통형 59">
            <a:extLst>
              <a:ext uri="{FF2B5EF4-FFF2-40B4-BE49-F238E27FC236}">
                <a16:creationId xmlns:a16="http://schemas.microsoft.com/office/drawing/2014/main" id="{3F04C857-46A9-4BF0-9A98-2E6C2327F075}"/>
              </a:ext>
            </a:extLst>
          </p:cNvPr>
          <p:cNvSpPr/>
          <p:nvPr/>
        </p:nvSpPr>
        <p:spPr>
          <a:xfrm rot="5400000">
            <a:off x="6465631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E4C006-2869-4F30-8005-6D17E72AF948}"/>
              </a:ext>
            </a:extLst>
          </p:cNvPr>
          <p:cNvSpPr txBox="1"/>
          <p:nvPr/>
        </p:nvSpPr>
        <p:spPr>
          <a:xfrm>
            <a:off x="4408604" y="193522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</a:rPr>
              <a:t>tmp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DA710A-A10C-4A8A-9826-BEA0A11E06E0}"/>
              </a:ext>
            </a:extLst>
          </p:cNvPr>
          <p:cNvSpPr txBox="1"/>
          <p:nvPr/>
        </p:nvSpPr>
        <p:spPr>
          <a:xfrm>
            <a:off x="2602547" y="139788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cnt</a:t>
            </a:r>
            <a:r>
              <a:rPr lang="en-US" altLang="ko-KR" dirty="0"/>
              <a:t>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539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3015_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오아시스 재결합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98057" y="579636"/>
            <a:ext cx="838949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통형 28">
            <a:extLst>
              <a:ext uri="{FF2B5EF4-FFF2-40B4-BE49-F238E27FC236}">
                <a16:creationId xmlns:a16="http://schemas.microsoft.com/office/drawing/2014/main" id="{9CAC40F8-ABD4-4809-AEFC-91FB15A88058}"/>
              </a:ext>
            </a:extLst>
          </p:cNvPr>
          <p:cNvSpPr/>
          <p:nvPr/>
        </p:nvSpPr>
        <p:spPr>
          <a:xfrm rot="5400000">
            <a:off x="5719873" y="-107244"/>
            <a:ext cx="752255" cy="3379596"/>
          </a:xfrm>
          <a:prstGeom prst="can">
            <a:avLst/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517B0DA8-1723-4136-81A0-A6D17093ACDA}"/>
              </a:ext>
            </a:extLst>
          </p:cNvPr>
          <p:cNvSpPr/>
          <p:nvPr/>
        </p:nvSpPr>
        <p:spPr>
          <a:xfrm rot="5400000">
            <a:off x="4435107" y="1353005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8260794A-F763-49C8-98A5-93849B43FE2B}"/>
              </a:ext>
            </a:extLst>
          </p:cNvPr>
          <p:cNvSpPr/>
          <p:nvPr/>
        </p:nvSpPr>
        <p:spPr>
          <a:xfrm rot="5400000">
            <a:off x="4840139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2005CF32-7AC6-4D32-8F3B-CC6AD08DB8F6}"/>
              </a:ext>
            </a:extLst>
          </p:cNvPr>
          <p:cNvSpPr/>
          <p:nvPr/>
        </p:nvSpPr>
        <p:spPr>
          <a:xfrm rot="5400000">
            <a:off x="5247852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원통형 32">
            <a:extLst>
              <a:ext uri="{FF2B5EF4-FFF2-40B4-BE49-F238E27FC236}">
                <a16:creationId xmlns:a16="http://schemas.microsoft.com/office/drawing/2014/main" id="{5C00F6B4-DD8F-4FBC-8C3B-A07B486BD303}"/>
              </a:ext>
            </a:extLst>
          </p:cNvPr>
          <p:cNvSpPr/>
          <p:nvPr/>
        </p:nvSpPr>
        <p:spPr>
          <a:xfrm rot="5400000">
            <a:off x="5652885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BBA9537E-3986-49C5-AE4F-3067C1FBDF52}"/>
              </a:ext>
            </a:extLst>
          </p:cNvPr>
          <p:cNvSpPr/>
          <p:nvPr/>
        </p:nvSpPr>
        <p:spPr>
          <a:xfrm rot="5400000">
            <a:off x="6057918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원통형 34">
            <a:extLst>
              <a:ext uri="{FF2B5EF4-FFF2-40B4-BE49-F238E27FC236}">
                <a16:creationId xmlns:a16="http://schemas.microsoft.com/office/drawing/2014/main" id="{3EAA408D-F11E-4225-B6C1-63B54FAF26D7}"/>
              </a:ext>
            </a:extLst>
          </p:cNvPr>
          <p:cNvSpPr/>
          <p:nvPr/>
        </p:nvSpPr>
        <p:spPr>
          <a:xfrm rot="5400000">
            <a:off x="6465630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1E1C0C-2138-4205-9FCB-7FD7E71C12E1}"/>
              </a:ext>
            </a:extLst>
          </p:cNvPr>
          <p:cNvSpPr txBox="1"/>
          <p:nvPr/>
        </p:nvSpPr>
        <p:spPr>
          <a:xfrm>
            <a:off x="4385359" y="850132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72C4"/>
                </a:solidFill>
              </a:rPr>
              <a:t>lines</a:t>
            </a:r>
            <a:endParaRPr lang="ko-KR" altLang="en-US" dirty="0">
              <a:solidFill>
                <a:srgbClr val="4472C4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C2E1035-B7C1-4473-9A2D-8020E2A51DF8}"/>
              </a:ext>
            </a:extLst>
          </p:cNvPr>
          <p:cNvCxnSpPr>
            <a:cxnSpLocks/>
          </p:cNvCxnSpPr>
          <p:nvPr/>
        </p:nvCxnSpPr>
        <p:spPr>
          <a:xfrm>
            <a:off x="2413000" y="5574188"/>
            <a:ext cx="736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래픽 40" descr="남자 단색으로 채워진">
            <a:extLst>
              <a:ext uri="{FF2B5EF4-FFF2-40B4-BE49-F238E27FC236}">
                <a16:creationId xmlns:a16="http://schemas.microsoft.com/office/drawing/2014/main" id="{294CE97C-EC99-4BE0-A4B3-7C5142717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1428" y="4659788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B91439E-95F7-40B8-A18B-DF00B627D8DC}"/>
              </a:ext>
            </a:extLst>
          </p:cNvPr>
          <p:cNvSpPr txBox="1"/>
          <p:nvPr/>
        </p:nvSpPr>
        <p:spPr>
          <a:xfrm>
            <a:off x="3102976" y="4314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6674B8-E577-4AEE-9500-40F238AB0A94}"/>
              </a:ext>
            </a:extLst>
          </p:cNvPr>
          <p:cNvSpPr txBox="1"/>
          <p:nvPr/>
        </p:nvSpPr>
        <p:spPr>
          <a:xfrm>
            <a:off x="4006301" y="34434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6442B8-8220-4063-BAE4-B973F10F6296}"/>
              </a:ext>
            </a:extLst>
          </p:cNvPr>
          <p:cNvSpPr txBox="1"/>
          <p:nvPr/>
        </p:nvSpPr>
        <p:spPr>
          <a:xfrm>
            <a:off x="4909627" y="460473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D697AF-A854-45FB-82B7-44A03D50E997}"/>
              </a:ext>
            </a:extLst>
          </p:cNvPr>
          <p:cNvSpPr txBox="1"/>
          <p:nvPr/>
        </p:nvSpPr>
        <p:spPr>
          <a:xfrm>
            <a:off x="5768011" y="432638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CD9093-26FE-445D-A4B0-F05078CDC45B}"/>
              </a:ext>
            </a:extLst>
          </p:cNvPr>
          <p:cNvSpPr txBox="1"/>
          <p:nvPr/>
        </p:nvSpPr>
        <p:spPr>
          <a:xfrm>
            <a:off x="6679160" y="431951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07F3A2-B0F8-4A9D-835C-44608EAA8D05}"/>
              </a:ext>
            </a:extLst>
          </p:cNvPr>
          <p:cNvSpPr txBox="1"/>
          <p:nvPr/>
        </p:nvSpPr>
        <p:spPr>
          <a:xfrm>
            <a:off x="7879214" y="297259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9" name="그래픽 48" descr="남자 단색으로 채워진">
            <a:extLst>
              <a:ext uri="{FF2B5EF4-FFF2-40B4-BE49-F238E27FC236}">
                <a16:creationId xmlns:a16="http://schemas.microsoft.com/office/drawing/2014/main" id="{B1481D19-E4CE-4988-AEC2-438C2A2D5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8628" y="3780261"/>
            <a:ext cx="1806651" cy="1806651"/>
          </a:xfrm>
          <a:prstGeom prst="rect">
            <a:avLst/>
          </a:prstGeom>
        </p:spPr>
      </p:pic>
      <p:pic>
        <p:nvPicPr>
          <p:cNvPr id="50" name="그래픽 49" descr="남자 단색으로 채워진">
            <a:extLst>
              <a:ext uri="{FF2B5EF4-FFF2-40B4-BE49-F238E27FC236}">
                <a16:creationId xmlns:a16="http://schemas.microsoft.com/office/drawing/2014/main" id="{7EE6162A-25E9-4C5C-802B-B9F7B4188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412" y="4998454"/>
            <a:ext cx="575734" cy="575734"/>
          </a:xfrm>
          <a:prstGeom prst="rect">
            <a:avLst/>
          </a:prstGeom>
        </p:spPr>
      </p:pic>
      <p:pic>
        <p:nvPicPr>
          <p:cNvPr id="51" name="그래픽 50" descr="남자 단색으로 채워진">
            <a:extLst>
              <a:ext uri="{FF2B5EF4-FFF2-40B4-BE49-F238E27FC236}">
                <a16:creationId xmlns:a16="http://schemas.microsoft.com/office/drawing/2014/main" id="{31C7F20A-9648-47E5-ACE7-B576EC21F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3212" y="4659788"/>
            <a:ext cx="914400" cy="914400"/>
          </a:xfrm>
          <a:prstGeom prst="rect">
            <a:avLst/>
          </a:prstGeom>
        </p:spPr>
      </p:pic>
      <p:pic>
        <p:nvPicPr>
          <p:cNvPr id="52" name="그래픽 51" descr="남자 단색으로 채워진">
            <a:extLst>
              <a:ext uri="{FF2B5EF4-FFF2-40B4-BE49-F238E27FC236}">
                <a16:creationId xmlns:a16="http://schemas.microsoft.com/office/drawing/2014/main" id="{8A87D37B-46A3-4E23-81D3-37D17ACC4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7612" y="4659788"/>
            <a:ext cx="914400" cy="914400"/>
          </a:xfrm>
          <a:prstGeom prst="rect">
            <a:avLst/>
          </a:prstGeom>
        </p:spPr>
      </p:pic>
      <p:pic>
        <p:nvPicPr>
          <p:cNvPr id="53" name="그래픽 52" descr="남자 단색으로 채워진">
            <a:extLst>
              <a:ext uri="{FF2B5EF4-FFF2-40B4-BE49-F238E27FC236}">
                <a16:creationId xmlns:a16="http://schemas.microsoft.com/office/drawing/2014/main" id="{E26B42DC-C25B-4217-8A6C-C6F56729D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70362" y="3291094"/>
            <a:ext cx="2329009" cy="2329009"/>
          </a:xfrm>
          <a:prstGeom prst="rect">
            <a:avLst/>
          </a:prstGeom>
        </p:spPr>
      </p:pic>
      <p:sp>
        <p:nvSpPr>
          <p:cNvPr id="39" name="원통형 38">
            <a:extLst>
              <a:ext uri="{FF2B5EF4-FFF2-40B4-BE49-F238E27FC236}">
                <a16:creationId xmlns:a16="http://schemas.microsoft.com/office/drawing/2014/main" id="{3889CA00-14F6-4E09-B925-F2C7BFFE4E64}"/>
              </a:ext>
            </a:extLst>
          </p:cNvPr>
          <p:cNvSpPr/>
          <p:nvPr/>
        </p:nvSpPr>
        <p:spPr>
          <a:xfrm rot="5400000">
            <a:off x="5719874" y="977848"/>
            <a:ext cx="752255" cy="3379596"/>
          </a:xfrm>
          <a:prstGeom prst="can">
            <a:avLst/>
          </a:prstGeom>
          <a:solidFill>
            <a:schemeClr val="accent4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원통형 54">
            <a:extLst>
              <a:ext uri="{FF2B5EF4-FFF2-40B4-BE49-F238E27FC236}">
                <a16:creationId xmlns:a16="http://schemas.microsoft.com/office/drawing/2014/main" id="{A48E835E-D275-4D1B-8D20-0830056D91D2}"/>
              </a:ext>
            </a:extLst>
          </p:cNvPr>
          <p:cNvSpPr/>
          <p:nvPr/>
        </p:nvSpPr>
        <p:spPr>
          <a:xfrm rot="5400000">
            <a:off x="4435108" y="2438097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6" name="원통형 55">
            <a:extLst>
              <a:ext uri="{FF2B5EF4-FFF2-40B4-BE49-F238E27FC236}">
                <a16:creationId xmlns:a16="http://schemas.microsoft.com/office/drawing/2014/main" id="{5526EDBC-093B-4CBA-899C-4863D95D15AB}"/>
              </a:ext>
            </a:extLst>
          </p:cNvPr>
          <p:cNvSpPr/>
          <p:nvPr/>
        </p:nvSpPr>
        <p:spPr>
          <a:xfrm rot="5400000">
            <a:off x="4840140" y="2438098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원통형 56">
            <a:extLst>
              <a:ext uri="{FF2B5EF4-FFF2-40B4-BE49-F238E27FC236}">
                <a16:creationId xmlns:a16="http://schemas.microsoft.com/office/drawing/2014/main" id="{AE86408D-5434-4C76-BB5D-BC7FC0494810}"/>
              </a:ext>
            </a:extLst>
          </p:cNvPr>
          <p:cNvSpPr/>
          <p:nvPr/>
        </p:nvSpPr>
        <p:spPr>
          <a:xfrm rot="5400000">
            <a:off x="5247853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9AEE2967-884F-434F-A97A-C1821BB2215C}"/>
              </a:ext>
            </a:extLst>
          </p:cNvPr>
          <p:cNvSpPr/>
          <p:nvPr/>
        </p:nvSpPr>
        <p:spPr>
          <a:xfrm rot="5400000">
            <a:off x="5652886" y="2438098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원통형 58">
            <a:extLst>
              <a:ext uri="{FF2B5EF4-FFF2-40B4-BE49-F238E27FC236}">
                <a16:creationId xmlns:a16="http://schemas.microsoft.com/office/drawing/2014/main" id="{11084CB0-AAED-458D-9E4F-A97C0B8449A9}"/>
              </a:ext>
            </a:extLst>
          </p:cNvPr>
          <p:cNvSpPr/>
          <p:nvPr/>
        </p:nvSpPr>
        <p:spPr>
          <a:xfrm rot="5400000">
            <a:off x="6057919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0" name="원통형 59">
            <a:extLst>
              <a:ext uri="{FF2B5EF4-FFF2-40B4-BE49-F238E27FC236}">
                <a16:creationId xmlns:a16="http://schemas.microsoft.com/office/drawing/2014/main" id="{3F04C857-46A9-4BF0-9A98-2E6C2327F075}"/>
              </a:ext>
            </a:extLst>
          </p:cNvPr>
          <p:cNvSpPr/>
          <p:nvPr/>
        </p:nvSpPr>
        <p:spPr>
          <a:xfrm rot="5400000">
            <a:off x="6465631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E4C006-2869-4F30-8005-6D17E72AF948}"/>
              </a:ext>
            </a:extLst>
          </p:cNvPr>
          <p:cNvSpPr txBox="1"/>
          <p:nvPr/>
        </p:nvSpPr>
        <p:spPr>
          <a:xfrm>
            <a:off x="4408604" y="193522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</a:rPr>
              <a:t>tmp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789680-3377-40FE-BAF7-E3ADC3595E51}"/>
              </a:ext>
            </a:extLst>
          </p:cNvPr>
          <p:cNvSpPr txBox="1"/>
          <p:nvPr/>
        </p:nvSpPr>
        <p:spPr>
          <a:xfrm>
            <a:off x="2602547" y="139788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cnt</a:t>
            </a:r>
            <a:r>
              <a:rPr lang="en-US" altLang="ko-KR" dirty="0"/>
              <a:t>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238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3015_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오아시스 재결합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98057" y="579636"/>
            <a:ext cx="838949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통형 28">
            <a:extLst>
              <a:ext uri="{FF2B5EF4-FFF2-40B4-BE49-F238E27FC236}">
                <a16:creationId xmlns:a16="http://schemas.microsoft.com/office/drawing/2014/main" id="{9CAC40F8-ABD4-4809-AEFC-91FB15A88058}"/>
              </a:ext>
            </a:extLst>
          </p:cNvPr>
          <p:cNvSpPr/>
          <p:nvPr/>
        </p:nvSpPr>
        <p:spPr>
          <a:xfrm rot="5400000">
            <a:off x="5719873" y="-107244"/>
            <a:ext cx="752255" cy="3379596"/>
          </a:xfrm>
          <a:prstGeom prst="can">
            <a:avLst/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517B0DA8-1723-4136-81A0-A6D17093ACDA}"/>
              </a:ext>
            </a:extLst>
          </p:cNvPr>
          <p:cNvSpPr/>
          <p:nvPr/>
        </p:nvSpPr>
        <p:spPr>
          <a:xfrm rot="5400000">
            <a:off x="4435107" y="1353005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8260794A-F763-49C8-98A5-93849B43FE2B}"/>
              </a:ext>
            </a:extLst>
          </p:cNvPr>
          <p:cNvSpPr/>
          <p:nvPr/>
        </p:nvSpPr>
        <p:spPr>
          <a:xfrm rot="5400000">
            <a:off x="4840139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2005CF32-7AC6-4D32-8F3B-CC6AD08DB8F6}"/>
              </a:ext>
            </a:extLst>
          </p:cNvPr>
          <p:cNvSpPr/>
          <p:nvPr/>
        </p:nvSpPr>
        <p:spPr>
          <a:xfrm rot="5400000">
            <a:off x="5247852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원통형 32">
            <a:extLst>
              <a:ext uri="{FF2B5EF4-FFF2-40B4-BE49-F238E27FC236}">
                <a16:creationId xmlns:a16="http://schemas.microsoft.com/office/drawing/2014/main" id="{5C00F6B4-DD8F-4FBC-8C3B-A07B486BD303}"/>
              </a:ext>
            </a:extLst>
          </p:cNvPr>
          <p:cNvSpPr/>
          <p:nvPr/>
        </p:nvSpPr>
        <p:spPr>
          <a:xfrm rot="5400000">
            <a:off x="5652885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BBA9537E-3986-49C5-AE4F-3067C1FBDF52}"/>
              </a:ext>
            </a:extLst>
          </p:cNvPr>
          <p:cNvSpPr/>
          <p:nvPr/>
        </p:nvSpPr>
        <p:spPr>
          <a:xfrm rot="5400000">
            <a:off x="6057918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원통형 34">
            <a:extLst>
              <a:ext uri="{FF2B5EF4-FFF2-40B4-BE49-F238E27FC236}">
                <a16:creationId xmlns:a16="http://schemas.microsoft.com/office/drawing/2014/main" id="{3EAA408D-F11E-4225-B6C1-63B54FAF26D7}"/>
              </a:ext>
            </a:extLst>
          </p:cNvPr>
          <p:cNvSpPr/>
          <p:nvPr/>
        </p:nvSpPr>
        <p:spPr>
          <a:xfrm rot="5400000">
            <a:off x="8348406" y="1353007"/>
            <a:ext cx="752255" cy="459097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1E1C0C-2138-4205-9FCB-7FD7E71C12E1}"/>
              </a:ext>
            </a:extLst>
          </p:cNvPr>
          <p:cNvSpPr txBox="1"/>
          <p:nvPr/>
        </p:nvSpPr>
        <p:spPr>
          <a:xfrm>
            <a:off x="4385359" y="850132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72C4"/>
                </a:solidFill>
              </a:rPr>
              <a:t>lines</a:t>
            </a:r>
            <a:endParaRPr lang="ko-KR" altLang="en-US" dirty="0">
              <a:solidFill>
                <a:srgbClr val="4472C4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C2E1035-B7C1-4473-9A2D-8020E2A51DF8}"/>
              </a:ext>
            </a:extLst>
          </p:cNvPr>
          <p:cNvCxnSpPr>
            <a:cxnSpLocks/>
          </p:cNvCxnSpPr>
          <p:nvPr/>
        </p:nvCxnSpPr>
        <p:spPr>
          <a:xfrm>
            <a:off x="2413000" y="5574188"/>
            <a:ext cx="736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래픽 40" descr="남자 단색으로 채워진">
            <a:extLst>
              <a:ext uri="{FF2B5EF4-FFF2-40B4-BE49-F238E27FC236}">
                <a16:creationId xmlns:a16="http://schemas.microsoft.com/office/drawing/2014/main" id="{294CE97C-EC99-4BE0-A4B3-7C5142717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1428" y="4659788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B91439E-95F7-40B8-A18B-DF00B627D8DC}"/>
              </a:ext>
            </a:extLst>
          </p:cNvPr>
          <p:cNvSpPr txBox="1"/>
          <p:nvPr/>
        </p:nvSpPr>
        <p:spPr>
          <a:xfrm>
            <a:off x="3102976" y="4314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6674B8-E577-4AEE-9500-40F238AB0A94}"/>
              </a:ext>
            </a:extLst>
          </p:cNvPr>
          <p:cNvSpPr txBox="1"/>
          <p:nvPr/>
        </p:nvSpPr>
        <p:spPr>
          <a:xfrm>
            <a:off x="4006301" y="34434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6442B8-8220-4063-BAE4-B973F10F6296}"/>
              </a:ext>
            </a:extLst>
          </p:cNvPr>
          <p:cNvSpPr txBox="1"/>
          <p:nvPr/>
        </p:nvSpPr>
        <p:spPr>
          <a:xfrm>
            <a:off x="4909627" y="460473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D697AF-A854-45FB-82B7-44A03D50E997}"/>
              </a:ext>
            </a:extLst>
          </p:cNvPr>
          <p:cNvSpPr txBox="1"/>
          <p:nvPr/>
        </p:nvSpPr>
        <p:spPr>
          <a:xfrm>
            <a:off x="5768011" y="432638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CD9093-26FE-445D-A4B0-F05078CDC45B}"/>
              </a:ext>
            </a:extLst>
          </p:cNvPr>
          <p:cNvSpPr txBox="1"/>
          <p:nvPr/>
        </p:nvSpPr>
        <p:spPr>
          <a:xfrm>
            <a:off x="6679160" y="431951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07F3A2-B0F8-4A9D-835C-44608EAA8D05}"/>
              </a:ext>
            </a:extLst>
          </p:cNvPr>
          <p:cNvSpPr txBox="1"/>
          <p:nvPr/>
        </p:nvSpPr>
        <p:spPr>
          <a:xfrm>
            <a:off x="7879214" y="297259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9" name="그래픽 48" descr="남자 단색으로 채워진">
            <a:extLst>
              <a:ext uri="{FF2B5EF4-FFF2-40B4-BE49-F238E27FC236}">
                <a16:creationId xmlns:a16="http://schemas.microsoft.com/office/drawing/2014/main" id="{B1481D19-E4CE-4988-AEC2-438C2A2D5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8628" y="3780261"/>
            <a:ext cx="1806651" cy="1806651"/>
          </a:xfrm>
          <a:prstGeom prst="rect">
            <a:avLst/>
          </a:prstGeom>
        </p:spPr>
      </p:pic>
      <p:pic>
        <p:nvPicPr>
          <p:cNvPr id="50" name="그래픽 49" descr="남자 단색으로 채워진">
            <a:extLst>
              <a:ext uri="{FF2B5EF4-FFF2-40B4-BE49-F238E27FC236}">
                <a16:creationId xmlns:a16="http://schemas.microsoft.com/office/drawing/2014/main" id="{7EE6162A-25E9-4C5C-802B-B9F7B4188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412" y="4998454"/>
            <a:ext cx="575734" cy="575734"/>
          </a:xfrm>
          <a:prstGeom prst="rect">
            <a:avLst/>
          </a:prstGeom>
        </p:spPr>
      </p:pic>
      <p:pic>
        <p:nvPicPr>
          <p:cNvPr id="51" name="그래픽 50" descr="남자 단색으로 채워진">
            <a:extLst>
              <a:ext uri="{FF2B5EF4-FFF2-40B4-BE49-F238E27FC236}">
                <a16:creationId xmlns:a16="http://schemas.microsoft.com/office/drawing/2014/main" id="{31C7F20A-9648-47E5-ACE7-B576EC21F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3212" y="4659788"/>
            <a:ext cx="914400" cy="914400"/>
          </a:xfrm>
          <a:prstGeom prst="rect">
            <a:avLst/>
          </a:prstGeom>
        </p:spPr>
      </p:pic>
      <p:pic>
        <p:nvPicPr>
          <p:cNvPr id="52" name="그래픽 51" descr="남자 단색으로 채워진">
            <a:extLst>
              <a:ext uri="{FF2B5EF4-FFF2-40B4-BE49-F238E27FC236}">
                <a16:creationId xmlns:a16="http://schemas.microsoft.com/office/drawing/2014/main" id="{8A87D37B-46A3-4E23-81D3-37D17ACC4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7612" y="4659788"/>
            <a:ext cx="914400" cy="914400"/>
          </a:xfrm>
          <a:prstGeom prst="rect">
            <a:avLst/>
          </a:prstGeom>
        </p:spPr>
      </p:pic>
      <p:pic>
        <p:nvPicPr>
          <p:cNvPr id="53" name="그래픽 52" descr="남자 단색으로 채워진">
            <a:extLst>
              <a:ext uri="{FF2B5EF4-FFF2-40B4-BE49-F238E27FC236}">
                <a16:creationId xmlns:a16="http://schemas.microsoft.com/office/drawing/2014/main" id="{E26B42DC-C25B-4217-8A6C-C6F56729D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70362" y="3291094"/>
            <a:ext cx="2329009" cy="2329009"/>
          </a:xfrm>
          <a:prstGeom prst="rect">
            <a:avLst/>
          </a:prstGeom>
        </p:spPr>
      </p:pic>
      <p:sp>
        <p:nvSpPr>
          <p:cNvPr id="39" name="원통형 38">
            <a:extLst>
              <a:ext uri="{FF2B5EF4-FFF2-40B4-BE49-F238E27FC236}">
                <a16:creationId xmlns:a16="http://schemas.microsoft.com/office/drawing/2014/main" id="{3889CA00-14F6-4E09-B925-F2C7BFFE4E64}"/>
              </a:ext>
            </a:extLst>
          </p:cNvPr>
          <p:cNvSpPr/>
          <p:nvPr/>
        </p:nvSpPr>
        <p:spPr>
          <a:xfrm rot="5400000">
            <a:off x="5719874" y="977848"/>
            <a:ext cx="752255" cy="3379596"/>
          </a:xfrm>
          <a:prstGeom prst="can">
            <a:avLst/>
          </a:prstGeom>
          <a:solidFill>
            <a:schemeClr val="accent4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원통형 55">
            <a:extLst>
              <a:ext uri="{FF2B5EF4-FFF2-40B4-BE49-F238E27FC236}">
                <a16:creationId xmlns:a16="http://schemas.microsoft.com/office/drawing/2014/main" id="{5526EDBC-093B-4CBA-899C-4863D95D15AB}"/>
              </a:ext>
            </a:extLst>
          </p:cNvPr>
          <p:cNvSpPr/>
          <p:nvPr/>
        </p:nvSpPr>
        <p:spPr>
          <a:xfrm rot="5400000">
            <a:off x="4432427" y="2438098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원통형 56">
            <a:extLst>
              <a:ext uri="{FF2B5EF4-FFF2-40B4-BE49-F238E27FC236}">
                <a16:creationId xmlns:a16="http://schemas.microsoft.com/office/drawing/2014/main" id="{AE86408D-5434-4C76-BB5D-BC7FC0494810}"/>
              </a:ext>
            </a:extLst>
          </p:cNvPr>
          <p:cNvSpPr/>
          <p:nvPr/>
        </p:nvSpPr>
        <p:spPr>
          <a:xfrm rot="5400000">
            <a:off x="4840140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9AEE2967-884F-434F-A97A-C1821BB2215C}"/>
              </a:ext>
            </a:extLst>
          </p:cNvPr>
          <p:cNvSpPr/>
          <p:nvPr/>
        </p:nvSpPr>
        <p:spPr>
          <a:xfrm rot="5400000">
            <a:off x="5245173" y="2438098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원통형 58">
            <a:extLst>
              <a:ext uri="{FF2B5EF4-FFF2-40B4-BE49-F238E27FC236}">
                <a16:creationId xmlns:a16="http://schemas.microsoft.com/office/drawing/2014/main" id="{11084CB0-AAED-458D-9E4F-A97C0B8449A9}"/>
              </a:ext>
            </a:extLst>
          </p:cNvPr>
          <p:cNvSpPr/>
          <p:nvPr/>
        </p:nvSpPr>
        <p:spPr>
          <a:xfrm rot="5400000">
            <a:off x="5650206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0" name="원통형 59">
            <a:extLst>
              <a:ext uri="{FF2B5EF4-FFF2-40B4-BE49-F238E27FC236}">
                <a16:creationId xmlns:a16="http://schemas.microsoft.com/office/drawing/2014/main" id="{3F04C857-46A9-4BF0-9A98-2E6C2327F075}"/>
              </a:ext>
            </a:extLst>
          </p:cNvPr>
          <p:cNvSpPr/>
          <p:nvPr/>
        </p:nvSpPr>
        <p:spPr>
          <a:xfrm rot="5400000">
            <a:off x="6057918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E4C006-2869-4F30-8005-6D17E72AF948}"/>
              </a:ext>
            </a:extLst>
          </p:cNvPr>
          <p:cNvSpPr txBox="1"/>
          <p:nvPr/>
        </p:nvSpPr>
        <p:spPr>
          <a:xfrm>
            <a:off x="4408604" y="193522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</a:rPr>
              <a:t>tmp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46213-1DD5-4A70-A440-5A4295E54DFC}"/>
              </a:ext>
            </a:extLst>
          </p:cNvPr>
          <p:cNvSpPr txBox="1"/>
          <p:nvPr/>
        </p:nvSpPr>
        <p:spPr>
          <a:xfrm>
            <a:off x="8447258" y="850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cur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1D1921-866E-43EA-AB16-8298258FA18E}"/>
              </a:ext>
            </a:extLst>
          </p:cNvPr>
          <p:cNvSpPr txBox="1"/>
          <p:nvPr/>
        </p:nvSpPr>
        <p:spPr>
          <a:xfrm>
            <a:off x="2602547" y="139788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cnt</a:t>
            </a:r>
            <a:r>
              <a:rPr lang="en-US" altLang="ko-KR" dirty="0"/>
              <a:t>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543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3015_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오아시스 재결합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98057" y="579636"/>
            <a:ext cx="838949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통형 28">
            <a:extLst>
              <a:ext uri="{FF2B5EF4-FFF2-40B4-BE49-F238E27FC236}">
                <a16:creationId xmlns:a16="http://schemas.microsoft.com/office/drawing/2014/main" id="{9CAC40F8-ABD4-4809-AEFC-91FB15A88058}"/>
              </a:ext>
            </a:extLst>
          </p:cNvPr>
          <p:cNvSpPr/>
          <p:nvPr/>
        </p:nvSpPr>
        <p:spPr>
          <a:xfrm rot="5400000">
            <a:off x="5719873" y="-107244"/>
            <a:ext cx="752255" cy="3379596"/>
          </a:xfrm>
          <a:prstGeom prst="can">
            <a:avLst/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517B0DA8-1723-4136-81A0-A6D17093ACDA}"/>
              </a:ext>
            </a:extLst>
          </p:cNvPr>
          <p:cNvSpPr/>
          <p:nvPr/>
        </p:nvSpPr>
        <p:spPr>
          <a:xfrm rot="5400000">
            <a:off x="4435107" y="1353005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8260794A-F763-49C8-98A5-93849B43FE2B}"/>
              </a:ext>
            </a:extLst>
          </p:cNvPr>
          <p:cNvSpPr/>
          <p:nvPr/>
        </p:nvSpPr>
        <p:spPr>
          <a:xfrm rot="5400000">
            <a:off x="4840139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2005CF32-7AC6-4D32-8F3B-CC6AD08DB8F6}"/>
              </a:ext>
            </a:extLst>
          </p:cNvPr>
          <p:cNvSpPr/>
          <p:nvPr/>
        </p:nvSpPr>
        <p:spPr>
          <a:xfrm rot="5400000">
            <a:off x="5247852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원통형 32">
            <a:extLst>
              <a:ext uri="{FF2B5EF4-FFF2-40B4-BE49-F238E27FC236}">
                <a16:creationId xmlns:a16="http://schemas.microsoft.com/office/drawing/2014/main" id="{5C00F6B4-DD8F-4FBC-8C3B-A07B486BD303}"/>
              </a:ext>
            </a:extLst>
          </p:cNvPr>
          <p:cNvSpPr/>
          <p:nvPr/>
        </p:nvSpPr>
        <p:spPr>
          <a:xfrm rot="5400000">
            <a:off x="5652885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BBA9537E-3986-49C5-AE4F-3067C1FBDF52}"/>
              </a:ext>
            </a:extLst>
          </p:cNvPr>
          <p:cNvSpPr/>
          <p:nvPr/>
        </p:nvSpPr>
        <p:spPr>
          <a:xfrm rot="5400000">
            <a:off x="6057918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원통형 34">
            <a:extLst>
              <a:ext uri="{FF2B5EF4-FFF2-40B4-BE49-F238E27FC236}">
                <a16:creationId xmlns:a16="http://schemas.microsoft.com/office/drawing/2014/main" id="{3EAA408D-F11E-4225-B6C1-63B54FAF26D7}"/>
              </a:ext>
            </a:extLst>
          </p:cNvPr>
          <p:cNvSpPr/>
          <p:nvPr/>
        </p:nvSpPr>
        <p:spPr>
          <a:xfrm rot="5400000">
            <a:off x="8348406" y="1353007"/>
            <a:ext cx="752255" cy="459097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1E1C0C-2138-4205-9FCB-7FD7E71C12E1}"/>
              </a:ext>
            </a:extLst>
          </p:cNvPr>
          <p:cNvSpPr txBox="1"/>
          <p:nvPr/>
        </p:nvSpPr>
        <p:spPr>
          <a:xfrm>
            <a:off x="4385359" y="850132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72C4"/>
                </a:solidFill>
              </a:rPr>
              <a:t>lines</a:t>
            </a:r>
            <a:endParaRPr lang="ko-KR" altLang="en-US" dirty="0">
              <a:solidFill>
                <a:srgbClr val="4472C4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C2E1035-B7C1-4473-9A2D-8020E2A51DF8}"/>
              </a:ext>
            </a:extLst>
          </p:cNvPr>
          <p:cNvCxnSpPr>
            <a:cxnSpLocks/>
          </p:cNvCxnSpPr>
          <p:nvPr/>
        </p:nvCxnSpPr>
        <p:spPr>
          <a:xfrm>
            <a:off x="2413000" y="5574188"/>
            <a:ext cx="736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래픽 40" descr="남자 단색으로 채워진">
            <a:extLst>
              <a:ext uri="{FF2B5EF4-FFF2-40B4-BE49-F238E27FC236}">
                <a16:creationId xmlns:a16="http://schemas.microsoft.com/office/drawing/2014/main" id="{294CE97C-EC99-4BE0-A4B3-7C5142717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1428" y="4659788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B91439E-95F7-40B8-A18B-DF00B627D8DC}"/>
              </a:ext>
            </a:extLst>
          </p:cNvPr>
          <p:cNvSpPr txBox="1"/>
          <p:nvPr/>
        </p:nvSpPr>
        <p:spPr>
          <a:xfrm>
            <a:off x="3102976" y="4314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6674B8-E577-4AEE-9500-40F238AB0A94}"/>
              </a:ext>
            </a:extLst>
          </p:cNvPr>
          <p:cNvSpPr txBox="1"/>
          <p:nvPr/>
        </p:nvSpPr>
        <p:spPr>
          <a:xfrm>
            <a:off x="4006301" y="34434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6442B8-8220-4063-BAE4-B973F10F6296}"/>
              </a:ext>
            </a:extLst>
          </p:cNvPr>
          <p:cNvSpPr txBox="1"/>
          <p:nvPr/>
        </p:nvSpPr>
        <p:spPr>
          <a:xfrm>
            <a:off x="4909627" y="460473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D697AF-A854-45FB-82B7-44A03D50E997}"/>
              </a:ext>
            </a:extLst>
          </p:cNvPr>
          <p:cNvSpPr txBox="1"/>
          <p:nvPr/>
        </p:nvSpPr>
        <p:spPr>
          <a:xfrm>
            <a:off x="5768011" y="432638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CD9093-26FE-445D-A4B0-F05078CDC45B}"/>
              </a:ext>
            </a:extLst>
          </p:cNvPr>
          <p:cNvSpPr txBox="1"/>
          <p:nvPr/>
        </p:nvSpPr>
        <p:spPr>
          <a:xfrm>
            <a:off x="6679160" y="431951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07F3A2-B0F8-4A9D-835C-44608EAA8D05}"/>
              </a:ext>
            </a:extLst>
          </p:cNvPr>
          <p:cNvSpPr txBox="1"/>
          <p:nvPr/>
        </p:nvSpPr>
        <p:spPr>
          <a:xfrm>
            <a:off x="7879214" y="297259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9" name="그래픽 48" descr="남자 단색으로 채워진">
            <a:extLst>
              <a:ext uri="{FF2B5EF4-FFF2-40B4-BE49-F238E27FC236}">
                <a16:creationId xmlns:a16="http://schemas.microsoft.com/office/drawing/2014/main" id="{B1481D19-E4CE-4988-AEC2-438C2A2D5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8628" y="3780261"/>
            <a:ext cx="1806651" cy="1806651"/>
          </a:xfrm>
          <a:prstGeom prst="rect">
            <a:avLst/>
          </a:prstGeom>
        </p:spPr>
      </p:pic>
      <p:pic>
        <p:nvPicPr>
          <p:cNvPr id="50" name="그래픽 49" descr="남자 단색으로 채워진">
            <a:extLst>
              <a:ext uri="{FF2B5EF4-FFF2-40B4-BE49-F238E27FC236}">
                <a16:creationId xmlns:a16="http://schemas.microsoft.com/office/drawing/2014/main" id="{7EE6162A-25E9-4C5C-802B-B9F7B4188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412" y="4998454"/>
            <a:ext cx="575734" cy="575734"/>
          </a:xfrm>
          <a:prstGeom prst="rect">
            <a:avLst/>
          </a:prstGeom>
        </p:spPr>
      </p:pic>
      <p:pic>
        <p:nvPicPr>
          <p:cNvPr id="51" name="그래픽 50" descr="남자 단색으로 채워진">
            <a:extLst>
              <a:ext uri="{FF2B5EF4-FFF2-40B4-BE49-F238E27FC236}">
                <a16:creationId xmlns:a16="http://schemas.microsoft.com/office/drawing/2014/main" id="{31C7F20A-9648-47E5-ACE7-B576EC21F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3212" y="4659788"/>
            <a:ext cx="914400" cy="914400"/>
          </a:xfrm>
          <a:prstGeom prst="rect">
            <a:avLst/>
          </a:prstGeom>
        </p:spPr>
      </p:pic>
      <p:pic>
        <p:nvPicPr>
          <p:cNvPr id="52" name="그래픽 51" descr="남자 단색으로 채워진">
            <a:extLst>
              <a:ext uri="{FF2B5EF4-FFF2-40B4-BE49-F238E27FC236}">
                <a16:creationId xmlns:a16="http://schemas.microsoft.com/office/drawing/2014/main" id="{8A87D37B-46A3-4E23-81D3-37D17ACC4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7612" y="4659788"/>
            <a:ext cx="914400" cy="914400"/>
          </a:xfrm>
          <a:prstGeom prst="rect">
            <a:avLst/>
          </a:prstGeom>
        </p:spPr>
      </p:pic>
      <p:pic>
        <p:nvPicPr>
          <p:cNvPr id="53" name="그래픽 52" descr="남자 단색으로 채워진">
            <a:extLst>
              <a:ext uri="{FF2B5EF4-FFF2-40B4-BE49-F238E27FC236}">
                <a16:creationId xmlns:a16="http://schemas.microsoft.com/office/drawing/2014/main" id="{E26B42DC-C25B-4217-8A6C-C6F56729DE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0362" y="3291094"/>
            <a:ext cx="2329009" cy="2329009"/>
          </a:xfrm>
          <a:prstGeom prst="rect">
            <a:avLst/>
          </a:prstGeom>
        </p:spPr>
      </p:pic>
      <p:sp>
        <p:nvSpPr>
          <p:cNvPr id="39" name="원통형 38">
            <a:extLst>
              <a:ext uri="{FF2B5EF4-FFF2-40B4-BE49-F238E27FC236}">
                <a16:creationId xmlns:a16="http://schemas.microsoft.com/office/drawing/2014/main" id="{3889CA00-14F6-4E09-B925-F2C7BFFE4E64}"/>
              </a:ext>
            </a:extLst>
          </p:cNvPr>
          <p:cNvSpPr/>
          <p:nvPr/>
        </p:nvSpPr>
        <p:spPr>
          <a:xfrm rot="5400000">
            <a:off x="5719874" y="977848"/>
            <a:ext cx="752255" cy="3379596"/>
          </a:xfrm>
          <a:prstGeom prst="can">
            <a:avLst/>
          </a:prstGeom>
          <a:solidFill>
            <a:schemeClr val="accent4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원통형 55">
            <a:extLst>
              <a:ext uri="{FF2B5EF4-FFF2-40B4-BE49-F238E27FC236}">
                <a16:creationId xmlns:a16="http://schemas.microsoft.com/office/drawing/2014/main" id="{5526EDBC-093B-4CBA-899C-4863D95D15AB}"/>
              </a:ext>
            </a:extLst>
          </p:cNvPr>
          <p:cNvSpPr/>
          <p:nvPr/>
        </p:nvSpPr>
        <p:spPr>
          <a:xfrm rot="5400000">
            <a:off x="4432427" y="2438098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원통형 56">
            <a:extLst>
              <a:ext uri="{FF2B5EF4-FFF2-40B4-BE49-F238E27FC236}">
                <a16:creationId xmlns:a16="http://schemas.microsoft.com/office/drawing/2014/main" id="{AE86408D-5434-4C76-BB5D-BC7FC0494810}"/>
              </a:ext>
            </a:extLst>
          </p:cNvPr>
          <p:cNvSpPr/>
          <p:nvPr/>
        </p:nvSpPr>
        <p:spPr>
          <a:xfrm rot="5400000">
            <a:off x="4840140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9AEE2967-884F-434F-A97A-C1821BB2215C}"/>
              </a:ext>
            </a:extLst>
          </p:cNvPr>
          <p:cNvSpPr/>
          <p:nvPr/>
        </p:nvSpPr>
        <p:spPr>
          <a:xfrm rot="5400000">
            <a:off x="5245173" y="2438098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원통형 58">
            <a:extLst>
              <a:ext uri="{FF2B5EF4-FFF2-40B4-BE49-F238E27FC236}">
                <a16:creationId xmlns:a16="http://schemas.microsoft.com/office/drawing/2014/main" id="{11084CB0-AAED-458D-9E4F-A97C0B8449A9}"/>
              </a:ext>
            </a:extLst>
          </p:cNvPr>
          <p:cNvSpPr/>
          <p:nvPr/>
        </p:nvSpPr>
        <p:spPr>
          <a:xfrm rot="5400000">
            <a:off x="5650206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0" name="원통형 59">
            <a:extLst>
              <a:ext uri="{FF2B5EF4-FFF2-40B4-BE49-F238E27FC236}">
                <a16:creationId xmlns:a16="http://schemas.microsoft.com/office/drawing/2014/main" id="{3F04C857-46A9-4BF0-9A98-2E6C2327F075}"/>
              </a:ext>
            </a:extLst>
          </p:cNvPr>
          <p:cNvSpPr/>
          <p:nvPr/>
        </p:nvSpPr>
        <p:spPr>
          <a:xfrm rot="5400000">
            <a:off x="6057918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E4C006-2869-4F30-8005-6D17E72AF948}"/>
              </a:ext>
            </a:extLst>
          </p:cNvPr>
          <p:cNvSpPr txBox="1"/>
          <p:nvPr/>
        </p:nvSpPr>
        <p:spPr>
          <a:xfrm>
            <a:off x="4408604" y="193522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</a:rPr>
              <a:t>tmp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46213-1DD5-4A70-A440-5A4295E54DFC}"/>
              </a:ext>
            </a:extLst>
          </p:cNvPr>
          <p:cNvSpPr txBox="1"/>
          <p:nvPr/>
        </p:nvSpPr>
        <p:spPr>
          <a:xfrm>
            <a:off x="8447258" y="850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cur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17548F-5379-49CC-9931-99CB1EDC1D6B}"/>
              </a:ext>
            </a:extLst>
          </p:cNvPr>
          <p:cNvSpPr txBox="1"/>
          <p:nvPr/>
        </p:nvSpPr>
        <p:spPr>
          <a:xfrm>
            <a:off x="2602547" y="139788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cnt</a:t>
            </a:r>
            <a:r>
              <a:rPr lang="en-US" altLang="ko-KR" dirty="0"/>
              <a:t> =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113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3015_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오아시스 재결합</a:t>
            </a:r>
            <a:endParaRPr lang="en-US" altLang="ko-KR" sz="2000" spc="-150" dirty="0">
              <a:gradFill>
                <a:gsLst>
                  <a:gs pos="0">
                    <a:srgbClr val="3464E0"/>
                  </a:gs>
                  <a:gs pos="100000">
                    <a:srgbClr val="4270E2"/>
                  </a:gs>
                </a:gsLst>
                <a:lin ang="10800000" scaled="1"/>
              </a:gra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98057" y="579636"/>
            <a:ext cx="838949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통형 28">
            <a:extLst>
              <a:ext uri="{FF2B5EF4-FFF2-40B4-BE49-F238E27FC236}">
                <a16:creationId xmlns:a16="http://schemas.microsoft.com/office/drawing/2014/main" id="{9CAC40F8-ABD4-4809-AEFC-91FB15A88058}"/>
              </a:ext>
            </a:extLst>
          </p:cNvPr>
          <p:cNvSpPr/>
          <p:nvPr/>
        </p:nvSpPr>
        <p:spPr>
          <a:xfrm rot="5400000">
            <a:off x="5719873" y="-107244"/>
            <a:ext cx="752255" cy="3379596"/>
          </a:xfrm>
          <a:prstGeom prst="can">
            <a:avLst/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517B0DA8-1723-4136-81A0-A6D17093ACDA}"/>
              </a:ext>
            </a:extLst>
          </p:cNvPr>
          <p:cNvSpPr/>
          <p:nvPr/>
        </p:nvSpPr>
        <p:spPr>
          <a:xfrm rot="5400000">
            <a:off x="4435107" y="1353005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8260794A-F763-49C8-98A5-93849B43FE2B}"/>
              </a:ext>
            </a:extLst>
          </p:cNvPr>
          <p:cNvSpPr/>
          <p:nvPr/>
        </p:nvSpPr>
        <p:spPr>
          <a:xfrm rot="5400000">
            <a:off x="4840139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2005CF32-7AC6-4D32-8F3B-CC6AD08DB8F6}"/>
              </a:ext>
            </a:extLst>
          </p:cNvPr>
          <p:cNvSpPr/>
          <p:nvPr/>
        </p:nvSpPr>
        <p:spPr>
          <a:xfrm rot="5400000">
            <a:off x="5247852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원통형 32">
            <a:extLst>
              <a:ext uri="{FF2B5EF4-FFF2-40B4-BE49-F238E27FC236}">
                <a16:creationId xmlns:a16="http://schemas.microsoft.com/office/drawing/2014/main" id="{5C00F6B4-DD8F-4FBC-8C3B-A07B486BD303}"/>
              </a:ext>
            </a:extLst>
          </p:cNvPr>
          <p:cNvSpPr/>
          <p:nvPr/>
        </p:nvSpPr>
        <p:spPr>
          <a:xfrm rot="5400000">
            <a:off x="5652885" y="1353006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BBA9537E-3986-49C5-AE4F-3067C1FBDF52}"/>
              </a:ext>
            </a:extLst>
          </p:cNvPr>
          <p:cNvSpPr/>
          <p:nvPr/>
        </p:nvSpPr>
        <p:spPr>
          <a:xfrm rot="5400000">
            <a:off x="6057918" y="1353007"/>
            <a:ext cx="752255" cy="45909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원통형 34">
            <a:extLst>
              <a:ext uri="{FF2B5EF4-FFF2-40B4-BE49-F238E27FC236}">
                <a16:creationId xmlns:a16="http://schemas.microsoft.com/office/drawing/2014/main" id="{3EAA408D-F11E-4225-B6C1-63B54FAF26D7}"/>
              </a:ext>
            </a:extLst>
          </p:cNvPr>
          <p:cNvSpPr/>
          <p:nvPr/>
        </p:nvSpPr>
        <p:spPr>
          <a:xfrm rot="5400000">
            <a:off x="8348406" y="1353007"/>
            <a:ext cx="752255" cy="459097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1E1C0C-2138-4205-9FCB-7FD7E71C12E1}"/>
              </a:ext>
            </a:extLst>
          </p:cNvPr>
          <p:cNvSpPr txBox="1"/>
          <p:nvPr/>
        </p:nvSpPr>
        <p:spPr>
          <a:xfrm>
            <a:off x="4385359" y="850132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72C4"/>
                </a:solidFill>
              </a:rPr>
              <a:t>lines</a:t>
            </a:r>
            <a:endParaRPr lang="ko-KR" altLang="en-US" dirty="0">
              <a:solidFill>
                <a:srgbClr val="4472C4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C2E1035-B7C1-4473-9A2D-8020E2A51DF8}"/>
              </a:ext>
            </a:extLst>
          </p:cNvPr>
          <p:cNvCxnSpPr>
            <a:cxnSpLocks/>
          </p:cNvCxnSpPr>
          <p:nvPr/>
        </p:nvCxnSpPr>
        <p:spPr>
          <a:xfrm>
            <a:off x="2413000" y="5574188"/>
            <a:ext cx="736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래픽 40" descr="남자 단색으로 채워진">
            <a:extLst>
              <a:ext uri="{FF2B5EF4-FFF2-40B4-BE49-F238E27FC236}">
                <a16:creationId xmlns:a16="http://schemas.microsoft.com/office/drawing/2014/main" id="{294CE97C-EC99-4BE0-A4B3-7C5142717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1428" y="4659788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B91439E-95F7-40B8-A18B-DF00B627D8DC}"/>
              </a:ext>
            </a:extLst>
          </p:cNvPr>
          <p:cNvSpPr txBox="1"/>
          <p:nvPr/>
        </p:nvSpPr>
        <p:spPr>
          <a:xfrm>
            <a:off x="3102976" y="4314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6674B8-E577-4AEE-9500-40F238AB0A94}"/>
              </a:ext>
            </a:extLst>
          </p:cNvPr>
          <p:cNvSpPr txBox="1"/>
          <p:nvPr/>
        </p:nvSpPr>
        <p:spPr>
          <a:xfrm>
            <a:off x="4006301" y="34434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6442B8-8220-4063-BAE4-B973F10F6296}"/>
              </a:ext>
            </a:extLst>
          </p:cNvPr>
          <p:cNvSpPr txBox="1"/>
          <p:nvPr/>
        </p:nvSpPr>
        <p:spPr>
          <a:xfrm>
            <a:off x="4909627" y="460473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D697AF-A854-45FB-82B7-44A03D50E997}"/>
              </a:ext>
            </a:extLst>
          </p:cNvPr>
          <p:cNvSpPr txBox="1"/>
          <p:nvPr/>
        </p:nvSpPr>
        <p:spPr>
          <a:xfrm>
            <a:off x="5768011" y="432638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CD9093-26FE-445D-A4B0-F05078CDC45B}"/>
              </a:ext>
            </a:extLst>
          </p:cNvPr>
          <p:cNvSpPr txBox="1"/>
          <p:nvPr/>
        </p:nvSpPr>
        <p:spPr>
          <a:xfrm>
            <a:off x="6679160" y="431951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07F3A2-B0F8-4A9D-835C-44608EAA8D05}"/>
              </a:ext>
            </a:extLst>
          </p:cNvPr>
          <p:cNvSpPr txBox="1"/>
          <p:nvPr/>
        </p:nvSpPr>
        <p:spPr>
          <a:xfrm>
            <a:off x="7879214" y="297259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9" name="그래픽 48" descr="남자 단색으로 채워진">
            <a:extLst>
              <a:ext uri="{FF2B5EF4-FFF2-40B4-BE49-F238E27FC236}">
                <a16:creationId xmlns:a16="http://schemas.microsoft.com/office/drawing/2014/main" id="{B1481D19-E4CE-4988-AEC2-438C2A2D5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8628" y="3780261"/>
            <a:ext cx="1806651" cy="1806651"/>
          </a:xfrm>
          <a:prstGeom prst="rect">
            <a:avLst/>
          </a:prstGeom>
        </p:spPr>
      </p:pic>
      <p:pic>
        <p:nvPicPr>
          <p:cNvPr id="50" name="그래픽 49" descr="남자 단색으로 채워진">
            <a:extLst>
              <a:ext uri="{FF2B5EF4-FFF2-40B4-BE49-F238E27FC236}">
                <a16:creationId xmlns:a16="http://schemas.microsoft.com/office/drawing/2014/main" id="{7EE6162A-25E9-4C5C-802B-B9F7B4188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412" y="4998454"/>
            <a:ext cx="575734" cy="575734"/>
          </a:xfrm>
          <a:prstGeom prst="rect">
            <a:avLst/>
          </a:prstGeom>
        </p:spPr>
      </p:pic>
      <p:pic>
        <p:nvPicPr>
          <p:cNvPr id="51" name="그래픽 50" descr="남자 단색으로 채워진">
            <a:extLst>
              <a:ext uri="{FF2B5EF4-FFF2-40B4-BE49-F238E27FC236}">
                <a16:creationId xmlns:a16="http://schemas.microsoft.com/office/drawing/2014/main" id="{31C7F20A-9648-47E5-ACE7-B576EC21F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3212" y="4659788"/>
            <a:ext cx="914400" cy="914400"/>
          </a:xfrm>
          <a:prstGeom prst="rect">
            <a:avLst/>
          </a:prstGeom>
        </p:spPr>
      </p:pic>
      <p:pic>
        <p:nvPicPr>
          <p:cNvPr id="52" name="그래픽 51" descr="남자 단색으로 채워진">
            <a:extLst>
              <a:ext uri="{FF2B5EF4-FFF2-40B4-BE49-F238E27FC236}">
                <a16:creationId xmlns:a16="http://schemas.microsoft.com/office/drawing/2014/main" id="{8A87D37B-46A3-4E23-81D3-37D17ACC4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7612" y="4659788"/>
            <a:ext cx="914400" cy="914400"/>
          </a:xfrm>
          <a:prstGeom prst="rect">
            <a:avLst/>
          </a:prstGeom>
        </p:spPr>
      </p:pic>
      <p:pic>
        <p:nvPicPr>
          <p:cNvPr id="53" name="그래픽 52" descr="남자 단색으로 채워진">
            <a:extLst>
              <a:ext uri="{FF2B5EF4-FFF2-40B4-BE49-F238E27FC236}">
                <a16:creationId xmlns:a16="http://schemas.microsoft.com/office/drawing/2014/main" id="{E26B42DC-C25B-4217-8A6C-C6F56729DE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70362" y="3291094"/>
            <a:ext cx="2329009" cy="2329009"/>
          </a:xfrm>
          <a:prstGeom prst="rect">
            <a:avLst/>
          </a:prstGeom>
        </p:spPr>
      </p:pic>
      <p:sp>
        <p:nvSpPr>
          <p:cNvPr id="39" name="원통형 38">
            <a:extLst>
              <a:ext uri="{FF2B5EF4-FFF2-40B4-BE49-F238E27FC236}">
                <a16:creationId xmlns:a16="http://schemas.microsoft.com/office/drawing/2014/main" id="{3889CA00-14F6-4E09-B925-F2C7BFFE4E64}"/>
              </a:ext>
            </a:extLst>
          </p:cNvPr>
          <p:cNvSpPr/>
          <p:nvPr/>
        </p:nvSpPr>
        <p:spPr>
          <a:xfrm rot="5400000">
            <a:off x="5719874" y="977848"/>
            <a:ext cx="752255" cy="3379596"/>
          </a:xfrm>
          <a:prstGeom prst="can">
            <a:avLst/>
          </a:prstGeom>
          <a:solidFill>
            <a:schemeClr val="accent4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원통형 55">
            <a:extLst>
              <a:ext uri="{FF2B5EF4-FFF2-40B4-BE49-F238E27FC236}">
                <a16:creationId xmlns:a16="http://schemas.microsoft.com/office/drawing/2014/main" id="{5526EDBC-093B-4CBA-899C-4863D95D15AB}"/>
              </a:ext>
            </a:extLst>
          </p:cNvPr>
          <p:cNvSpPr/>
          <p:nvPr/>
        </p:nvSpPr>
        <p:spPr>
          <a:xfrm rot="5400000">
            <a:off x="4432427" y="2438098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원통형 56">
            <a:extLst>
              <a:ext uri="{FF2B5EF4-FFF2-40B4-BE49-F238E27FC236}">
                <a16:creationId xmlns:a16="http://schemas.microsoft.com/office/drawing/2014/main" id="{AE86408D-5434-4C76-BB5D-BC7FC0494810}"/>
              </a:ext>
            </a:extLst>
          </p:cNvPr>
          <p:cNvSpPr/>
          <p:nvPr/>
        </p:nvSpPr>
        <p:spPr>
          <a:xfrm rot="5400000">
            <a:off x="4840140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9AEE2967-884F-434F-A97A-C1821BB2215C}"/>
              </a:ext>
            </a:extLst>
          </p:cNvPr>
          <p:cNvSpPr/>
          <p:nvPr/>
        </p:nvSpPr>
        <p:spPr>
          <a:xfrm rot="5400000">
            <a:off x="5245173" y="2438098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원통형 58">
            <a:extLst>
              <a:ext uri="{FF2B5EF4-FFF2-40B4-BE49-F238E27FC236}">
                <a16:creationId xmlns:a16="http://schemas.microsoft.com/office/drawing/2014/main" id="{11084CB0-AAED-458D-9E4F-A97C0B8449A9}"/>
              </a:ext>
            </a:extLst>
          </p:cNvPr>
          <p:cNvSpPr/>
          <p:nvPr/>
        </p:nvSpPr>
        <p:spPr>
          <a:xfrm rot="5400000">
            <a:off x="5650206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0" name="원통형 59">
            <a:extLst>
              <a:ext uri="{FF2B5EF4-FFF2-40B4-BE49-F238E27FC236}">
                <a16:creationId xmlns:a16="http://schemas.microsoft.com/office/drawing/2014/main" id="{3F04C857-46A9-4BF0-9A98-2E6C2327F075}"/>
              </a:ext>
            </a:extLst>
          </p:cNvPr>
          <p:cNvSpPr/>
          <p:nvPr/>
        </p:nvSpPr>
        <p:spPr>
          <a:xfrm rot="5400000">
            <a:off x="6057918" y="2438099"/>
            <a:ext cx="752255" cy="4590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E4C006-2869-4F30-8005-6D17E72AF948}"/>
              </a:ext>
            </a:extLst>
          </p:cNvPr>
          <p:cNvSpPr txBox="1"/>
          <p:nvPr/>
        </p:nvSpPr>
        <p:spPr>
          <a:xfrm>
            <a:off x="4408604" y="193522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</a:rPr>
              <a:t>tmp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46213-1DD5-4A70-A440-5A4295E54DFC}"/>
              </a:ext>
            </a:extLst>
          </p:cNvPr>
          <p:cNvSpPr txBox="1"/>
          <p:nvPr/>
        </p:nvSpPr>
        <p:spPr>
          <a:xfrm>
            <a:off x="8447258" y="850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cur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17548F-5379-49CC-9931-99CB1EDC1D6B}"/>
              </a:ext>
            </a:extLst>
          </p:cNvPr>
          <p:cNvSpPr txBox="1"/>
          <p:nvPr/>
        </p:nvSpPr>
        <p:spPr>
          <a:xfrm>
            <a:off x="2602547" y="139788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cnt</a:t>
            </a:r>
            <a:r>
              <a:rPr lang="en-US" altLang="ko-KR" dirty="0"/>
              <a:t> =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289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3746</TotalTime>
  <Words>392</Words>
  <Application>Microsoft Office PowerPoint</Application>
  <PresentationFormat>와이드스크린</PresentationFormat>
  <Paragraphs>309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효준</dc:creator>
  <cp:lastModifiedBy>양 효준</cp:lastModifiedBy>
  <cp:revision>79</cp:revision>
  <dcterms:created xsi:type="dcterms:W3CDTF">2021-06-01T11:01:41Z</dcterms:created>
  <dcterms:modified xsi:type="dcterms:W3CDTF">2021-12-20T13:35:50Z</dcterms:modified>
</cp:coreProperties>
</file>