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EDA1-81DC-4DF9-A973-FB2222DF9541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15DC-7461-4E25-B36B-E972034C4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85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EDA1-81DC-4DF9-A973-FB2222DF9541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15DC-7461-4E25-B36B-E972034C4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88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EDA1-81DC-4DF9-A973-FB2222DF9541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15DC-7461-4E25-B36B-E972034C4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32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EDA1-81DC-4DF9-A973-FB2222DF9541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15DC-7461-4E25-B36B-E972034C4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5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EDA1-81DC-4DF9-A973-FB2222DF9541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15DC-7461-4E25-B36B-E972034C4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37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EDA1-81DC-4DF9-A973-FB2222DF9541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15DC-7461-4E25-B36B-E972034C4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63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EDA1-81DC-4DF9-A973-FB2222DF9541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15DC-7461-4E25-B36B-E972034C4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92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EDA1-81DC-4DF9-A973-FB2222DF9541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15DC-7461-4E25-B36B-E972034C4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95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EDA1-81DC-4DF9-A973-FB2222DF9541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15DC-7461-4E25-B36B-E972034C4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47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EDA1-81DC-4DF9-A973-FB2222DF9541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15DC-7461-4E25-B36B-E972034C4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36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EDA1-81DC-4DF9-A973-FB2222DF9541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15DC-7461-4E25-B36B-E972034C4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91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EDA1-81DC-4DF9-A973-FB2222DF9541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115DC-7461-4E25-B36B-E972034C4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55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31099" y="2316710"/>
            <a:ext cx="1947591" cy="271249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accent6">
                    <a:lumMod val="75000"/>
                  </a:schemeClr>
                </a:solidFill>
              </a:rPr>
              <a:t>hp_Index</a:t>
            </a:r>
            <a:endParaRPr lang="en-US" altLang="ko-KR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hp_ID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hp_Password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hp_Name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hp_Birthday_</a:t>
            </a:r>
            <a:r>
              <a:rPr lang="en-US" altLang="ko-KR" sz="1400" b="1" dirty="0" err="1">
                <a:solidFill>
                  <a:schemeClr val="tx1"/>
                </a:solidFill>
              </a:rPr>
              <a:t>Y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ear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hp_Birthday_Month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hp_Sex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hp_Email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hp_Phone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hp_Ticket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이용권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hp_Auth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권한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484947" y="1801322"/>
            <a:ext cx="1570805" cy="3740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hp_Member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13874" y="582584"/>
            <a:ext cx="1504142" cy="2022066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qna_Index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>
                <a:solidFill>
                  <a:schemeClr val="accent6">
                    <a:lumMod val="75000"/>
                  </a:schemeClr>
                </a:solidFill>
              </a:rPr>
              <a:t>hp_Index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strike="sngStrike" dirty="0" err="1" smtClean="0">
                <a:solidFill>
                  <a:schemeClr val="tx1"/>
                </a:solidFill>
              </a:rPr>
              <a:t>hp_Name</a:t>
            </a:r>
            <a:endParaRPr lang="en-US" altLang="ko-KR" sz="1400" b="1" strike="sngStrike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hp_ID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qna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_Title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qna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_Question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qna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_Answer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qna_Password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59841" y="123399"/>
            <a:ext cx="1612208" cy="373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hp_QnA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68934" y="819195"/>
            <a:ext cx="1797627" cy="176506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accent6">
                    <a:lumMod val="75000"/>
                  </a:schemeClr>
                </a:solidFill>
              </a:rPr>
              <a:t>hp_Index</a:t>
            </a:r>
            <a:endParaRPr lang="en-US" altLang="ko-KR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1400" b="1">
                <a:solidFill>
                  <a:schemeClr val="accent5">
                    <a:lumMod val="75000"/>
                  </a:schemeClr>
                </a:solidFill>
              </a:rPr>
              <a:t>book_Index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book_Title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b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ook_Writer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b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ook_Company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book_Image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book_Introduce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652211" y="236104"/>
            <a:ext cx="1814350" cy="414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hp_Mybooks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46573" y="1098896"/>
            <a:ext cx="2369127" cy="190868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accent5">
                    <a:lumMod val="75000"/>
                  </a:schemeClr>
                </a:solidFill>
              </a:rPr>
              <a:t>book_Index</a:t>
            </a:r>
            <a:endParaRPr lang="en-US" altLang="ko-KR" sz="1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book_Title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book_Writer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book_Company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book_Image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book_Content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book_Introduce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book_review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929947" y="575195"/>
            <a:ext cx="2391166" cy="414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hp_Book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58200" y="17703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즐겨찾기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960219" y="1524323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 목록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515481" y="31008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도서 리스트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960172" y="315535"/>
            <a:ext cx="75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1:1 </a:t>
            </a:r>
            <a:r>
              <a:rPr lang="ko-KR" altLang="en-US" sz="1200" dirty="0" smtClean="0"/>
              <a:t>문의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249193" y="3466771"/>
            <a:ext cx="1649427" cy="2124404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board_Index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>
                <a:solidFill>
                  <a:schemeClr val="accent6">
                    <a:lumMod val="75000"/>
                  </a:schemeClr>
                </a:solidFill>
              </a:rPr>
              <a:t>hp_Index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hp_Name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hp_ID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board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_Title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board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_Question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board_Answer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board_Count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59841" y="3007586"/>
            <a:ext cx="1612208" cy="373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hp_Board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72049" y="2962203"/>
            <a:ext cx="1271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</a:t>
            </a:r>
            <a:r>
              <a:rPr lang="ko-KR" altLang="en-US" sz="1200" dirty="0" smtClean="0"/>
              <a:t>시판 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ko-KR" altLang="en-US" sz="1200" dirty="0" smtClean="0"/>
              <a:t>도서 추가 문의</a:t>
            </a:r>
            <a:endParaRPr lang="en-US" altLang="ko-KR" sz="1200" dirty="0" smtClean="0"/>
          </a:p>
          <a:p>
            <a:r>
              <a:rPr lang="ko-KR" altLang="en-US" sz="1200" dirty="0" smtClean="0"/>
              <a:t>공지사항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8276649" y="4282205"/>
            <a:ext cx="1504142" cy="158001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book_Index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 smtClean="0">
                <a:solidFill>
                  <a:schemeClr val="accent6">
                    <a:lumMod val="75000"/>
                  </a:schemeClr>
                </a:solidFill>
              </a:rPr>
              <a:t>hp_Index</a:t>
            </a:r>
            <a:endParaRPr lang="en-US" altLang="ko-KR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hp_ID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book_review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8199366" y="3740262"/>
            <a:ext cx="1612208" cy="373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book_review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421928" y="394364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도서 리뷰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025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73</Words>
  <Application>Microsoft Office PowerPoint</Application>
  <PresentationFormat>와이드스크린</PresentationFormat>
  <Paragraphs>60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good</dc:creator>
  <cp:lastModifiedBy>user</cp:lastModifiedBy>
  <cp:revision>74</cp:revision>
  <dcterms:created xsi:type="dcterms:W3CDTF">2021-08-18T06:30:15Z</dcterms:created>
  <dcterms:modified xsi:type="dcterms:W3CDTF">2021-08-23T06:16:01Z</dcterms:modified>
</cp:coreProperties>
</file>