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4E19-1BF1-4EBD-B3DB-82AD0BED4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B602E6-B4FF-4C2F-9F6E-898CF122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72B7E-D585-4DCB-8B2F-C928D6DB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DDADA-5B1C-49EA-950F-8BB81459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2243C-0854-4664-8416-B431420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1A97A-2A9B-4A80-804B-5CFBCEA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09C13-A8E1-473C-8A05-FD26039F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BB13A-CA32-46F1-99FF-4259A4A9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9F3DD-D37E-4B33-BCBA-E2A59360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E6ED-33A6-4E7C-81A3-832107A5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6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AC63E-B2A5-4B69-9489-568D325CF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C9A71-FCC1-486D-BFD4-A0EAE280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8932B-ECA4-4910-A6A5-664EC70F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74F16-7F21-442D-A507-94773DB9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4EA81-77BD-498D-8AD9-84DF5FEE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3069A-9FE4-481F-8A27-CBBB5C8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87E96-0664-472D-907C-96B852F5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36EC6-CCE9-47FB-8078-8809891C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A129A-D7D1-4E1B-99E4-76FCB96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341E8-9E83-4A71-9004-F213006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B0C2-C4F9-460D-BA6E-E87E75A5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68E9B-3542-4B6A-ABF4-1BB2933C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C5C3A-AD04-4866-86BB-C6780EC3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3F9FD-35A8-44F4-BA2E-9964B346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3F044-1A98-4A39-BC92-5D8ACF7C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5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79F0-7609-4C06-A6CA-00E58DEB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F6963-E23A-4969-B8FE-D2E04DF7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BB8E0-4AAB-4D26-8F1F-EC8F914C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37619-60F8-4673-942D-08031A29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98DE8-0A09-4EF3-B5D3-526A79C5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EDB83-C8D4-4EC3-8F0D-E00E0AF6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578A9-662D-4275-81BB-0B48DDE7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21CEF-3E6E-4520-B3A7-7128E924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F3102-F54F-464F-ABBA-1B526B7B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F7BC1-277F-402E-AD17-6EB248DB4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380E7-2F9F-49BD-9739-8D8261081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FA35DA-47A3-49DA-9A3F-D0E8424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E9973-4716-49D6-9B6F-0A5BA729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746291-EF0F-4B23-886F-6FF9B39E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6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89D5F-7663-4FAC-8A4A-3B47033C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05FC2-2288-454A-9875-0492BA7C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0A5238-6AEC-48C7-A393-9510AB74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929CCC-B3F9-4D8D-A807-06F0E38E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3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E959CD-B1FC-4FD4-8ABE-EA96007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C3FDD-7B7B-4C7A-A957-AAF96FD1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4AC6B-9185-46F4-9E8F-2A400236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3F0E-4D48-40E1-AB5A-3FB7FD92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CC6F-C5F5-4C4C-AF6A-A2BDA182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F0D2-226B-4F2C-B83A-E93FC8174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A2717-6650-452C-AB8F-4C5031FD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62325-4B19-455A-BCA7-DDD9DC7D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CA86F-B60F-4075-9037-FD647DED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7924B-FB48-455D-83C0-3D03D9B2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BAC2E9-ACAC-4D52-8D5A-2D8B073F6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854CA-21F5-479B-9531-7B20AA802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171C5-2528-4350-9486-6DE6013D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6CF49-C7E4-4C6A-A675-4F863DE6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F54BA-1097-4914-A83A-0F33DF0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3ED4D6-0F1F-40ED-83B2-10E3BEA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5F302-FD43-4067-8372-D9D5EC3D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6E12-32CA-4499-B199-B7C3E12E0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3A23-6BF2-4218-A8E9-94F0DD2E840F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CF820-1D50-4E96-BA81-177656CA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B9FEA-4600-4A01-AE60-B02072599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8F93-FC95-43D5-98A3-59F7D241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1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1EFDA-8B0C-472A-B662-722D66072E0E}"/>
              </a:ext>
            </a:extLst>
          </p:cNvPr>
          <p:cNvSpPr txBox="1"/>
          <p:nvPr/>
        </p:nvSpPr>
        <p:spPr>
          <a:xfrm>
            <a:off x="595618" y="293614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아이바이오맵</a:t>
            </a:r>
            <a:r>
              <a:rPr lang="ko-KR" altLang="en-US" sz="2400" b="1" dirty="0"/>
              <a:t> 역할분담 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B33F1A-4315-4EA5-9B75-3926C609B51F}"/>
              </a:ext>
            </a:extLst>
          </p:cNvPr>
          <p:cNvSpPr/>
          <p:nvPr/>
        </p:nvSpPr>
        <p:spPr>
          <a:xfrm>
            <a:off x="5261295" y="716494"/>
            <a:ext cx="1669409" cy="61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총괄관리자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BC43D4-1F0F-4C6B-A32C-C3E5EFA79790}"/>
              </a:ext>
            </a:extLst>
          </p:cNvPr>
          <p:cNvSpPr/>
          <p:nvPr/>
        </p:nvSpPr>
        <p:spPr>
          <a:xfrm>
            <a:off x="2081169" y="2496490"/>
            <a:ext cx="1669409" cy="61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하위관리자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E2CB3B-B99F-4C98-9DD7-4558DB965B75}"/>
              </a:ext>
            </a:extLst>
          </p:cNvPr>
          <p:cNvSpPr/>
          <p:nvPr/>
        </p:nvSpPr>
        <p:spPr>
          <a:xfrm>
            <a:off x="5261294" y="4537046"/>
            <a:ext cx="1669409" cy="61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코디네이터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013828-4D00-4E8F-A14C-C586579C3DA3}"/>
              </a:ext>
            </a:extLst>
          </p:cNvPr>
          <p:cNvSpPr/>
          <p:nvPr/>
        </p:nvSpPr>
        <p:spPr>
          <a:xfrm>
            <a:off x="4137170" y="2496490"/>
            <a:ext cx="1669409" cy="61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하위관리자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14813-191A-4F5F-9685-BD12A91E56DC}"/>
              </a:ext>
            </a:extLst>
          </p:cNvPr>
          <p:cNvSpPr/>
          <p:nvPr/>
        </p:nvSpPr>
        <p:spPr>
          <a:xfrm>
            <a:off x="6322506" y="2496490"/>
            <a:ext cx="1669409" cy="61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하위관리자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3C7B4-064D-453B-88BC-7034B7CD899E}"/>
              </a:ext>
            </a:extLst>
          </p:cNvPr>
          <p:cNvSpPr/>
          <p:nvPr/>
        </p:nvSpPr>
        <p:spPr>
          <a:xfrm>
            <a:off x="8370818" y="2496490"/>
            <a:ext cx="1669409" cy="612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하위관리자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4…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136A5A-0B71-4F4B-9C44-C5E083160D1B}"/>
              </a:ext>
            </a:extLst>
          </p:cNvPr>
          <p:cNvSpPr/>
          <p:nvPr/>
        </p:nvSpPr>
        <p:spPr>
          <a:xfrm>
            <a:off x="2081169" y="3108886"/>
            <a:ext cx="1669409" cy="75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시설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장비 등록 및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912022-C2EF-4E33-9C49-A7F0B985EA44}"/>
              </a:ext>
            </a:extLst>
          </p:cNvPr>
          <p:cNvSpPr/>
          <p:nvPr/>
        </p:nvSpPr>
        <p:spPr>
          <a:xfrm>
            <a:off x="4137170" y="3108886"/>
            <a:ext cx="1669409" cy="75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기술자원 등록 및 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FE202-1056-40F2-9FBA-95663B1FEE61}"/>
              </a:ext>
            </a:extLst>
          </p:cNvPr>
          <p:cNvSpPr/>
          <p:nvPr/>
        </p:nvSpPr>
        <p:spPr>
          <a:xfrm>
            <a:off x="6322506" y="3108886"/>
            <a:ext cx="1669409" cy="75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교육프로그램 등록 및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F0FD6-AA52-4D99-9554-80C974B6C526}"/>
              </a:ext>
            </a:extLst>
          </p:cNvPr>
          <p:cNvSpPr/>
          <p:nvPr/>
        </p:nvSpPr>
        <p:spPr>
          <a:xfrm>
            <a:off x="8370817" y="3108885"/>
            <a:ext cx="1669409" cy="108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사업별 담당자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지원사업 공고 등록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일정 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037B77-FE33-43AB-B140-722090DBDB0A}"/>
              </a:ext>
            </a:extLst>
          </p:cNvPr>
          <p:cNvSpPr/>
          <p:nvPr/>
        </p:nvSpPr>
        <p:spPr>
          <a:xfrm>
            <a:off x="5261294" y="5149442"/>
            <a:ext cx="1669409" cy="156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사업별 담당자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기관정보 관리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연구자원 관리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각종 사업 공고 및 서비스 안내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58C902-D609-434E-B4E2-079A9C18126C}"/>
              </a:ext>
            </a:extLst>
          </p:cNvPr>
          <p:cNvSpPr/>
          <p:nvPr/>
        </p:nvSpPr>
        <p:spPr>
          <a:xfrm>
            <a:off x="5261293" y="1328000"/>
            <a:ext cx="1669409" cy="75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아이바이오맵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총괄운영관리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D34A2-1C1C-4DB1-9299-97E34C8605C0}"/>
              </a:ext>
            </a:extLst>
          </p:cNvPr>
          <p:cNvSpPr txBox="1"/>
          <p:nvPr/>
        </p:nvSpPr>
        <p:spPr>
          <a:xfrm>
            <a:off x="6930702" y="4537046"/>
            <a:ext cx="52628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코디네이터 역할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연구자원 </a:t>
            </a:r>
            <a:r>
              <a:rPr lang="en-US" altLang="ko-KR" sz="1400" dirty="0"/>
              <a:t>DB</a:t>
            </a:r>
            <a:r>
              <a:rPr lang="ko-KR" altLang="en-US" sz="1400" dirty="0"/>
              <a:t>를 이용하여 이용자</a:t>
            </a:r>
            <a:r>
              <a:rPr lang="en-US" altLang="ko-KR" sz="1400" dirty="0"/>
              <a:t>(</a:t>
            </a:r>
            <a:r>
              <a:rPr lang="ko-KR" altLang="en-US" sz="1400" dirty="0"/>
              <a:t>기업</a:t>
            </a:r>
            <a:r>
              <a:rPr lang="en-US" altLang="ko-KR" sz="1400" dirty="0"/>
              <a:t>, </a:t>
            </a:r>
            <a:r>
              <a:rPr lang="ko-KR" altLang="en-US" sz="1400" dirty="0"/>
              <a:t>기관 등</a:t>
            </a:r>
            <a:r>
              <a:rPr lang="en-US" altLang="ko-KR" sz="1400" dirty="0"/>
              <a:t>)</a:t>
            </a:r>
            <a:r>
              <a:rPr lang="ko-KR" altLang="en-US" sz="1400" dirty="0"/>
              <a:t>에게 안내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기술</a:t>
            </a:r>
            <a:r>
              <a:rPr lang="en-US" altLang="ko-KR" sz="1400" dirty="0"/>
              <a:t>/</a:t>
            </a:r>
            <a:r>
              <a:rPr lang="ko-KR" altLang="en-US" sz="1400" dirty="0"/>
              <a:t>서비스 애로사항 상담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필요자원에 대한 사용 중개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지원사업에 대한 홍보 및 안내 등 </a:t>
            </a:r>
            <a:endParaRPr lang="en-US" altLang="ko-KR" sz="1400" dirty="0"/>
          </a:p>
          <a:p>
            <a:r>
              <a:rPr lang="ko-KR" altLang="en-US" sz="1400" dirty="0" err="1"/>
              <a:t>아이바이오맵의</a:t>
            </a:r>
            <a:r>
              <a:rPr lang="ko-KR" altLang="en-US" sz="1400" dirty="0"/>
              <a:t> 정보를 이용하여 기업지원 역할 수행</a:t>
            </a:r>
            <a:endParaRPr lang="en-US" altLang="ko-KR" sz="1400" dirty="0"/>
          </a:p>
          <a:p>
            <a:r>
              <a:rPr lang="ko-KR" altLang="en-US" sz="1400" dirty="0" err="1"/>
              <a:t>다산콜센터</a:t>
            </a:r>
            <a:r>
              <a:rPr lang="en-US" altLang="ko-KR" sz="1400" dirty="0"/>
              <a:t>(https://www.120dasan.or.kr/dsnc/main/main.do)</a:t>
            </a:r>
            <a:r>
              <a:rPr lang="ko-KR" altLang="en-US" sz="1400" dirty="0"/>
              <a:t>와 </a:t>
            </a:r>
            <a:endParaRPr lang="en-US" altLang="ko-KR" sz="1400" dirty="0"/>
          </a:p>
          <a:p>
            <a:r>
              <a:rPr lang="ko-KR" altLang="en-US" sz="1400" dirty="0"/>
              <a:t>같이 직접 상담 운영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500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Koun Soonil</dc:creator>
  <cp:lastModifiedBy>vd</cp:lastModifiedBy>
  <cp:revision>5</cp:revision>
  <dcterms:created xsi:type="dcterms:W3CDTF">2023-02-16T00:07:13Z</dcterms:created>
  <dcterms:modified xsi:type="dcterms:W3CDTF">2023-02-16T04:12:45Z</dcterms:modified>
</cp:coreProperties>
</file>