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n Soonil" userId="5c87a2279e97d320" providerId="LiveId" clId="{DDA8483D-CB9F-41E8-ADDB-221F748DAE45}"/>
    <pc:docChg chg="undo custSel addSld modSld">
      <pc:chgData name="Koun Soonil" userId="5c87a2279e97d320" providerId="LiveId" clId="{DDA8483D-CB9F-41E8-ADDB-221F748DAE45}" dt="2023-03-06T06:47:38.082" v="982"/>
      <pc:docMkLst>
        <pc:docMk/>
      </pc:docMkLst>
      <pc:sldChg chg="addSp delSp modSp">
        <pc:chgData name="Koun Soonil" userId="5c87a2279e97d320" providerId="LiveId" clId="{DDA8483D-CB9F-41E8-ADDB-221F748DAE45}" dt="2023-03-06T06:31:31.368" v="382" actId="14100"/>
        <pc:sldMkLst>
          <pc:docMk/>
          <pc:sldMk cId="2097695702" sldId="256"/>
        </pc:sldMkLst>
        <pc:spChg chg="add mod">
          <ac:chgData name="Koun Soonil" userId="5c87a2279e97d320" providerId="LiveId" clId="{DDA8483D-CB9F-41E8-ADDB-221F748DAE45}" dt="2023-03-06T06:26:45.281" v="53" actId="1036"/>
          <ac:spMkLst>
            <pc:docMk/>
            <pc:sldMk cId="2097695702" sldId="256"/>
            <ac:spMk id="21" creationId="{7CC1EAE5-047E-49E5-ABB7-CD708FDB8FD1}"/>
          </ac:spMkLst>
        </pc:spChg>
        <pc:spChg chg="add mod">
          <ac:chgData name="Koun Soonil" userId="5c87a2279e97d320" providerId="LiveId" clId="{DDA8483D-CB9F-41E8-ADDB-221F748DAE45}" dt="2023-03-06T06:28:27.629" v="110" actId="1037"/>
          <ac:spMkLst>
            <pc:docMk/>
            <pc:sldMk cId="2097695702" sldId="256"/>
            <ac:spMk id="22" creationId="{A15973DC-7DAE-4393-8529-66C8356B73EC}"/>
          </ac:spMkLst>
        </pc:spChg>
        <pc:spChg chg="add mod">
          <ac:chgData name="Koun Soonil" userId="5c87a2279e97d320" providerId="LiveId" clId="{DDA8483D-CB9F-41E8-ADDB-221F748DAE45}" dt="2023-03-06T06:27:22.580" v="84" actId="404"/>
          <ac:spMkLst>
            <pc:docMk/>
            <pc:sldMk cId="2097695702" sldId="256"/>
            <ac:spMk id="26" creationId="{BCFC322A-3090-4D7F-9060-5F870206DCF1}"/>
          </ac:spMkLst>
        </pc:spChg>
        <pc:spChg chg="add del mod">
          <ac:chgData name="Koun Soonil" userId="5c87a2279e97d320" providerId="LiveId" clId="{DDA8483D-CB9F-41E8-ADDB-221F748DAE45}" dt="2023-03-06T06:28:02.920" v="93" actId="478"/>
          <ac:spMkLst>
            <pc:docMk/>
            <pc:sldMk cId="2097695702" sldId="256"/>
            <ac:spMk id="29" creationId="{82CCEBC9-BE6D-482A-BA8B-887B0A9BC6B6}"/>
          </ac:spMkLst>
        </pc:spChg>
        <pc:spChg chg="add mod">
          <ac:chgData name="Koun Soonil" userId="5c87a2279e97d320" providerId="LiveId" clId="{DDA8483D-CB9F-41E8-ADDB-221F748DAE45}" dt="2023-03-06T06:27:49.003" v="91" actId="1076"/>
          <ac:spMkLst>
            <pc:docMk/>
            <pc:sldMk cId="2097695702" sldId="256"/>
            <ac:spMk id="30" creationId="{0B5A8BD9-6141-4D4B-AFD6-BCBA6229D64A}"/>
          </ac:spMkLst>
        </pc:spChg>
        <pc:spChg chg="add mod">
          <ac:chgData name="Koun Soonil" userId="5c87a2279e97d320" providerId="LiveId" clId="{DDA8483D-CB9F-41E8-ADDB-221F748DAE45}" dt="2023-03-06T06:31:27.803" v="381" actId="1076"/>
          <ac:spMkLst>
            <pc:docMk/>
            <pc:sldMk cId="2097695702" sldId="256"/>
            <ac:spMk id="32" creationId="{D5FEE19A-3F68-45FA-8978-614493DA970C}"/>
          </ac:spMkLst>
        </pc:spChg>
        <pc:cxnChg chg="add del">
          <ac:chgData name="Koun Soonil" userId="5c87a2279e97d320" providerId="LiveId" clId="{DDA8483D-CB9F-41E8-ADDB-221F748DAE45}" dt="2023-03-06T06:25:46.407" v="1" actId="478"/>
          <ac:cxnSpMkLst>
            <pc:docMk/>
            <pc:sldMk cId="2097695702" sldId="256"/>
            <ac:cxnSpMk id="20" creationId="{2BBD9308-8009-417E-A6EC-FA7DD43A4A60}"/>
          </ac:cxnSpMkLst>
        </pc:cxnChg>
        <pc:cxnChg chg="add mod">
          <ac:chgData name="Koun Soonil" userId="5c87a2279e97d320" providerId="LiveId" clId="{DDA8483D-CB9F-41E8-ADDB-221F748DAE45}" dt="2023-03-06T06:28:27.629" v="110" actId="1037"/>
          <ac:cxnSpMkLst>
            <pc:docMk/>
            <pc:sldMk cId="2097695702" sldId="256"/>
            <ac:cxnSpMk id="23" creationId="{16FCCCC5-C313-4668-AA68-FFA23E797447}"/>
          </ac:cxnSpMkLst>
        </pc:cxnChg>
        <pc:cxnChg chg="add mod">
          <ac:chgData name="Koun Soonil" userId="5c87a2279e97d320" providerId="LiveId" clId="{DDA8483D-CB9F-41E8-ADDB-221F748DAE45}" dt="2023-03-06T06:31:31.368" v="382" actId="14100"/>
          <ac:cxnSpMkLst>
            <pc:docMk/>
            <pc:sldMk cId="2097695702" sldId="256"/>
            <ac:cxnSpMk id="33" creationId="{80BFB4F0-17A6-4249-859A-E22CF32E2AFF}"/>
          </ac:cxnSpMkLst>
        </pc:cxnChg>
      </pc:sldChg>
      <pc:sldChg chg="addSp modSp">
        <pc:chgData name="Koun Soonil" userId="5c87a2279e97d320" providerId="LiveId" clId="{DDA8483D-CB9F-41E8-ADDB-221F748DAE45}" dt="2023-03-06T06:35:51.083" v="744" actId="313"/>
        <pc:sldMkLst>
          <pc:docMk/>
          <pc:sldMk cId="631791348" sldId="257"/>
        </pc:sldMkLst>
        <pc:spChg chg="add mod">
          <ac:chgData name="Koun Soonil" userId="5c87a2279e97d320" providerId="LiveId" clId="{DDA8483D-CB9F-41E8-ADDB-221F748DAE45}" dt="2023-03-06T06:32:02.296" v="422" actId="1076"/>
          <ac:spMkLst>
            <pc:docMk/>
            <pc:sldMk cId="631791348" sldId="257"/>
            <ac:spMk id="6" creationId="{93951FD5-9A54-45A0-BB08-E06671CCF294}"/>
          </ac:spMkLst>
        </pc:spChg>
        <pc:spChg chg="add mod">
          <ac:chgData name="Koun Soonil" userId="5c87a2279e97d320" providerId="LiveId" clId="{DDA8483D-CB9F-41E8-ADDB-221F748DAE45}" dt="2023-03-06T06:32:08.047" v="424" actId="1076"/>
          <ac:spMkLst>
            <pc:docMk/>
            <pc:sldMk cId="631791348" sldId="257"/>
            <ac:spMk id="7" creationId="{B00F753A-A97F-4623-B082-A110408483BD}"/>
          </ac:spMkLst>
        </pc:spChg>
        <pc:spChg chg="add mod">
          <ac:chgData name="Koun Soonil" userId="5c87a2279e97d320" providerId="LiveId" clId="{DDA8483D-CB9F-41E8-ADDB-221F748DAE45}" dt="2023-03-06T06:32:11.290" v="426" actId="1076"/>
          <ac:spMkLst>
            <pc:docMk/>
            <pc:sldMk cId="631791348" sldId="257"/>
            <ac:spMk id="8" creationId="{DD0AF362-B7E9-4565-A333-3E53C3AA4729}"/>
          </ac:spMkLst>
        </pc:spChg>
        <pc:spChg chg="add mod">
          <ac:chgData name="Koun Soonil" userId="5c87a2279e97d320" providerId="LiveId" clId="{DDA8483D-CB9F-41E8-ADDB-221F748DAE45}" dt="2023-03-06T06:32:13.314" v="428" actId="1076"/>
          <ac:spMkLst>
            <pc:docMk/>
            <pc:sldMk cId="631791348" sldId="257"/>
            <ac:spMk id="9" creationId="{598F718A-4179-456C-B851-F48ACF477465}"/>
          </ac:spMkLst>
        </pc:spChg>
        <pc:spChg chg="add mod">
          <ac:chgData name="Koun Soonil" userId="5c87a2279e97d320" providerId="LiveId" clId="{DDA8483D-CB9F-41E8-ADDB-221F748DAE45}" dt="2023-03-06T06:32:39.950" v="434" actId="14100"/>
          <ac:spMkLst>
            <pc:docMk/>
            <pc:sldMk cId="631791348" sldId="257"/>
            <ac:spMk id="10" creationId="{EB68385D-0061-4FC8-B9C9-A1336468088F}"/>
          </ac:spMkLst>
        </pc:spChg>
        <pc:spChg chg="add mod">
          <ac:chgData name="Koun Soonil" userId="5c87a2279e97d320" providerId="LiveId" clId="{DDA8483D-CB9F-41E8-ADDB-221F748DAE45}" dt="2023-03-06T06:33:12.300" v="507"/>
          <ac:spMkLst>
            <pc:docMk/>
            <pc:sldMk cId="631791348" sldId="257"/>
            <ac:spMk id="14" creationId="{0AE7BDCC-4DD4-4F6D-876C-225A51AC9A59}"/>
          </ac:spMkLst>
        </pc:spChg>
        <pc:spChg chg="add mod">
          <ac:chgData name="Koun Soonil" userId="5c87a2279e97d320" providerId="LiveId" clId="{DDA8483D-CB9F-41E8-ADDB-221F748DAE45}" dt="2023-03-06T06:33:27.293" v="546" actId="1076"/>
          <ac:spMkLst>
            <pc:docMk/>
            <pc:sldMk cId="631791348" sldId="257"/>
            <ac:spMk id="15" creationId="{F04AA71B-897B-47D6-ABAC-585363AD32FE}"/>
          </ac:spMkLst>
        </pc:spChg>
        <pc:spChg chg="add mod">
          <ac:chgData name="Koun Soonil" userId="5c87a2279e97d320" providerId="LiveId" clId="{DDA8483D-CB9F-41E8-ADDB-221F748DAE45}" dt="2023-03-06T06:33:59.255" v="585"/>
          <ac:spMkLst>
            <pc:docMk/>
            <pc:sldMk cId="631791348" sldId="257"/>
            <ac:spMk id="16" creationId="{B5C93CE0-910B-43CF-96CE-F1ED9B85157E}"/>
          </ac:spMkLst>
        </pc:spChg>
        <pc:spChg chg="add mod">
          <ac:chgData name="Koun Soonil" userId="5c87a2279e97d320" providerId="LiveId" clId="{DDA8483D-CB9F-41E8-ADDB-221F748DAE45}" dt="2023-03-06T06:35:51.083" v="744" actId="313"/>
          <ac:spMkLst>
            <pc:docMk/>
            <pc:sldMk cId="631791348" sldId="257"/>
            <ac:spMk id="18" creationId="{E77F33BA-2B3F-4B39-B88A-8C839B6B331A}"/>
          </ac:spMkLst>
        </pc:spChg>
        <pc:picChg chg="mod">
          <ac:chgData name="Koun Soonil" userId="5c87a2279e97d320" providerId="LiveId" clId="{DDA8483D-CB9F-41E8-ADDB-221F748DAE45}" dt="2023-03-06T06:31:43.906" v="406" actId="1037"/>
          <ac:picMkLst>
            <pc:docMk/>
            <pc:sldMk cId="631791348" sldId="257"/>
            <ac:picMk id="4" creationId="{8E497127-9F86-45A7-928E-D4599807A659}"/>
          </ac:picMkLst>
        </pc:picChg>
        <pc:picChg chg="mod">
          <ac:chgData name="Koun Soonil" userId="5c87a2279e97d320" providerId="LiveId" clId="{DDA8483D-CB9F-41E8-ADDB-221F748DAE45}" dt="2023-03-06T06:31:47.661" v="420" actId="1037"/>
          <ac:picMkLst>
            <pc:docMk/>
            <pc:sldMk cId="631791348" sldId="257"/>
            <ac:picMk id="5" creationId="{3DD0D8AD-73A9-4035-96AA-DBB16739915C}"/>
          </ac:picMkLst>
        </pc:picChg>
        <pc:picChg chg="add mod">
          <ac:chgData name="Koun Soonil" userId="5c87a2279e97d320" providerId="LiveId" clId="{DDA8483D-CB9F-41E8-ADDB-221F748DAE45}" dt="2023-03-06T06:35:11.662" v="638" actId="1076"/>
          <ac:picMkLst>
            <pc:docMk/>
            <pc:sldMk cId="631791348" sldId="257"/>
            <ac:picMk id="17" creationId="{089492AB-C996-474C-B730-FB77A98DDF75}"/>
          </ac:picMkLst>
        </pc:picChg>
        <pc:cxnChg chg="add mod">
          <ac:chgData name="Koun Soonil" userId="5c87a2279e97d320" providerId="LiveId" clId="{DDA8483D-CB9F-41E8-ADDB-221F748DAE45}" dt="2023-03-06T06:32:39.950" v="434" actId="14100"/>
          <ac:cxnSpMkLst>
            <pc:docMk/>
            <pc:sldMk cId="631791348" sldId="257"/>
            <ac:cxnSpMk id="11" creationId="{1BA0CC2C-80F9-42D4-8343-BDE8CC876E2F}"/>
          </ac:cxnSpMkLst>
        </pc:cxnChg>
      </pc:sldChg>
      <pc:sldChg chg="addSp delSp modSp new add">
        <pc:chgData name="Koun Soonil" userId="5c87a2279e97d320" providerId="LiveId" clId="{DDA8483D-CB9F-41E8-ADDB-221F748DAE45}" dt="2023-03-06T06:47:38.082" v="982"/>
        <pc:sldMkLst>
          <pc:docMk/>
          <pc:sldMk cId="1565689605" sldId="258"/>
        </pc:sldMkLst>
        <pc:spChg chg="add mod">
          <ac:chgData name="Koun Soonil" userId="5c87a2279e97d320" providerId="LiveId" clId="{DDA8483D-CB9F-41E8-ADDB-221F748DAE45}" dt="2023-03-06T06:47:04.662" v="928"/>
          <ac:spMkLst>
            <pc:docMk/>
            <pc:sldMk cId="1565689605" sldId="258"/>
            <ac:spMk id="7" creationId="{7C881040-0FF9-4F2A-8E59-22CF74D40304}"/>
          </ac:spMkLst>
        </pc:spChg>
        <pc:spChg chg="add mod">
          <ac:chgData name="Koun Soonil" userId="5c87a2279e97d320" providerId="LiveId" clId="{DDA8483D-CB9F-41E8-ADDB-221F748DAE45}" dt="2023-03-06T06:41:01.999" v="824" actId="1035"/>
          <ac:spMkLst>
            <pc:docMk/>
            <pc:sldMk cId="1565689605" sldId="258"/>
            <ac:spMk id="10" creationId="{F114586E-C2DA-42EA-8E28-600443DF4E1E}"/>
          </ac:spMkLst>
        </pc:spChg>
        <pc:spChg chg="add mod">
          <ac:chgData name="Koun Soonil" userId="5c87a2279e97d320" providerId="LiveId" clId="{DDA8483D-CB9F-41E8-ADDB-221F748DAE45}" dt="2023-03-06T06:41:01.999" v="824" actId="1035"/>
          <ac:spMkLst>
            <pc:docMk/>
            <pc:sldMk cId="1565689605" sldId="258"/>
            <ac:spMk id="11" creationId="{D9A443D9-24A5-4A0E-A20C-35CD985B05FD}"/>
          </ac:spMkLst>
        </pc:spChg>
        <pc:spChg chg="add mod">
          <ac:chgData name="Koun Soonil" userId="5c87a2279e97d320" providerId="LiveId" clId="{DDA8483D-CB9F-41E8-ADDB-221F748DAE45}" dt="2023-03-06T06:41:01.999" v="824" actId="1035"/>
          <ac:spMkLst>
            <pc:docMk/>
            <pc:sldMk cId="1565689605" sldId="258"/>
            <ac:spMk id="12" creationId="{9965D522-C14D-434F-AB7D-EECAF7B2378A}"/>
          </ac:spMkLst>
        </pc:spChg>
        <pc:spChg chg="add mod">
          <ac:chgData name="Koun Soonil" userId="5c87a2279e97d320" providerId="LiveId" clId="{DDA8483D-CB9F-41E8-ADDB-221F748DAE45}" dt="2023-03-06T06:41:01.999" v="824" actId="1035"/>
          <ac:spMkLst>
            <pc:docMk/>
            <pc:sldMk cId="1565689605" sldId="258"/>
            <ac:spMk id="13" creationId="{D5BA7B35-D890-4F9B-9E1E-3B53CF6AE35D}"/>
          </ac:spMkLst>
        </pc:spChg>
        <pc:spChg chg="add mod">
          <ac:chgData name="Koun Soonil" userId="5c87a2279e97d320" providerId="LiveId" clId="{DDA8483D-CB9F-41E8-ADDB-221F748DAE45}" dt="2023-03-06T06:41:01.999" v="824" actId="1035"/>
          <ac:spMkLst>
            <pc:docMk/>
            <pc:sldMk cId="1565689605" sldId="258"/>
            <ac:spMk id="14" creationId="{0CB0357F-071D-43AB-936F-5101A7810F55}"/>
          </ac:spMkLst>
        </pc:spChg>
        <pc:spChg chg="add mod">
          <ac:chgData name="Koun Soonil" userId="5c87a2279e97d320" providerId="LiveId" clId="{DDA8483D-CB9F-41E8-ADDB-221F748DAE45}" dt="2023-03-06T06:41:01.999" v="824" actId="1035"/>
          <ac:spMkLst>
            <pc:docMk/>
            <pc:sldMk cId="1565689605" sldId="258"/>
            <ac:spMk id="15" creationId="{E0E9F4B2-D09E-4142-AF6F-14EBCDB64A27}"/>
          </ac:spMkLst>
        </pc:spChg>
        <pc:spChg chg="add del mod">
          <ac:chgData name="Koun Soonil" userId="5c87a2279e97d320" providerId="LiveId" clId="{DDA8483D-CB9F-41E8-ADDB-221F748DAE45}" dt="2023-03-06T06:47:38.082" v="982"/>
          <ac:spMkLst>
            <pc:docMk/>
            <pc:sldMk cId="1565689605" sldId="258"/>
            <ac:spMk id="21" creationId="{C3F6291A-BBAA-4180-8607-D81B52F17FC2}"/>
          </ac:spMkLst>
        </pc:spChg>
        <pc:picChg chg="add mod modCrop">
          <ac:chgData name="Koun Soonil" userId="5c87a2279e97d320" providerId="LiveId" clId="{DDA8483D-CB9F-41E8-ADDB-221F748DAE45}" dt="2023-03-06T06:39:08.527" v="791" actId="12788"/>
          <ac:picMkLst>
            <pc:docMk/>
            <pc:sldMk cId="1565689605" sldId="258"/>
            <ac:picMk id="3" creationId="{8820AAFA-F1F1-47E4-8577-C124198507E4}"/>
          </ac:picMkLst>
        </pc:picChg>
        <pc:picChg chg="add mod modCrop">
          <ac:chgData name="Koun Soonil" userId="5c87a2279e97d320" providerId="LiveId" clId="{DDA8483D-CB9F-41E8-ADDB-221F748DAE45}" dt="2023-03-06T06:39:08.527" v="791" actId="12788"/>
          <ac:picMkLst>
            <pc:docMk/>
            <pc:sldMk cId="1565689605" sldId="258"/>
            <ac:picMk id="4" creationId="{A2CC96B5-64D1-47CE-A2C1-5521D2501487}"/>
          </ac:picMkLst>
        </pc:picChg>
        <pc:picChg chg="add mod modCrop">
          <ac:chgData name="Koun Soonil" userId="5c87a2279e97d320" providerId="LiveId" clId="{DDA8483D-CB9F-41E8-ADDB-221F748DAE45}" dt="2023-03-06T06:39:08.527" v="791" actId="12788"/>
          <ac:picMkLst>
            <pc:docMk/>
            <pc:sldMk cId="1565689605" sldId="258"/>
            <ac:picMk id="5" creationId="{49E39146-3200-4EA2-9987-B2415FE4FE7E}"/>
          </ac:picMkLst>
        </pc:picChg>
        <pc:picChg chg="add mod">
          <ac:chgData name="Koun Soonil" userId="5c87a2279e97d320" providerId="LiveId" clId="{DDA8483D-CB9F-41E8-ADDB-221F748DAE45}" dt="2023-03-06T06:39:08.527" v="791" actId="12788"/>
          <ac:picMkLst>
            <pc:docMk/>
            <pc:sldMk cId="1565689605" sldId="258"/>
            <ac:picMk id="6" creationId="{416AE592-0E40-41A0-837F-E050E8151E4B}"/>
          </ac:picMkLst>
        </pc:picChg>
        <pc:picChg chg="add mod modCrop">
          <ac:chgData name="Koun Soonil" userId="5c87a2279e97d320" providerId="LiveId" clId="{DDA8483D-CB9F-41E8-ADDB-221F748DAE45}" dt="2023-03-06T06:46:33.810" v="891" actId="12788"/>
          <ac:picMkLst>
            <pc:docMk/>
            <pc:sldMk cId="1565689605" sldId="258"/>
            <ac:picMk id="8" creationId="{185358B9-713B-4102-B24F-3871D3602BBA}"/>
          </ac:picMkLst>
        </pc:picChg>
        <pc:picChg chg="add mod modCrop">
          <ac:chgData name="Koun Soonil" userId="5c87a2279e97d320" providerId="LiveId" clId="{DDA8483D-CB9F-41E8-ADDB-221F748DAE45}" dt="2023-03-06T06:39:50.217" v="798" actId="1076"/>
          <ac:picMkLst>
            <pc:docMk/>
            <pc:sldMk cId="1565689605" sldId="258"/>
            <ac:picMk id="9" creationId="{755F5725-C705-4683-B6DA-D527E9B1A65D}"/>
          </ac:picMkLst>
        </pc:picChg>
        <pc:picChg chg="add mod modCrop">
          <ac:chgData name="Koun Soonil" userId="5c87a2279e97d320" providerId="LiveId" clId="{DDA8483D-CB9F-41E8-ADDB-221F748DAE45}" dt="2023-03-06T06:46:33.810" v="891" actId="12788"/>
          <ac:picMkLst>
            <pc:docMk/>
            <pc:sldMk cId="1565689605" sldId="258"/>
            <ac:picMk id="16" creationId="{23CFC9BD-1E4B-4679-B925-D9CD6FDE0D38}"/>
          </ac:picMkLst>
        </pc:picChg>
        <pc:picChg chg="add del mod modCrop">
          <ac:chgData name="Koun Soonil" userId="5c87a2279e97d320" providerId="LiveId" clId="{DDA8483D-CB9F-41E8-ADDB-221F748DAE45}" dt="2023-03-06T06:45:10.631" v="872" actId="478"/>
          <ac:picMkLst>
            <pc:docMk/>
            <pc:sldMk cId="1565689605" sldId="258"/>
            <ac:picMk id="17" creationId="{31FC7067-C375-4FF6-A43E-5BBD4A334F8D}"/>
          </ac:picMkLst>
        </pc:picChg>
        <pc:picChg chg="add del mod modCrop">
          <ac:chgData name="Koun Soonil" userId="5c87a2279e97d320" providerId="LiveId" clId="{DDA8483D-CB9F-41E8-ADDB-221F748DAE45}" dt="2023-03-06T06:45:57.262" v="880" actId="478"/>
          <ac:picMkLst>
            <pc:docMk/>
            <pc:sldMk cId="1565689605" sldId="258"/>
            <ac:picMk id="18" creationId="{EF3A0D49-CC8E-4C34-B6F6-EC406AD1D89A}"/>
          </ac:picMkLst>
        </pc:picChg>
        <pc:picChg chg="add mod modCrop">
          <ac:chgData name="Koun Soonil" userId="5c87a2279e97d320" providerId="LiveId" clId="{DDA8483D-CB9F-41E8-ADDB-221F748DAE45}" dt="2023-03-06T06:46:33.810" v="891" actId="12788"/>
          <ac:picMkLst>
            <pc:docMk/>
            <pc:sldMk cId="1565689605" sldId="258"/>
            <ac:picMk id="20" creationId="{7ED3E8CF-07DD-4A84-A678-36400ED97E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6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1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3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4B9F-1833-4697-B567-AAC9EAAE61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9805-A745-4362-BDF4-A08CC3F1B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E6509-F2F1-4AB3-93E9-0AD30DFC8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B8956-C38A-4D5A-B8C0-243A0C8B8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73433-9AB9-4D4E-B692-BA00E106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" y="0"/>
            <a:ext cx="6090586" cy="9144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BDA040-3A1D-4686-A530-FCC9B29DD101}"/>
              </a:ext>
            </a:extLst>
          </p:cNvPr>
          <p:cNvSpPr/>
          <p:nvPr/>
        </p:nvSpPr>
        <p:spPr>
          <a:xfrm>
            <a:off x="3518208" y="708154"/>
            <a:ext cx="2376000" cy="1548000"/>
          </a:xfrm>
          <a:prstGeom prst="roundRect">
            <a:avLst>
              <a:gd name="adj" fmla="val 692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7A468F-28A7-4AD1-8604-CEB878C070C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894208" y="1100405"/>
            <a:ext cx="963792" cy="38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BEE97F-5A5E-44C1-AF32-0751CE36B5F8}"/>
              </a:ext>
            </a:extLst>
          </p:cNvPr>
          <p:cNvSpPr txBox="1"/>
          <p:nvPr/>
        </p:nvSpPr>
        <p:spPr>
          <a:xfrm>
            <a:off x="6858000" y="915739"/>
            <a:ext cx="702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동향</a:t>
            </a:r>
            <a:r>
              <a:rPr lang="en-US" altLang="ko-KR" dirty="0"/>
              <a:t>/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 err="1"/>
              <a:t>바이오행사</a:t>
            </a:r>
            <a:r>
              <a:rPr lang="en-US" altLang="ko-KR" dirty="0"/>
              <a:t>, </a:t>
            </a:r>
            <a:r>
              <a:rPr lang="ko-KR" altLang="en-US" dirty="0"/>
              <a:t>자유게시판</a:t>
            </a:r>
            <a:r>
              <a:rPr lang="en-US" altLang="ko-KR" dirty="0"/>
              <a:t>, </a:t>
            </a:r>
            <a:r>
              <a:rPr lang="ko-KR" altLang="en-US" dirty="0"/>
              <a:t>연구개발</a:t>
            </a:r>
            <a:r>
              <a:rPr lang="en-US" altLang="ko-KR" dirty="0"/>
              <a:t>Q&amp;A,</a:t>
            </a:r>
            <a:r>
              <a:rPr lang="ko-KR" altLang="en-US" dirty="0"/>
              <a:t> </a:t>
            </a:r>
            <a:r>
              <a:rPr lang="ko-KR" altLang="en-US" dirty="0" err="1"/>
              <a:t>새소식</a:t>
            </a:r>
            <a:r>
              <a:rPr lang="en-US" altLang="ko-KR" dirty="0"/>
              <a:t>/</a:t>
            </a:r>
            <a:r>
              <a:rPr lang="ko-KR" altLang="en-US" dirty="0"/>
              <a:t>공지사항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7C22E8F-D530-4139-B5B0-B776B21CCBD6}"/>
              </a:ext>
            </a:extLst>
          </p:cNvPr>
          <p:cNvSpPr/>
          <p:nvPr/>
        </p:nvSpPr>
        <p:spPr>
          <a:xfrm>
            <a:off x="927408" y="2486240"/>
            <a:ext cx="3365811" cy="1548000"/>
          </a:xfrm>
          <a:prstGeom prst="roundRect">
            <a:avLst>
              <a:gd name="adj" fmla="val 692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24B80-BB12-49D8-8F04-C16F16491B5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293219" y="2765714"/>
            <a:ext cx="2941328" cy="49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111FA2-BA60-4EED-8964-549C7800B8DB}"/>
              </a:ext>
            </a:extLst>
          </p:cNvPr>
          <p:cNvSpPr txBox="1"/>
          <p:nvPr/>
        </p:nvSpPr>
        <p:spPr>
          <a:xfrm>
            <a:off x="7234547" y="2581048"/>
            <a:ext cx="78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정부사업</a:t>
            </a:r>
            <a:r>
              <a:rPr lang="en-US" altLang="ko-KR" dirty="0"/>
              <a:t>, </a:t>
            </a:r>
            <a:r>
              <a:rPr lang="ko-KR" altLang="en-US" dirty="0"/>
              <a:t>지자체사업</a:t>
            </a:r>
            <a:r>
              <a:rPr lang="en-US" altLang="ko-KR" dirty="0"/>
              <a:t>, </a:t>
            </a:r>
            <a:r>
              <a:rPr lang="ko-KR" altLang="en-US" dirty="0"/>
              <a:t>채용</a:t>
            </a:r>
            <a:r>
              <a:rPr lang="en-US" altLang="ko-KR" dirty="0"/>
              <a:t>, </a:t>
            </a:r>
            <a:r>
              <a:rPr lang="ko-KR" altLang="en-US" dirty="0"/>
              <a:t>교육프로그램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21" name="&quot;허용 안 됨&quot; 기호 20">
            <a:extLst>
              <a:ext uri="{FF2B5EF4-FFF2-40B4-BE49-F238E27FC236}">
                <a16:creationId xmlns:a16="http://schemas.microsoft.com/office/drawing/2014/main" id="{7CC1EAE5-047E-49E5-ABB7-CD708FDB8FD1}"/>
              </a:ext>
            </a:extLst>
          </p:cNvPr>
          <p:cNvSpPr/>
          <p:nvPr/>
        </p:nvSpPr>
        <p:spPr>
          <a:xfrm>
            <a:off x="1371600" y="5140710"/>
            <a:ext cx="468000" cy="468000"/>
          </a:xfrm>
          <a:prstGeom prst="noSmoking">
            <a:avLst>
              <a:gd name="adj" fmla="val 1218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5973DC-7DAE-4393-8529-66C8356B73EC}"/>
              </a:ext>
            </a:extLst>
          </p:cNvPr>
          <p:cNvSpPr/>
          <p:nvPr/>
        </p:nvSpPr>
        <p:spPr>
          <a:xfrm>
            <a:off x="949654" y="4625025"/>
            <a:ext cx="1368000" cy="504000"/>
          </a:xfrm>
          <a:prstGeom prst="roundRect">
            <a:avLst>
              <a:gd name="adj" fmla="val 692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FCCCC5-C313-4668-AA68-FFA23E79744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2317654" y="4143716"/>
            <a:ext cx="3753197" cy="73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CFC322A-3090-4D7F-9060-5F870206DCF1}"/>
              </a:ext>
            </a:extLst>
          </p:cNvPr>
          <p:cNvSpPr/>
          <p:nvPr/>
        </p:nvSpPr>
        <p:spPr>
          <a:xfrm>
            <a:off x="6070851" y="3757961"/>
            <a:ext cx="403442" cy="77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1:1</a:t>
            </a:r>
          </a:p>
          <a:p>
            <a:pPr algn="ctr"/>
            <a:r>
              <a:rPr lang="ko-KR" altLang="en-US" sz="900" dirty="0"/>
              <a:t>문의연락</a:t>
            </a:r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0B5A8BD9-6141-4D4B-AFD6-BCBA6229D64A}"/>
              </a:ext>
            </a:extLst>
          </p:cNvPr>
          <p:cNvSpPr/>
          <p:nvPr/>
        </p:nvSpPr>
        <p:spPr>
          <a:xfrm>
            <a:off x="3050208" y="4766994"/>
            <a:ext cx="468000" cy="468000"/>
          </a:xfrm>
          <a:prstGeom prst="noSmoking">
            <a:avLst>
              <a:gd name="adj" fmla="val 1218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EE19A-3F68-45FA-8978-614493DA970C}"/>
              </a:ext>
            </a:extLst>
          </p:cNvPr>
          <p:cNvSpPr txBox="1"/>
          <p:nvPr/>
        </p:nvSpPr>
        <p:spPr>
          <a:xfrm>
            <a:off x="6608108" y="6176435"/>
            <a:ext cx="475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바이오정보는</a:t>
            </a:r>
            <a:r>
              <a:rPr lang="ko-KR" altLang="en-US" dirty="0"/>
              <a:t> 연구자원 하위 메뉴 정보 중 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연구시설</a:t>
            </a:r>
            <a:r>
              <a:rPr lang="en-US" altLang="ko-KR" dirty="0"/>
              <a:t>, </a:t>
            </a:r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/</a:t>
            </a:r>
            <a:r>
              <a:rPr lang="ko-KR" altLang="en-US" dirty="0"/>
              <a:t>자본정보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로 구성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BFB4F0-17A6-4249-859A-E22CF32E2AF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133493" y="6176435"/>
            <a:ext cx="3474615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497127-9F86-45A7-928E-D4599807A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85"/>
          <a:stretch/>
        </p:blipFill>
        <p:spPr>
          <a:xfrm>
            <a:off x="145286" y="110713"/>
            <a:ext cx="2157441" cy="8512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D0D8AD-73A9-4035-96AA-DBB167399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15"/>
          <a:stretch/>
        </p:blipFill>
        <p:spPr>
          <a:xfrm>
            <a:off x="2642773" y="110713"/>
            <a:ext cx="2157441" cy="9033287"/>
          </a:xfrm>
          <a:prstGeom prst="rect">
            <a:avLst/>
          </a:prstGeom>
        </p:spPr>
      </p:pic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93951FD5-9A54-45A0-BB08-E06671CCF294}"/>
              </a:ext>
            </a:extLst>
          </p:cNvPr>
          <p:cNvSpPr/>
          <p:nvPr/>
        </p:nvSpPr>
        <p:spPr>
          <a:xfrm>
            <a:off x="990006" y="7192534"/>
            <a:ext cx="468000" cy="468000"/>
          </a:xfrm>
          <a:prstGeom prst="noSmoking">
            <a:avLst>
              <a:gd name="adj" fmla="val 1218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B00F753A-A97F-4623-B082-A110408483BD}"/>
              </a:ext>
            </a:extLst>
          </p:cNvPr>
          <p:cNvSpPr/>
          <p:nvPr/>
        </p:nvSpPr>
        <p:spPr>
          <a:xfrm>
            <a:off x="3415045" y="732261"/>
            <a:ext cx="468000" cy="468000"/>
          </a:xfrm>
          <a:prstGeom prst="noSmoking">
            <a:avLst>
              <a:gd name="adj" fmla="val 1218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DD0AF362-B7E9-4565-A333-3E53C3AA4729}"/>
              </a:ext>
            </a:extLst>
          </p:cNvPr>
          <p:cNvSpPr/>
          <p:nvPr/>
        </p:nvSpPr>
        <p:spPr>
          <a:xfrm>
            <a:off x="3487493" y="1353809"/>
            <a:ext cx="468000" cy="468000"/>
          </a:xfrm>
          <a:prstGeom prst="noSmoking">
            <a:avLst>
              <a:gd name="adj" fmla="val 1218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598F718A-4179-456C-B851-F48ACF477465}"/>
              </a:ext>
            </a:extLst>
          </p:cNvPr>
          <p:cNvSpPr/>
          <p:nvPr/>
        </p:nvSpPr>
        <p:spPr>
          <a:xfrm>
            <a:off x="3487493" y="2443357"/>
            <a:ext cx="468000" cy="468000"/>
          </a:xfrm>
          <a:prstGeom prst="noSmoking">
            <a:avLst>
              <a:gd name="adj" fmla="val 1218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68385D-0061-4FC8-B9C9-A1336468088F}"/>
              </a:ext>
            </a:extLst>
          </p:cNvPr>
          <p:cNvSpPr/>
          <p:nvPr/>
        </p:nvSpPr>
        <p:spPr>
          <a:xfrm>
            <a:off x="2642773" y="3891776"/>
            <a:ext cx="2157441" cy="1427356"/>
          </a:xfrm>
          <a:prstGeom prst="roundRect">
            <a:avLst>
              <a:gd name="adj" fmla="val 692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A0CC2C-80F9-42D4-8343-BDE8CC876E2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583473" y="4627357"/>
            <a:ext cx="1059300" cy="195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E7BDCC-4DD4-4F6D-876C-225A51AC9A59}"/>
              </a:ext>
            </a:extLst>
          </p:cNvPr>
          <p:cNvSpPr txBox="1"/>
          <p:nvPr/>
        </p:nvSpPr>
        <p:spPr>
          <a:xfrm>
            <a:off x="4928839" y="3992137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추천검색어와</a:t>
            </a:r>
            <a:r>
              <a:rPr lang="en-US" altLang="ko-KR" dirty="0"/>
              <a:t>, </a:t>
            </a:r>
            <a:r>
              <a:rPr lang="ko-KR" altLang="en-US" dirty="0"/>
              <a:t>연구개발</a:t>
            </a:r>
            <a:r>
              <a:rPr lang="en-US" altLang="ko-KR" dirty="0"/>
              <a:t>Q&amp;A </a:t>
            </a:r>
            <a:r>
              <a:rPr lang="ko-KR" altLang="en-US" dirty="0"/>
              <a:t>배너사이로 위치이동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AA71B-897B-47D6-ABAC-585363AD32FE}"/>
              </a:ext>
            </a:extLst>
          </p:cNvPr>
          <p:cNvSpPr txBox="1"/>
          <p:nvPr/>
        </p:nvSpPr>
        <p:spPr>
          <a:xfrm>
            <a:off x="-2312019" y="224218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지도는 제일 밑으로 이동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93CE0-910B-43CF-96CE-F1ED9B85157E}"/>
              </a:ext>
            </a:extLst>
          </p:cNvPr>
          <p:cNvSpPr txBox="1"/>
          <p:nvPr/>
        </p:nvSpPr>
        <p:spPr>
          <a:xfrm>
            <a:off x="4800214" y="576451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등 크기 작게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9492AB-C996-474C-B730-FB77A98D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41947" y="3391312"/>
            <a:ext cx="2982652" cy="33766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7F33BA-2B3F-4B39-B88A-8C839B6B331A}"/>
              </a:ext>
            </a:extLst>
          </p:cNvPr>
          <p:cNvSpPr txBox="1"/>
          <p:nvPr/>
        </p:nvSpPr>
        <p:spPr>
          <a:xfrm>
            <a:off x="-1759295" y="3992137"/>
            <a:ext cx="190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게시판은 오른쪽 느낌으로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동향</a:t>
            </a:r>
            <a:r>
              <a:rPr lang="en-US" altLang="ko-KR" dirty="0"/>
              <a:t>, </a:t>
            </a:r>
            <a:r>
              <a:rPr lang="ko-KR" altLang="en-US" dirty="0"/>
              <a:t>사업공고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채용</a:t>
            </a:r>
            <a:r>
              <a:rPr lang="en-US" altLang="ko-KR" dirty="0"/>
              <a:t>, </a:t>
            </a:r>
            <a:r>
              <a:rPr lang="ko-KR" altLang="en-US" dirty="0"/>
              <a:t>공지＇</a:t>
            </a:r>
          </a:p>
        </p:txBody>
      </p:sp>
    </p:spTree>
    <p:extLst>
      <p:ext uri="{BB962C8B-B14F-4D97-AF65-F5344CB8AC3E}">
        <p14:creationId xmlns:p14="http://schemas.microsoft.com/office/powerpoint/2010/main" val="6317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20AAFA-F1F1-47E4-8577-C12419850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1239"/>
          <a:stretch/>
        </p:blipFill>
        <p:spPr>
          <a:xfrm>
            <a:off x="636569" y="223024"/>
            <a:ext cx="2160000" cy="15388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CC96B5-64D1-47CE-A2C1-5521D250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6" b="63477"/>
          <a:stretch/>
        </p:blipFill>
        <p:spPr>
          <a:xfrm>
            <a:off x="636569" y="4337826"/>
            <a:ext cx="2160000" cy="1048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E39146-3200-4EA2-9987-B2415FE4F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1" b="48136"/>
          <a:stretch/>
        </p:blipFill>
        <p:spPr>
          <a:xfrm>
            <a:off x="636569" y="5386041"/>
            <a:ext cx="2160000" cy="1226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6AE592-0E40-41A0-837F-E050E815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9" y="1775170"/>
            <a:ext cx="2160000" cy="2445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81040-0FF9-4F2A-8E59-22CF74D40304}"/>
              </a:ext>
            </a:extLst>
          </p:cNvPr>
          <p:cNvSpPr txBox="1"/>
          <p:nvPr/>
        </p:nvSpPr>
        <p:spPr>
          <a:xfrm>
            <a:off x="-3802564" y="1438725"/>
            <a:ext cx="486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게시판은 목차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동향</a:t>
            </a:r>
            <a:r>
              <a:rPr lang="en-US" altLang="ko-KR" dirty="0"/>
              <a:t>, </a:t>
            </a:r>
            <a:r>
              <a:rPr lang="ko-KR" altLang="en-US" dirty="0"/>
              <a:t>사업공고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채용</a:t>
            </a:r>
            <a:r>
              <a:rPr lang="en-US" altLang="ko-KR" dirty="0"/>
              <a:t>, </a:t>
            </a:r>
            <a:r>
              <a:rPr lang="ko-KR" altLang="en-US" dirty="0"/>
              <a:t>공지‘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10~15</a:t>
            </a:r>
            <a:r>
              <a:rPr lang="ko-KR" altLang="en-US" dirty="0"/>
              <a:t>줄 요청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5358B9-713B-4102-B24F-3871D360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5" b="40455"/>
          <a:stretch/>
        </p:blipFill>
        <p:spPr>
          <a:xfrm>
            <a:off x="4389749" y="133815"/>
            <a:ext cx="2160000" cy="802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5F5725-C705-4683-B6DA-D527E9B1A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5" b="19507"/>
          <a:stretch/>
        </p:blipFill>
        <p:spPr>
          <a:xfrm>
            <a:off x="636569" y="6612675"/>
            <a:ext cx="2160000" cy="181764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114586E-C2DA-42EA-8E28-600443DF4E1E}"/>
              </a:ext>
            </a:extLst>
          </p:cNvPr>
          <p:cNvSpPr/>
          <p:nvPr/>
        </p:nvSpPr>
        <p:spPr>
          <a:xfrm>
            <a:off x="771688" y="834758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A443D9-24A5-4A0E-A20C-35CD985B05FD}"/>
              </a:ext>
            </a:extLst>
          </p:cNvPr>
          <p:cNvSpPr/>
          <p:nvPr/>
        </p:nvSpPr>
        <p:spPr>
          <a:xfrm>
            <a:off x="1113799" y="834758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65D522-C14D-434F-AB7D-EECAF7B2378A}"/>
              </a:ext>
            </a:extLst>
          </p:cNvPr>
          <p:cNvSpPr/>
          <p:nvPr/>
        </p:nvSpPr>
        <p:spPr>
          <a:xfrm>
            <a:off x="1455910" y="834758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BA7B35-D890-4F9B-9E1E-3B53CF6AE35D}"/>
              </a:ext>
            </a:extLst>
          </p:cNvPr>
          <p:cNvSpPr/>
          <p:nvPr/>
        </p:nvSpPr>
        <p:spPr>
          <a:xfrm>
            <a:off x="1798021" y="834758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B0357F-071D-43AB-936F-5101A7810F55}"/>
              </a:ext>
            </a:extLst>
          </p:cNvPr>
          <p:cNvSpPr/>
          <p:nvPr/>
        </p:nvSpPr>
        <p:spPr>
          <a:xfrm>
            <a:off x="2482244" y="834758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E9F4B2-D09E-4142-AF6F-14EBCDB64A27}"/>
              </a:ext>
            </a:extLst>
          </p:cNvPr>
          <p:cNvSpPr/>
          <p:nvPr/>
        </p:nvSpPr>
        <p:spPr>
          <a:xfrm>
            <a:off x="2140132" y="834758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CFC9BD-1E4B-4679-B925-D9CD6FDE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56" r="1" b="78925"/>
          <a:stretch/>
        </p:blipFill>
        <p:spPr>
          <a:xfrm>
            <a:off x="4389749" y="1029768"/>
            <a:ext cx="2160000" cy="13591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D3E8CF-07DD-4A84-A678-36400ED9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1"/>
          <a:stretch/>
        </p:blipFill>
        <p:spPr>
          <a:xfrm>
            <a:off x="4389749" y="2361941"/>
            <a:ext cx="2160000" cy="16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97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Koun Soonil</dc:creator>
  <cp:lastModifiedBy>Koun Soonil</cp:lastModifiedBy>
  <cp:revision>5</cp:revision>
  <cp:lastPrinted>2023-03-06T05:15:10Z</cp:lastPrinted>
  <dcterms:created xsi:type="dcterms:W3CDTF">2023-03-06T02:37:54Z</dcterms:created>
  <dcterms:modified xsi:type="dcterms:W3CDTF">2023-03-06T06:47:51Z</dcterms:modified>
</cp:coreProperties>
</file>