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2:24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68 0,'25'0'250,"-1"0"-203,1-25-31,0 25-1,-1 0 16,1 0 1,-1 0-17,1 0 1,0 0 0,-1 0-1,1 0 1,0 0-1,-1 0 1,1 0 0,0 0 15,-1 0-15,1 0-1,0 0 16,-1 0-31,1 0 32,0 0-17,-1 0-15,1 0 32,0 0-1,-1 0-16,1 0 1,0 0 0,-1 0 31,1 0-47,0 0 46,-1 0-14,1 0-17,0 0 1,-1 0 0,1 0 15,0 0-31,-1 0 15,1 0 32,0 0-31,-1 0 0,1 0-1,0 0 16,-1 0-31,1 0 16,0 0 15,-1 0 1,1 0-1,0 0-16,-1 0-15,1 0 32,0 0-17,-1 0 48,1 0-63,0 0 15,-1 0 32,1 0-15,-1 0-1,1 0-16,0 0-15,-1 0 16,1 0 0,0 0-1,-1 0 17,1 0-32,0 0 31,-1 0-16,1 0 1,0 0-16,-1 0 16,1 0 77,0 0-77,-1 0 62,1 0-62,0 0 62,-1 0 31,1 0 1,24 0-95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03:53.907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371 1514 0,'25'0'187,"0"0"-187,-1 0 16,50 0 0,-49 0-16,24 0 15,-24 0-15,49 0 16,-25 0 0,-24 0-1,0 0 1,-1 0-1,50 0 17,-49 0-1,49 0-15,-50 0-1,1 0 1,0 0-1,-1 0-15,1 0 16,0 0 0,-1 0-16,1 0 15,0 0 1,-1 0-16,1 0 16,0 0-1,-1 0 1,1 0-16,0 0 31,-1 0-31,1 0 16,0 0-1,-1 0 1,1 0 0,0 0-1,24 0-15,25 0 16,-49 0-1,24 0 1,-24 0 0,-1 0-1,50 0-15,0 0 32,-49 0-17,0 0 1,-1 0-16,1 0 15,0 0 1,24 0-16,-24 0 16,-1 0-1,26 0-15,-26 0 16,50 0 0,-49 0-1,49 0 1,-25 0-16,-24 0 15,24 0-15,-24 0 16,24 0-16,-24 0 31,49 0-15,0 0 0,0 0 15,-25 0-16,0 0-15,25 0 16,-49 0 0,49 0-1,-49 0-15,49 0 16,-25 0 0,-24 0-16,24 0 15,-24 0-15,24 0 16,0 0-16,-24 0 15,24 0-15,25 0 16,-49 0-16,49 0 16,-50 0-1,1 0 1,0 0 0,-1 0-1,1 0-15,0 0 16,24 0-1,25 0 1,-49 0-16,-1 0 16,26 0-1,-1 0-15,-24 0 16,24 0 0,0 0-1,1 0 1,24 0-1,-25 0-15,-24 0 16,24 0-16,-24 0 16,49 0-1,-25 0-15,-24 0 16,24 0-16,-24 0 16,24 0-16,0 0 15,-24 0-15,24 0 16,-24 0-16,24 0 15,0 0-15,-24 0 16,24 0-16,-24 0 16,24 0-16,1 0 15,-26 0-15,50 0 16,-49 0 0,24 0-16,1 0 15,-26 0-15,26 0 16,-26 0-16,26 0 15,-26 0 1,26 0-16,-1 0 16,0 0-1,1 0-15,-1 0 16,-24 0-16,24 0 16,-24 0-16,24 0 15,0 0-15,-24 0 16,24 0-16,25 0 15,-49 0-15,24 0 16,0 0-16,1 0 16,-1 0-16,-24 0 15,24 0-15,0 0 16,1 0 0,-26 0-1,26 0-15,-1 0 16,0 0-1,1 0-15,-1 0 16,-24 0-16,24 0 16,25 0-1,-49 0 1,24 0-16,-24 0 16,49 0-1,-25 0-15,25 0 31,-25 0-15,25 0 0,-49 0-1,24 0-15,0 0 16,1 0 0,-1 0-16,-24-25 15,24 25-15,25 0 16,-49 0-16,24 0 15,-24 0-15,24 0 16,0 0-16,-24 0 16,49 0-1,-49 0 1,24 0-16,0-25 16,-24 25-1,49 0 1,-25 0-1,1 0-15,-26 0 32,26 0-32,23 0 15,-23 0 1,-1 0 0,25 0-1,0 0 1,0 0 15,-49 0-15,-1 0-1,1 0-15,0-24 16,-1 24 0,26-25-16,24 25 15,-25 0 1,0 0-1,-24 0 1,24 0 0,-24 0-1,0 0 1,-1 0-16,1 0 16,0 0-1,49 0 16,-50 0-31,50 0 16,-49 0 0,49 0-1,-49 0 1,49 0 0,-50 0 15,50 0-16,-49 0 1,24 0 0,-24 0-1,-1 0 1,1 0 0,0 0-1,-1 0 1,1 0-1,24 0-15,-24 0 16,0 0 0,24 0-16,0 0 31,-24 0-15,49 0-1,-25 0 1,-24 0-1,0 0-15,24-25 266,-24 25-266,-25-74 16,24 50-1,-24-50 1,0 24-16,0 1 16,0 0-16,0-1 15,0 26-15,0-26 16,0 26-16,0-1 15,0 0 1,0 1-16,0-1 16,0 0-1,0-49 1,0 50 15,0-1-15,0 1-1,0-1 1,0 0-16,0 1 16,0-1-1,0 0-15,0-49 32,0 25 14,0 24-30,-24-24 0,24 24 15,0 1-15,0-1-1,0 0-15,-25 1 16,25-1-1,0-24 1,0 24 15,-25-24-15,1-1 265,-1 50-265,0 0-1,-49 0-15,50 0 32,-1 0-32,0 0 15,-49 0 1,0 0 0,50 0-1,-1 0-15,0 0 16,-24 0-1,24 25-15,1-25 16,-26 0-16,26 0 16,-1 0-16,-24 0 15,24 25-15,-24-25 16,0 24-16,-25 1 16,49 0-1,-49-1 1,49 1-16,-24-25 15,0 25 1,-1-1 0,26 1-1,-26 0-15,-24-1 16,50-24 0,-1 0-16,-24 0 15,49 25-15,-50-25 16,1 25-1,0-25 1,-25 24 0,24-24-1,-24 25 17,25-25-32,-25 25 15,49-25 1,-49 0-1,50 0-15,-25 0 16,-1 24-16,26-24 16,-26 25-16,1-25 15,-25 0 1,49 0 0,-24 0-16,0 0 15,24 0-15,-49 0 16,0 0-16,25 0 15,-25 0-15,0 0 16,49 0-16,-24 0 16,-1 0-16,1 0 15,0 0-15,24 0 16,-24 0-16,24 0 16,-24 0-16,-1 0 15,26 0-15,-25 0 16,-1 0-16,-24 0 15,0 0-15,25 0 16,-25 0-16,0 0 16,25 0-16,-25 0 15,0 0 1,0 0-16,24 0 16,-24 0-16,0 0 15,25 0-15,0 0 16,-1 0-16,-24 0 15,25 0-15,0 0 16,-25 0-16,0 0 16,25 0-16,-25 0 15,24 0-15,1 0 16,0 0-16,-25 0 16,49 0-16,-49 0 15,49 0-15,-24 0 16,0 0-16,24 0 15,-24 0-15,24 0 16,-49 0 0,25 0-16,24 0 15,-24 0-15,-1 0 16,1 0-16,-25 0 16,0 0-16,25 0 15,0 0-15,-1 0 16,1 0-16,0 0 15,24 0-15,-49 0 16,0 0 0,49 0-16,-24 0 15,-25 0-15,25 0 16,-25 0-16,49 0 16,-49 0-16,25 0 15,-1 0-15,1 0 16,0 0-16,24 0 15,-24 0-15,24 0 16,-24 0-16,-1 0 16,26 0-16,-26 0 15,26 0-15,-26 0 16,1 0-16,25 0 16,-26 0-16,26 0 15,-26 0-15,-24 0 16,50 0-1,-26 0-15,26 0 16,-26 0-16,-24 0 16,25 0-16,-25 0 15,0 0-15,25 0 16,-25 0-16,24 0 16,1 0-16,0 0 15,-1 0 1,26 0-16,-50 0 15,49 0-15,-49 0 16,0 0-16,25 0 16,-25 0-16,0 0 15,25 0-15,-25 0 16,0 0-16,24 0 16,-24 0-16,0 0 15,50 0-15,-50 0 16,24 0-16,1 0 15,-25 0-15,0 0 16,49 0-16,-49 0 16,25 0-16,0 0 15,-1 0-15,1 0 16,0 0-16,0 0 16,24 0-16,-24-25 15,-1 25-15,26 0 16,-26 0-16,1 0 15,0-24-15,-1 24 16,-24 0-16,50 0 16,-26 0-16,26 0 31,-1 0-15,0 0-16,1 0 15,-1 0 1,0 0-1,1 0 1,-1 0-16,-24 0 203,24 24-187,0 26-16,25-1 15,0-24 1,0 24-16,0-24 16,-24 48-1,24 1 1,0-49-16,-25 0 16,25 24-16,0-24 15,-25-1-15,25 1 16,0 0-1,0-1 1,0 1-16,0 0 16,0-1-1,0 1 1,0 0 0,0 49-1,0-25-15,0 0 16,0 1-1,0-26 1,0 1 0,0 0-16,0-1 62,0 1-46,0 49 156,25 0-157,0-49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04:02.363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0 6757 0,'25'0'0,"49"0"15,-49 0-15,49 0 16,-50 0-16,50 0 15,0 0-15,-24 0 16,23 0-16,1 0 16,-24 0-16,48 0 15,-24 0-15,-24 0 16,48 0-16,-24 0 16,0 0-16,-24 0 15,24 0-15,0 0 16,-25 0-16,25-24 15,0-1-15,0 0 16,-25 25 0,25-24-16,0-26 15,0 1-15,-25 0 16,25-1-16,-24 1 16,24 0-16,-25 24 15,0-49-15,-24 0 16,0 0-16,-1 25 15,26-1-15,-26-24 16,1 25-16,0 0 16,-1-25-16,1 0 15,-25 25-15,25-1 16,-1 1-16,-24-25 16,25 49-16,-25-24 15,25-25-15,-25 49 16,0-24-16,0-25 15,0 49-15,0-24 16,0 24-16,0-49 16,0 25-1,0 24 1,-25-49 0,25 25-16,-25 24 15,1-24-15,24 0 16,-25 24-16,0 25 15,1-49 32,24 24-15,-25 25-17,0 0 16,25-24-31,-24 24 47,-26-25-47,1 0 32,24 25-17,1 0 32,-1 0-31,0 0-1,1 25 17,-1 24-1,0-49-31,25 25 15,0 0 1,-24-1 0,24 25-16,0 1 15,-25 24 1,25-25 0,0-24-16,0 24 15,0 25 1,0-49-16,0-1 15,0 1 1,0 0 0,0-1-16,0 1 15,0 0 1,0-1-16,0 1 16,25 24 15,-25 1 0,24-50-15,1 24-16,0 1 31,-1 0-31,26-25 16,-26 0-16,26 0 15,24 0 1,-50 0-1,26 0 1,-1 0-16,0 0 16,-24 0-16,24 0 15,1 0-15,-26 0 16,26 0-16,-1-25 16,0 25-1,-24-25 1,24 1-1,1 24-15,-26-25 16,1 0-16,24 1 16,-24-1-16,-1 25 15,-24-25-15,50 1 16,-26-26 0,1 1-16,0 24 15,-1-24-15,1 0 16,0-1-16,-25 26 15,24-26 1,1 1-16,0 24 16,-1-24-16,-24 0 15,25 24-15,-25-24 16,25 0-16,-25-1 16,0 1-16,0-25 15,24 49-15,-24-49 16,25 0-16,0 0 15,-25 25-15,24-25 16,-24 0-16,25 25 16,0-25-16,-25 0 15,24 0-15,-24 24 16,25-24-16,0 0 16,-25 25-16,0 0 15,0 0-15,49 24 16,-24 25-1,-1-49-15,-24-1 16,0 1-16,0-25 16,0 49-16,0-24 15,0 0-15,50 49 110,-26-25-95,-24-49 1,0 49-16,0-49 16,0 50-1,0-50 1,0 49 15,0-24-31,0 24 16,25-49-1,-25 49-15,0-24 16,0 0-16,0 24 16,25-49-1,-25 49-15,24-24 16,-24 0-16,50 49 31,-26 0-15,1-74 15,-25 49-15,25-24-16,-25 24 15,0-24-15,24 0 16,-24 24-16,25-49 15,-25 25 1,25 49-16,-25-50 16,0 26-1,0-50 1,0 49 15,0-49-15,0 0-1,0 49 1,0-49 0,0 25-16,0 24 15,0-24-15,0 24 16,0-49 0,0 25-16,0 0 15,0-1 1,0 1-1,0 0 1,0 0-16,0 24 16,0-24-16,0-1 15,0 26-15,0-50 16,0 49 0,0-49-1,0 25-15,0-1 16,0 26 15,0-1 16,0 0-16,0 1 0,0-1-15,0 0 15,0 1-31,0-1 32,0 0-32,0 1 15,0-1 1,0 0-16,0 1 47,0-1 125,0 0-157,-50 25 1,26 0-1,-26 0-15,26 25 16,-26 0 0,1-1-1,0-24 17,24 25-17,0 0 1,1-1 46,-1-24-30,50 0 186,24 0-186,25-24-1,-74-1-16,49 0 17,-24 25 46,0 0-31,-1 0 0,1-24-16,0-1 16,-1 0-16,26 25 16,-1 0 218,-24 25-249,-1 24-16,-24-24 16,25-25-16,0 49 15,-25-24-15,24-25 16,1 25-16,0-1 16,-1 1-1,1 24 1,-1-49-1,-24 50 1,25-26 0,0-24-1,-25 25 1,24 24 0,1-49 30,0 74 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18:08.834"/>
    </inkml:context>
    <inkml:brush xml:id="br0">
      <inkml:brushProperty name="width" value="0.1" units="cm"/>
      <inkml:brushProperty name="height" value="0.1" units="cm"/>
      <inkml:brushProperty name="color" value="#FFA6CC"/>
      <inkml:brushProperty name="fitToCurve" value="1"/>
    </inkml:brush>
  </inkml:definitions>
  <inkml:trace contextRef="#ctx0" brushRef="#br0">0 173 0,'25'-25'16,"-1"25"0,1-25-16,0 25 15,-1-24 1,26-1 15,-26 25 0,1 0-31,0 0 32,24-25-17,-49 1 1,25 24-1,-1 0 17,1 0-1,0 0 0,-1 0-15,1 0-16,0 0 15,-1 0 1,1 0 31,0 0-31,-1 0-1,1 0-15,0 0 16,-1 0-1,1 0-15,0 0 32,-1 0-32,1 0 15,0 0 1,24 0-16,-25 0 16,1 0-1,0 0 1,-1 0-16,1 0 15,0-25 1,-1 25 15,1 0-15,-50 49 234,1 1-234,24-26-1,0 1 1,0 0-1,-25-1-15,25 1 16,0 0 0,0-1-16,0 1 15,0 0 1,0-1 15,0 1-31,-25-25 16,25 25-1,0-1 1,0 1 109,0-1-31,0 1-63,0 0 0,0-1 1,25-24 436,0-24-468,-1-1 16,26 25 0,-26-25-16,1 1 31,0 24 0,-1 0-15,1-25-16,0 25 15,-1 0 1</inkml:trace>
  <inkml:trace contextRef="#ctx0" brushRef="#br0" timeOffset="2344">937 567 0,'-25'0'16,"1"0"15,-1 0 0,0 0-15,1 0 31,-1 0-16,1-25-31,-1 25 47,0 0-16,1-24-15,-1-1 77,0 25 157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18:29.80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25 2688 0,'-25'0'94,"25"25"-79,0 24 1,0 0 0,0 1-1,25 23 1,-25-48-1,0 0 1,0-1-16,0 1 16,0 0-1,0-1-15,0 1 16,0 0 0,25-1-1,-25 1 1,0 0-16,0-1 47,0 1-47,0 0 15,24 24 17,-24 25-1,0-25 0,0-24-15,0 0 15,25 24-31,-25-24 31,0-1-15,0 1-1,25 0 1,-25-1 15,0 1-15,24 24 281,1-49-250,0-24-32,-1 24 1,1 0 0,0 0-1,-25-25-15,24 25 16,1 0-1,0 0-15,-1 0 16,26-25 0,24 25-1,-25-24 1,0 24 0,-24 0-1,0 0-15,24 0 16,25 0-1,-25 0-15,-24 0 16,24 0-16,-24 0 16,24 0-16,0 0 15,-24 0-15,49 0 16,0 0-16,-25 0 16,1 0-16,-26 0 15,50 0-15,-24 0 16,-26 0-16,26 0 15,-26 0-15,26 0 16,-1 0 0,-24 0-16,24 0 15,-24 0-15,49 0 16,-25 0-16,-24 0 16,49 0-16,-1 0 15,-48 0-15,49 0 16,0 0-16,-25 0 15,25 0-15,0 0 16,-24 0-16,-1 0 16,25 0-16,-49 0 15,49 0-15,-50 0 16,26 0-16,-1 0 16,-24 0-16,24 0 15,-24 0-15,24 0 16,0 0-16,-24 0 15,24 0-15,-24 0 16,24 0-16,1 0 16,-1 0-1,0 0-15,-24 0 16,24 0-16,0 0 16,-24 0-16,24 0 15,-24 0-15,24 0 16,1 0-1,-1 0-15,0 0 16,1 0-16,-26 0 16,26 0-16,-1 0 15,0 0 1,-24 0 0,24 0-16,-24 0 31,24 0-31,-24 0 15,0 0 1,49 0 0,-50 0-1,1 0 1,0 0-16,24 0 16,0 0-16,1 0 15,-1 0 1,25 0-1,-50 0-15,26 0 16,-26 0-16,26 0 16,-1 0-16,-24 0 15,24 0-15,-24 0 16,24 0 0,0 0-16,-24 0 15,24 0-15,-24 0 16,24 0-16,-24 0 15,24 0 1,-24 0 0,0 0-1,-1 0 1,1 0-16,24 0 16,-24 0-1,24 0-15,25 0 16,-49 0-1,24 0 1,25 0 0,-49 0-16,0 0 15,-1 0-15,26 0 16,-1 0-16,-24 0 16,24 0-16,-25 0 15,50 0 1,-24 0-16,-1 0 15,0 0 1,1 0 0,-26 0-16,26 0 15,-26 0-15,26 0 16,-1 0-16,-24 0 16,24 0-16,-24 0 15,24 0-15,0 0 16,-24 0-16,24 0 15,-24 0-15,24 0 16,-24 0 0,24 0-16,1 0 15,-26 0 1,1 0 0,0 0-16,24 0 15,25 0 1,-25 0-1,0 0 1,-24 0 0,24 0-16,25 0 15,-49 0 17,0 0-32,24 0 15,0 0 1,1 0-1,-1 0-15,0 0 16,-24 0-16,24 0 16,25 0-1,-49 0-15,49 0 16,-49 0 0,24 0-1,-24 0 16,-1 0-31,26 0 16,-26 0 0,1 0-16,24 0 15,-24 0 17,0 0-1,-1 0 0,1 0-15,0 0 15,49 0-15,-50 0-16,26 24 15,-26-24-15,25 0 16,-24 25-16,0-25 31,-1 0 375,1 0-390,0 0 0,-1 0-1,1 0 16,24 0-15,-24 0 31,0 0 109,-1-25 172,-24 1-328,0-26 16,0-24-16,0 25 16,0 0-16,0 24 15,-24-49-15,24 0 16,-25 25-16,25 24 15,0-24-15,0 24 16,0-24-16,0-1 16,0 26-16,0-1 15,-25 0 1,25-24-16,0 25 16,-24-1-1,24-24-15,0 24 16,0-24-1,0-1-15,0-24 32,-25 25-1,25 0-31,0-1 16,0 1-1,0 0-15,-25 24 16,25-24-16,-24-1 15,24 1 1,0-25 0,0 0-1,0 49 1,0-24-16,0 0 16,0-1-1,0-24 1,0 25-1,0 0-15,0-1 16,0 1 0,0 0-16,0 24 15,0-24-15,0 24 16,0-49 0,0 0-1,0 50 1,0-26-1,0-24 17,0 50-17,0-1 1,0-49-16,0 49 31,0 1-31,0-50 16,0 49 15,0-24-31,-25-1 16,25 26 15,0-1-31,0-24 16,0 24-1,0 0-15,0 1 16,0-1-1,-25 0-15,25 1 16,0-26 0,0 26-1,0-50-15,-24 49 32,24 1-17,0-1-15,0 0 31,0 1-31,0-1 16,0 0 0,0 1-1,0-1 17,0 0-17,0 1 16,0-1-15,0 0 0,0 1 15,0-1 31,-25 25 360,0 25-422,25-1 16,-24 1 0,-1 24-1,1-24 1,24 0-1,0-1 17,-25-24-32,0 25 15,1 24 1,24-24 0,-25 0-1,0 24 1,1-25 15,24 1 32,0-50 280,24 1-311,-24-25-1,25 24 0,0 0-31,-1-24 31,1 49 16,-25-25-31,0 1-1,25-1 1,-1 0 15,-24 1 32,25-1-32,-1 25 407,1 0-423,24 25 1,-24-25-16,0 24 15,-1 1 1,1 0-16,0-25 16,-25 49-1,24-49-15,1 25 16,-25-1 0,25 1-1,-1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18:42.562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0 2886 0,'24'0'47,"1"0"0,24 0-31,-49 24 15,25-24-15,0 25-1,-25 0 17,0-1-17,0 1 16,0-1-15,24 26 47,-24-26-32,0 1 16,0 0-16,0-1-15,0 1 62,0 0 15,25-25 95,24 0-172,25 0-16,0 0 15,0 0 1,25 0-16,0 0 15,-1 0-15,-24 0 16,25 0-16,0 0 16,-26 0-16,1 0 15,0 0-15,0 0 16,0 0-16,0 0 16,0 0-16,-24 0 15,48 0-15,-24 0 16,-24 0-16,24 0 15,24 0-15,-24 0 16,-24 0-16,24 0 16,-50 0-16,50 0 15,-24 0-15,-1 0 16,0 0-16,0 0 16,1 0-16,-1 0 15,25 0-15,-49 0 16,24 0-16,-24 0 15,49 0-15,-25 0 16,0 0-16,1 0 16,24 0-16,-50 0 15,50 0 1,-49 0-16,49 0 16,0 0-16,0 0 15,-25-25-15,25 0 16,0 25-16,-25 0 15,25 0-15,-24 0 16,-26 0-16,26-24 16,24 24-16,-50 0 15,50 0-15,-24 0 16,-26-25-16,50 25 16,-24-25-16,-1 25 15,0-24-15,1 24 16,-1 0-16,0 0 15,25 0-15,-24 0 16,-1 0-16,-24 0 16,24 0-16,0 0 15,-24 0-15,24-25 16,1 25-16,-26 0 16,25 0-16,-24 0 15,49 0-15,-25 0 16,1 0-16,-1 0 15,25 0 1,-49 0-16,24 0 16,25 0-16,-25 0 15,1 0-15,-26 0 16,26 0-16,24 0 16,-50 0-16,50 0 15,-24 0-15,-26 0 16,26 0-16,-26 0 15,26 0-15,-1 0 16,-24 0-16,24 0 16,0 0-1,0 0-15,1 0 16,-26 0-16,26 0 16,-26 0-16,26 0 15,24 0 1,-50 0-16,26 0 15,24 0 1,-50 0-16,50-25 16,-49 25-1,0 0 1,-1 0 0,1 0-1,0 0 1,24-24-16,25 24 15,0 0 1,-74-25 0,74 25-1,-49 0 1,49 0 0,-50 0-1,1 0 1,0 0 15,-1 0-15,1 0-1,24 0-15,-24 0 16,24 0 0,-24 0-1,24-24 16,-24 24-15,-1 0 250,1-25-251,-25 0 17,25 1-17,-25-1 1,0-24-1,0 24 1,0 0 0,0-24-16,0 24 15,0 1 1,0-50 0,0 24-1,0-24 1,0 50 31,0-50-32,0 49 17,0 0-17,0-24-15,0 24 16,0-24-1,0-25 1,0 0 0,0 0-1,0 49 1,0 1 0,0-50-1,0 24 1,0-24-1,0 1 1,0 48-16,0-24 16,0 24-16,0-24 15,0-1-15,0 26 16,0-26-16,0 26 16,0-26-16,0 1 15,0 24-15,0-24 16,0 24-16,0-24 15,0 0-15,0 24 16,0-24-16,0-1 16,0 26-1,0-1 1,0 0-16,0-24 16,0 24-1,0-24-15,0 24 16,0 1-1,0-26-15,0 26 16,0-1 0,0 0-1,0 1 17,0-1-17,0 0-15,0 1 31,0-1-15,0 1 0,0-1-16,0 0 15,0-49 17,0 50-1,0-1-31,0 0 15,0 1 1,0-1 15,0 0 16,0 1-16,0-1-15,0 0 47,0 1-48,-25 24 313,0 49-312,1-24 0,-1-1-1,25 1-15,-25 0 16,1-1-16,-1 1 15,1 24 1,-1 1 15,0-26 1,25 1-17,-24 0 1,24-1-1,0 1 17,-25-25-32,25 24 47,25-48 234,-25-1-266,0 1 17,24-26-1,-24 26 16,25-1-47,-25 0 31,0 1 16,0-1-47,25 0 16,-1 1 124,1-1-46,-25 0 172,24 1-251,1-1 16,0 0 63,-25-24-63,24 24 32,1 25 281,0 0-329,-1 25 1,1 0 15,0-25-15,-1 24-1,1 1 1,0 0 15,-25-1-15,24 26 0,1-50-1,-25 24 1,25 1-1,-1 0 17,1-1-17,-25 1 1,25 0 0,-1-1-1,-24 1 16,25 0-31,0 24 47,-1-25-15,1 26-17,0-1 32,-1-24-31,1-1 15,-25 1 110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09-18T03:09:38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7020 0,'-17'0'62,"-36"0"-46,-36 0-16,-16 0 16,-19 0-16,-35-35 15,54 17-15,-19 1 16,71 17-16,-17-36 15,70 19 1,-18 17-16,18-18 16,0-17-16,0 0 15,-18-1-15,18 19 16,0-19-16,-17 1 16,-1 0-1,18 0 1,0 17-1,0 0-15,0 1 16,0-1 0,35-17-1,18 17-15,35-17 16,1 35-16,-1-35 16,-18 17-16,1 18 15,17-18-15,-53 18 16,-17 0-16,0 0 31,17 0 0,-17 18-31,-1 52 16,19 1-16,-19-36 16,18 18-16,-17-35 15,-18 17-15,0-17 16,0-1-16,0 1 15,0 0 1,0-1-16,0 1 16,0 0-1,0-1 1,0 1-16,0 0 16,0-1-16,0 1 15</inkml:trace>
  <inkml:trace contextRef="#ctx0" brushRef="#br0" timeOffset="1633.3129">1799 6615 0,'-17'0'47,"-19"0"-31,19 0-1,-19 0-15,19 0 16,-19 0-16,19 0 16,-36 0-16,18 0 15,-18-18 1,17-17-16,-17-1 0,-17-17 15,-18-17 1,35 17-16,-18-35 0,1 0 16,52 52-1,18 19-15,-35-54 0,17 71 16,18-53 0,0 36-16,0-36 15,0 17-15,0 19 16,0-36-16,0 35 15,0-17-15,0 0 16,0-1-16,0 19 16,0-19-1,0 1-15,18 0 16,-18 17 0,17-17-16,1 17 15,-18 1-15,18-1 16,-1-17-16,19 0 15,-19 17-15,1-35 16,0 53-16,17-35 16,-18-1-16,1 36 15,0-35-15,17 17 16,0-17 0,-17 18-1,17-1-15,0 0 16,-17 18-16,17-17 15,18-1 1,-17 0 0,-19 18-1,-17-17 1,18 17 125,-18 35-126,-35 0 1,-36 53-16,53-35 15,-35-17-15,36-19 16,-18 36-16,17-35 16,0-18-16,18-18 140,0-17-140,0-18 16,0 35-16,0-35 16,0 18-1,18 0-15,-18 17 16,0 1-16,0-1 31,0-17-15,-35 35 77,-18 0-77,35 0 0,0 0-16,1 0 0,-1 0 15,1 0 48,-1 0-1,0 0-46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39:55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0,'-25'0'47,"50"0"-31,49 0-1,0 25-15,24 0 16,75-1-16,0 26 16,24-26-16,25 26 15,74 24-15,-50 0 16,26-25-16,-26 25 15,-24-49-15,-25 49 16,25-50 0,-49 26-16,0-26 15,-1 50-15,1-49 16,0 0-16,24 24 16,-25 0-16,1-24 15,0 24-15,-1-24 16,1 49-16,0-50 15,-1 1-15,50 49 16,0-49-16,-25-1 16,-24 1-16,0 0 15,-1 24-15,50-24 16,-49-1-16,24 1 16,25-25-16,-25 0 15,25 0-15,-25 0 16,50 0-16,0 0 15,49 0-15,-25 0 16,-25 0-16,1 0 16,0 0-16,49 0 15,-50 0-15,1 0 16,-1 0-16,1 0 16,0 0-16,-1 0 15,1 0 1,-1 0-16,1 0 15,49 0-15,0 0 16,-25 0-16,25 49 16,0-24-16,-49-25 15,-1 0-15,-49 0 16,-24 0-16,0 0 16,-1 0-16,-48 0 15,-1 0-15,0 0 16,0 0-16,25 25 15,-24-1-15,-1-24 16,25 0-16,-25 0 16,1 0-16,-1 0 15,-24 0-15,-1 0 16,-24 0-16,0 0 16,25 0-16,-50 0 15,25 0-15,0 0 16,25 25-16,-25 0 15,24-25-15,1 0 16,0 24-16,-25-24 16,74 25-16,-74-25 15,49 0 1,-25 0-16,1 25 16,0-25-16,-25 0 15,24 0-15,-24 24 16,25-24-16,-25 0 15,0 0-15,0 0 16,-25 0-16,25 0 16,0 0-16,-24 0 15,24 0-15,0 0 16,-25 0-16,49 0 16,-24 0-16,25 0 15,-25 0-15,25 0 16,-1 0-16,-48 0 15,24 0-15,0 0 16,-25 0-16,25 0 16,-25 0-16,1 0 15,48 0-15,-24 0 16,-24 0-16,-1 0 16,0 0-16,-24 0 31,24 0-31,0 0 15,50 0 1,0 0-16,49 0 16,24 0-16,26 0 15,-75 0-15,-49 0 16,0 0-16,-49 0 141,-1 0-126,26 0 1,-1 0-16,-24 0 15,48 0-15,1 0 16,-24 0-16,-1 0 16,0 0-16,-24 0 31,24 0-15,-24 0 62,0 0-31,-1-24-47,1 24 15,24 0 1,1 0-16,-1 0 15,-24 0 1,-1 0 62,-24 24 78,-24 1-140,24 0-16,-25-1 16,0 1-1,1 24 1,-1-24-16,-24 24 16,-1-49-16,1 25 15,24 0-15,1-1 16,-1 1-16,0-25 31,-24 25 32,49-50 124,25-24-171,-25-1-1,24 26-15,26-26 0,-26 1 16,26 0-16,-26 24 16,1 0-16,0 1 15,-1 24 1,-24-25-1,25 0 157,0 1-156,-1 24 0,1-25 15,24 0-16,-24 1 17,-25-1 186,0-24-202,-25-1-16,-24 1 16,24 24-16,-24-24 15,49 24-15,-49 1 16,24 24-16,25-25 16,-49 0-16,24 25 15,25-24-15,-25-1 16,1 0-16,-1 25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2:21.0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 0 0,'0'25'281,"0"0"-234,0-1-16,0 1-15,0 0-16,0-1 109,0 1 188,0 0-266,0 24-15,-25 0 0,25-24-1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2:24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450 419 0,'0'25'16,"0"0"77,-49-1-46,24-24 47,1 0-63,-1 0-15,0 0 15,1 0-15,-1 0 31,0 0-32,1 0 1,-1 0 15,0 0 32,1 0-63,-1 0 62,0-24-46,1-26 31,-1 26-32,0 24 1,25-25-1,0 0 1,0 1-16,0-1 31,0 0-31,0 1 16,0-1 0,0 0-1,0 1 16,0-1-15,0 0 15,0 1 1,0-1-17,0 0 16,25 25 110,0 0 0,-1 0-94,1-24-47,24-1 125,1 25-79,-26 0 17,1 0-47,0 0 62,-1 0-63,1 0 1,0 0 15,-1 0 16,1 0 16,0 0-32,-1 0-31,-24 25 31,25-25 16,-25 24-16,0 1-15,25 0-1,-25-1 48,0 1-47,0 0-1,0-1 1,0 1-1,0 0 32,0-1-15,0 1 93,0 0-94,0-1-16,0 1 32,-25 24 0,25-24 109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2:39.6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222 320 0,'25'0'203,"0"0"-156,-1 0 0,1 0-16,-25 25-15,0 0 172,0-1-173,0 1-15,0 0 31,0-1 1,0 26-17,0-1 32,-25-49-31,1 0 15,-1 25-31,-24-1 31,24-24 16,0 0-31,1 25-1,73-25 204,0 0-203,1-25-1,-26 25 1,1 0 31,0 0-31,-25-24-1,24 24 32,1 0-31,0 0 249,-25-25-249,0 0 0,0-24-16</inkml:trace>
  <inkml:trace contextRef="#ctx0" brushRef="#br0" timeOffset="2176">346 0 0,'0'49'47,"-25"-49"-32,25 49 17,-25 1-17,1-50 1,-1 24 0,0 26-1,25-26 1,-24 26 15,-1-26-31,0 1 31,25 0-15,-24 24 0,-1-24 15,0 24-16,1-24 1,24-1 15,-25 26-15,0-1 15,25-25 47,0 1-31,0 0-16,0-1-15,25 1-16,0-25 16,24 25-1,-24-25 1,-1 0 15,1 0-15,0 0-1,-1 0 1,1 0-16,0 0 31,-1 0 1,1 0-17,0 0 1,24 0-1,-24 0 48,-1-25-63,1 0 16,-1 25 15,26-24-31,-26 24 31,1-25 0,0 0 1,-25 1-1,0-1-16,0 1 1,0-1 15,0 0 1,0 1-17,0-1 16,0 0-31,-25 1 16,0-1 15,25-24-15,-24 49 0,-1-25-1,0 0 1,25 1 15,-24-1-15,-1 0-1,1 25 1,-1-24 0,0-1-1,1 0 141,-1 25-140,0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09-18T02:38:15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11148 11165 0,'17'18'47,"72"-18"-31,69 0-16,72-53 15,70-35 1,140-53-16,90 0 16,-1-18-16,35 18 15,-123 0-15,159 17 16,-124 18-16,-52 18 16,17-35-16,-71 17 15,-70-18-15,-18 89 16,18-88-16,-88 70 15,-1 0-15,-17-18 16,-35 36-16,-71 0 16,0 17-16,-52 18 15,-19 0-15,19-17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2:48.2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207 181 0,'0'-49'62,"25"49"-15,-1 0-31,1 0-16,0 0 31,-1 0-15,1 0 15,0 0-31,-1 25 62,-24-1-30,0 1-17,0 0 32,0-1-31,0 1-1,0 0-15,0-1 16,-24 1 0,-1 0-16,25-1 15,-49 1 1,24-25 15,50 0 203,-1 0-187,1 0-31,0 0 0,-1 25 15,1-1 0,0 1 0,-1-25 1,1 25-1,-25-1 0,0 1-15,0 0 15,0-1-15,0 26 30,-25-26-46,1-24 16,24 25-16,-25 0 16,-24-25-1,24 0-15,0 24 16,1-24 15,-1 25-15,0-25-1,1 0 17,-1 0 15,0 0-32,1-25 1,-1 1-1,0-1 1,1 0-16,24 1 16,-25-1-1,0 0 1,1-24 31,24 24-32,0 1 1,0-1 0,0 0 15,0 1-31,0-1 16,0 0-1,0 1-15,0-26 16,0 1-1,0 24 1,24 1-16,1-1 16,-25-24-1,25 24 1,-25 0 0,24 1 15,1-26 0,0 50 0,-25-24 16,24 24 16,1 0-63,0 0 31,-1 0-15,1 0-1,24 0 16,-24 24-15,24-24 15,-24 25-15,0 0 0,-1-25 15,1 24-16,0-24 17,-1 25 15,1 0-16,-25-1 0,25 1-31,-1 0 31,-24-1 1,0 1-17,0 0 1,0-1-1,0 1-15,0 0 16,0-1 0,0 1-1,0 0 17,0-1-32,0 1 31,0 0-31,0-1 31,-24 26-15,-1-26 15,0 1-15,25 0-16,-24-25 15,-1 24 16,0 1-15,1-25 15,-26 25-31,26-25 32,-1 0 14</inkml:trace>
  <inkml:trace contextRef="#ctx0" brushRef="#br0" timeOffset="2680">528 847 0,'0'25'16,"24"-25"-1,1 49 1,-25-24-16,25 0 16,-25 24-1,24-24 1,1 24-1,0 0-15,-25-24 16,0 0 0,24 24-1,-24-25-15,0 1 16,25 24 0,-25-24-1,0 0 1,25 24-1,-25-24 17,0-1-17,0 1 1,0 0 15,0-1-15,0 1-16,0 0 31,0-1-15,0 1-1,0 24 1,0-24 15,0 0-15,0-1-16,-25 1 15,25 0 32,0-1-47,-25 26 78,75-50 235,-26-25-297,1 0-1,24 25 1,-24-24-1,0-1 1,-1 0 0,1 25-1,0-24 1,-1-1 0,1 25-1,-25-25 1,25 1-16,-1-1 15,1 0 1,-1 25 0,1-24-16,-25 48 140,-25-24-140,1 25 16,-25 0-16,-1-1 16,1 1-16,0 0 31,24-25-16,0 24-15,-24 1 16,0 0 15,24-25 32,0 24-48,1 1 64,-1 0-64,0-25 235,25-25-234,0 0-1,0 1-15,-24-26 16,-1 1 0,0 24 15,1-24 0,24 24 79,-25 1 77,0 24-171,1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7:00.4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173 225 0,'25'0'109,"-25"24"-93,0 1-1,0 0 1,24-1-16,-24 1 16,0 0-1,0 24 48,0-24 202,0-1-171,0 1-63,-24-25 16,-1 0-31,0 0 93,1 0-93,-1 0 0,0 0-1,1 0 48,-26 0-1,50-25-31,0 1 1,0-1-32,0 0 15,0 1 1,0-26-16,0 1 16,0-25-1,25 25 32,-25 24-16,25 0-31,-25 1 32,24-1-1,1 25-16,-25-25 1,25 1 15,-1 24-15,1 0 15,0 0 0,-1 0-15,1 0 31,0 0-16,-1 0 0,1 0-15,0 49 15,-1-49-15,-24 25 15,0 24-15,25-24-1,-25-1 1,24 1 0,-24 0 15,25 24-15,-25-24 15,0-1-16,0 1 95,0 0-95,0-1 1,-25 1 15,25 0 16,-49-1 0,25-24-31,-1 0 62,0 25-16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7:04.5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0 296 0,'49'25'31,"-24"-25"-16,0 0 1,24 24-16,0-24 16,1 0-16,-26 0 15,26 0-15,-26 0 16,26 25 0,-26-25-1,26 25 1,24-25-1,-25 24-15,-24-24 16,24 0-16,-24 25 16,24-25-16,0 0 15,-24 0-15,49 0 16,-25 0-16,-24 0 16,24 0-16,-24 0 15,49 0 1,0 0-1,-25 0 1,25 0 0,-25 0-16,1 0 15,-1 0 1,-24 0 0,49 0-1,0 0 1,-50 0-1,50 0 1,-24 0-16,-1 0 16,0 0 15,-24 0-15,0 0-16,24-25 15,-25 25 1,26-24-16,-26 24 15,26 0 1,-1-25 0,-24 25-1,-1 0 1,26 0-16,-26 0 31,1 0-31,0-25 16,49 25-1,-25-24 1</inkml:trace>
  <inkml:trace contextRef="#ctx0" brushRef="#br0" timeOffset="1640">2935 173 0,'49'0'110,"-24"-49"-95,-25 24-15,24 0 16,1 25-1,0 0 1,-25-24-16,24 24 78,26 0-31,-50 24-31,24 1-1,-24 0 1,25-1-16,-25 1 16,25 24 15,-25-24 0,0 0-31,0-1 16,-25 1 15,25-1-15,-25-24-1,1 25 16,-1 0 1,25-1-32,-49-24 15,-1 25 1,50 0 15,74-25 188,-49 0-219,49 0 16,-25 0-16,0 0 15,1 0-15</inkml:trace>
  <inkml:trace contextRef="#ctx0" brushRef="#br0" timeOffset="3512">3255 74 0,'-24'-24'31,"-1"-1"48,0 25-17,1 0-62,-1 0 16,0 0-1,1 0 1,-1 0 15,0 0-31,1 0 16,-1 25-1,0-25 1,1 24-16,24 1 16,-25 0-1,0 24 1,25-24 0,0-1-1,0 1 1,-24 0-16,24-1 15,0 1 1,0-1 0,0 1-16,0 0 15,0-1 1,0 1-16,0 49 31,24-74-31,1 25 16,0 24 15,-1-24 0,1-1-31,0-24 32,-1 0-17,1 0 1,0 0-1,-1 0-15,1 0 16,0 0 0,-1 0 15,1 0-31,0 0 16,24-24-1,-25 24-15,1-25 16,24 0-1,-24 1 1,0 24 0,-25-25-1,24-24 1,-24 24 31,0 0-47,0 1 15,0-1 1,0-24-16,0 24 16,0 1-1,0-1-15,0 0 16,0 1 0,0-1-1,0 0 1,-24-24-1,-1 0 17,0 24-32,1 0 140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7:14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148 136 0,'0'-25'63,"25"25"-48,-1 0 1,50-25 0,-49 25-1,0 0 1,-1 0 0,1 0-1,24 0-15,-24 25 47,0 0-47,-25-1 16,24 1-1,-24 0 1,0 24-16,0-24 16,0-1-1,0 26 1,-24-26 46,-1-24 16,50 0 63,-1 0-125,1 0-1,-1 25-15,1-25 94,24 24-94,-49 1 47,0 0-31,0-1-1,0 26 16,-24-1-15,-1-49 15,0 25-31,-48-25 16,48 0 0,-24 0-16,-1 0 15,26 0-15,-1 0 31,0 0-15,1 0 0,-1 0-1,0 0-15,1-25 16,-26 0 0,26 1 30,-1-1-46,0 0 47,25 1-31,0-26-16,0 26 31,0-1-31,0 1 16,0-50-1,0 49 1,25 0 0,24 1-1,-49-1 1,25 25-16,0-25 16,-25 1-16,49-1 15,-24 25-15,-1-25 16,26 1-16,-26-1 15,26 0 1,-26 25 15,1 0 1,0 0-32,24 0 15,25 0 1,-25 0-16,-24 0 15,-1 0-15,1 25 16,0 0-16,-1-1 16,1-24-1,24 25 1,-24 0 0,-25-1-1,25 1-15,-25 0 16,0-1-1,0 1 1,0 0-16,0 24 16,0-24-1,0-1-15,0 25 16,0-24-16,0 0 16,-25 24-1,0-24 1,25-1-1,-24-24 17,-26 0-32,50 25 15,-49-25-15,24 0 16,-24 25-16,24-25 16,1 24-16,-1 1 328,25 0-328,25-1 15,-1 1 1,1-25-16,0 25 16,-1-1-16,1 26 15,0-50-15,-25 24 16,24 26-1,1-50 1,-25 24 15,49 1-15,-98-25 46,24 0-30,1 25-17,24-1 1,0 1 0,0 0-1,0-1 16,-25 1-15,-24-25 15,24 0-15,-49 0 0,49 25-1,-24-25 16,25 0-31,-1 0 16,0 0 0,1 24-1,24 1 1,-25 24 15,25-24 0,-25 0-15,1 24 15,24-24-15,0-1 15,0 1-15,0 0 171,0-1-171,0 1-16,0 0 31,0-1-15,0 1 15,0 0-15,-25-1-1,25 1 1,0 0-16,0-1 16,0 1 30,49-25 158,-24-25-189,24-24-15,1 24 16,-26 1-16,-73 24 172,49 24-157,-49 1 1,-1-25 0,26 25 30,-1-25 1,0 0 78,1 0-109,-1 0-16,0-25 16,1 0-16,-26-24 15,1 24-15,24 1 16,25-1-16,-24 25 15,-1-25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8:06.5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4 153 0,'0'-25'16,"0"0"0,0 1-1,0-1-15,0 0 16,25 1 31,0 24-32,49 0 1,-50 0-16,26 24 16,-26-24-16,1 25 15,0 0-15,-1-1 16,1-24-16,24 50 16,-24-1-16,24 0 15,1 1-15,-26 24 16,1-25-16,24 0 15,-24-24-15,0 24 16,-25-24 0,24-1-1,-24 1 1,0 0-16,0-1 16,0 1-1,-24 0 1,-1-1-1,0 1 1,1 0-16,-1-25 16,0 24-16,1 1 15,24 0 1,-50-25 0,1 24-1,24 1 16,1-25 1,-1 0-17,25 25-15,-25-25 32,-24 0-17,49 24 63,0 1-62,0 0 0,0 49-1,0-50-15,0 1 16,0 0-1,0-1 1,25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8:08.6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101 0 0,'0'25'15,"-25"-1"17,1-24 30,-1 0-31,0 0 1,25 25 30,0 0-62,0-1 16,0 26 15,0-1-15,25-49-16,0 25 15,-1-25 32,1 0-31,0 0 109,-25-25-78,-25 25 0,0 0-47,1 0 31,-1 0 0,0-25 125,25 1-156,25-26 16,0 1 0,-25 24-1,24 1 1,-24 73 187,0 0-187,0 1-1,0-1-15,0-24 16,25 24 15,0-49 32,-1 0-48,1 0 1,-25-25 31,0 1 0,0-1-47,0 0 31,0-24-16,-25 49 48,1 0-16,-1 0 0,0 25-32,25-1 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9:44.6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381 131 0,'25'0'47,"-25"24"-31,0 1-1,0 0 1,24 24 0,-24-24-1,25 24 1,-25-24 0,0-1 46,25 26-62,-25-26 47,0 1-16,0 0 110,0-1-126,0 1-15,-25 0 16,0-1 0,-24 1-1,0 0 1,24-25 0,0 0 77,1 0-93,-1 0 16,-24 0 0,24-25-1,0 0 1,1 1-1,-1 24 1,25-74 0,-25 74-16,1-74 15,24 49 1,-25 0 0,25 1 15,0-1-31,0 0 15,0 1 1,0-1 0,0 0-1,0 1 1,0-1 15,0 0-15,0 1-1,25-1 1,-1 0 0,1 1 15,0 24-15,-25-25 30,24 25-14,1 0 30,0 0-31,-1 0-15,1 0 0,0 0 31,-1 0-47,1 0 31,0 0-16,-1 0-15,1 0 16,0-25 0,-1 25 15,1 0-15,0 0-16,-1 0 31,1 0-16,-1 0 64,26 0-64,-50 25-15,24 0 16,26-25-1,-50 24 1,24 1 31,-24 0-16,25 24-31,-25 0 16,0-24 15,0 0-15,0-1-1,0 1-15,0 0 16,0-1 0,0 1-16,0 0 46,-25-1-30,1 1 31,-1 0-16,25-1-15,-25-24-1,1 25 17,-1-25-1,0 25-31,1-25 16,-1 0-1,1 0 1,-1 0 140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49:57.2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167 425 0,'0'-25'78,"25"-24"-62,0 49-1,-1-25 1,-24 0 31,25 25-32,0-24 1,-1 24 172,1 0-142,0 24-30,-25 1 0,0 0 15,0-1-15,0 1-1,24 24 16,-24-24-15,0 0 15,0-1-15,0 1 31,0 0-32,0-1 32,-24 26-31,-1-50 0,0 24-1,25 1 1,-24-25-1,-1 0-15,0 25 16,1-25 15,-1 0 1,-24 24-32,24-24 31,0 25-31,1-25 15,48 0 189,1 0-189,24 0 1,1 0-1,-1-25-15,0 25 16,-24 0-16,0-24 16,-1 24-1,1 0-15,0 0 32,24 0-17,-24 0 16,-1 0-15,-24-25 0,25 25 218</inkml:trace>
  <inkml:trace contextRef="#ctx0" brushRef="#br0" timeOffset="1687">562 844 0,'0'25'0,"0"24"16,-49-24 0,24-25-1,0 24 1,1-24-1,-1 25-15,0-25 16,-24 25 0,-25-25-1,25 24 17,24-24-1,0 0 0,-24-24-15,24-1 15,1-24-15,-1-25-1,0 49-15,25 0 16,0-24-1,0 24 1,0-24-16,0 24 31,0-49-31,0 50 32,0-1-32,0-49 15,0 49 1,0 1-1,0-1 1,0 0 0,0 1-16,0-1 15,0-24 17,0 24-17,0-24 1,25 24-16,0 0 15,-25 1 17,24-26-17,1 50 1,0-24-16,24-1 31,-24 25-15,-25-24-1,24 24 17,1 0-17,0 0 1,-1 0 31,1 0-32,0 0 1,-1 24 15,1 1-15,0-1 0,-1 1-16,1 0 15,-25 49 1,25-25-1,-25-24 1,24-1 0,-24 1-1,0 0-15,25 49 16,-25-50 31,0 1-32,0 0 1,25-1 0,-25 1-1,0 0 1,0-1 0,0 1-1,0 0 1,0-1-16,0 1 15,0 0 1,0-1-16,0 1 16,-25 24-1,0-24 17,25 0-17,0-1 1,0 1-1,-24 0 1,-1-1 15,25 1-15,0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50:04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247 255 0,'0'-25'31,"0"1"47,25-1-62,-1 0-1,1 1 1,-25-1-16,25 0 16,24 25-1,-24-24 17,-1-1-17,1 25 16,-25-25-15,25 25 0,-1 0-1,1 0 17,0 0-1,-1 0-16,26 0 1,-1 0-16,-24 0 16,24 25-16,0-25 15,-24 0-15,24 25 16,0-1 0,-24 1-1,24 0 16,-24-25-15,0 24 0,-1 1-1,1-25-15,0 25 32,-25 24-17,24-24 1,1 24 15,0 0-15,-1 1-1,1-1 17,-25 0-1,25 1 0,-25-26-15,0 1-1,24 24-15,-24-24 32,0 0-32,0-1 15,25 50 1,-25 0-1,0 0 17,0-49-17,0-1 17,0 1-17,0 24-15,0-24 31,0 0-31,0 24 16,0-24 0,0-1-1,0 1-15,0 0 16,0-1 0,0 1-1,0 0 1,0-1-16,0 1 15,0 0 1,-25 24 0,1 0-1,24 1 1,-25-26 0,25 1 15,-25 24-31,1-49 15,-1 50 1,25-26-16,-25 1 16,1 0-1,24-1-15,-25-24 16,0 50 0,1-26-16,-26 1 31,26-25-16,24 25 1,-25-1 0,0-24-1,1 0 1,-1 0 15,0 0-31,1 0 16,-26 0-1,-23 0 1,-1 0 0,49 0 15,0 0-15,1 0-16,-26 0 15,26 0 16,-26-24 1,26 24-1,-1-25-31,-24 0 16,24 25-1,0-24 16,1-1 1,-1 0-1,0 1 0,25-1-15,-24 0-16,24 1 31,-25-26-15,25 26-1,0-1 17,0 0-17,-25 25 204,1 0-203,-1 50-1,25-26 1,-25-24-16,25 50 15,-24-26-15,-1 26 32,25-26-17,0 1 1,-25 0 15,25-50 188,0-24-203,0 24-1,0 0-15,25 1 16,-25-1-1,25-24 1,-1 24 31,-24 0 140,25 25-140,0 0-15,-1 0-1,1 0-16,0 0-15,-1 0 32,1 0-17,0 0 1,-1 0 0,1 0-1,0 0 79,-1 0-47,1 0 109,0 0-140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50:09.1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279 154 0,'-25'-24'93,"50"-1"-61,0 25 14,-1 0-14,1 0-1,0 0 31,-1 0-62,1 0 16,0 0 62,-1 0-47,26 0 32,-50 25-16,0-1-32,0 1 1,0 0 0,0-1 15,0 1-15,0 0-16,0-1 15,-25 1 1,25 0-1,-25-25-15,1 24 16,-1 1 0,0 0 15,1-25 63,48 0 93,1 0-140,0 0-31,-1 0-16,26 0 31,-26 24-15,-24 1-1,50-25 16,-26 25-31,-24-1 47,25-24 16,-25 25-16,0 0-32,0-1 1,-25 26 0,25-26-16,-24 1 15,-1-25 1,0 24 15,1 1-15,-1-25-1,0 25-15,1-25 16,-26 0 0,26 0-1,-1 0 1,0 0 78,1 0-79,-1 0 1,0 0-16,-24 0 15,0-25 1,49 0 0,-25 1-1,0-1 1,25 1 0,-24-1-16,-1 0 31,0-24-16,1 24 1,24 1 0,0-1-1,0 0-15,0 1 32,0-26-17,0 26 16,0-1-31,0 0 16,0-24 0,0 24-1,24 25-15,-24-24 16,0-1 0,25 25-1,-25-25 1,25 1-1,-1-1-15,1 0 16,0 1 0,-1 24-16,1 0 31,0-25-31,-1 25 31,26-25-15,-26 25-1,1 0 17,0 0-1,-1 0-15,1 0-1,0 0 1,24 25-1,-24 0 1,-1-25 0,1 24-16,0 1 15,-1 0 1,1-1-16,-25 1 16,25-25-16,-1 25 15,1-1 1,0-24-1,-1 25 1,1 0-16,-25-1 31,25 1-15,-25 0 0,0-1-16,24 1 15,-24 0 16,0-1-31,0 1 16,0 0 0,0-1 15,0 1-31,0 0 16,-24-1-16,24 26 15,-50-50 1,26 24-1,-1 1-15,25-1 16,-25-24 0,-24 0-16,24 25 47,1-25-32,-1 0 1,0 25-1,1-25 126,-1 0-110,-24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8:02.61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0,'0'25'109,"24"24"-109,-24 1 16,25-1-16,-25 0 15,0 25-15,25 0 16,-25 0-16,24-24 16,-24-1-16,25 25 15,-25-49-15,25 49 16,-25-25-16,24-24 15,-24 24-15,0-25 16,0 26-16,0-1 16,0-24-16,0 24 15,0 25 1,0-49 0,0 49-1,0-25 1,0 25-1,0 0 1,0-25 0,0 1-16,0-1 15,0-24-15,0 24 16,0-24-16,0 49 16,0-25-1,0-24-15,0 49 16,0-50-1,0 26 1,0-26 0,0 26-16,0 24 15,0-50 1,0 25 0,0-24-1,0 0 1,0-1-16,0 1 15,0 0 1,0 24 0,0-24-1,0-1-15,0 1 16,0 0 0,0-1-1,0 1 1,0 0-1,0-1-15,0 1 16,0 0 0,0-1 15,0 1 172,50-25-187,-26 0-16,26-25 15,-1 25-15,-24 0 16,49-24-16,0 24 16,-25-25-16,0 0 15,25 25-15,-24 0 16,-1 0-16,0 0 15,-24 0-15,24 0 16,-24 0-16,24 0 16,25 0-16,-25 0 15,25 0-15,-24 0 16,-1 0-16,25 0 16,-25 0-16,-24 0 15,24 0-15,25 0 16,-49 0-16,24 0 15,-24 0-15,24 0 16,1 0-16,-26 0 16,50 0-16,-49 0 15,24 0 1,25 0-16,-49 0 16,24 0-16,-24 0 15,24 0-15,25 0 16,-25 0-1,25 0 1,-24 0 0,-26 0-16,26 0 15,-26 0-15,26 0 16,-1 0-16,0 0 16,1 0-16,-1 0 15,-24 0-15,24 0 16,-24 0-16,49 0 15,0 0-15,-25 0 16,25 0-16,0 0 16,-25 0-16,25 0 15,0 0-15,-49 0 16,24 0-16,-24 0 16,24 0-16,25 0 15,-49 0 16,-1 0-15,1 0 0,24 0-16,25 0 15,-49 0 1,24 0-16,-24 0 16,24 0-16,1 0 15,-26 0-15,1 0 16,0 0-1,-1 0 1,1 0 0,24 0-16,-24 0 15,24 0 1,-24 0 0,0 0-16,-1 0 15,1 0 16,0 0-31,-1 0 32,1 0-17,0 0 48,-1 0-63,1 0 15,0 0 17,-1 0-32,-24 50 343,-24-50-327,24 24 0,-25 1-16,0 0 15,1-1 1,24 1 0,-25 0-1,0-25-15,1 24 16,24 1-1,-25-25 1,0 25-16,25-1 16,-24 1-1,-1-25 1,0 25-16,25-1 16,-24-24-1,-26 25 1,50 0-1,-24-1 1,-1-24-16,25 25 31,-25-25-15,1 25 0,-26-1-1,1 1 1,49 0-1,-49-1 1,-1-24 0,50 25-1,-24-25 1,-26 25-16,50-1 16,-49-24-1,24 25 1,1 0-1,-1-25 1,-24 24 0,24 1-1,-24 0 1,-1-1 15,26-24 0,-1 25-15,-24-1 0,49 1 15,-50-25 0,26 0 32,24 25-63</inkml:trace>
  <inkml:trace contextRef="#ctx0" brushRef="#br0" timeOffset="2095">4463 2590 0,'0'-25'125,"0"0"-110,0-49 1,-24 25 0,-1 49-16,0-49 15,1-1-15,-1 26 16,0-26 0,1 50-1,24-24 1,-25-1-16,-24 25 15,49-25 1,-25 1-16,0 24 16,1-25-1,-1 25 17,0-24-17,1-1-15,-1 0 16,-24 1 15,24-26-15,-24 26-1,24 24 1,-24-25 0,-1 0-1,50 1-15,-49-1 16,24 25-1,1-25 1,-26 1 0,1-1-1,49 0 1,-25 25 0,1 0-16,-1-24 15,-24-1 1,-1 0-1,26 1 17,-1-1-17,0 0-15,-24 25 16,25-24 15,-26-1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50:14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6775 0,'25'-25'16,"0"50"15,-25 0-16,24-25 1,1 24-16,0 26 31,-1-26-15,1 1-16,-25 0 16,25-1-16,-1 1 15,1 0-15,0-25 16,-1 24-16,1 26 15,0-50-15,-1 24 16,1 1-16,0-25 16,24 25-16,0-1 15,-24 1-15,24 0 16,0-1-16,-24 1 16,49-25-16,-25 0 15,-24 0-15,24 25 16,25-1-1,-24 1-15,-26-25 16,26 25-16,-1-1 16,-24-24-16,49 0 15,0 25-15,-25 0 16,25-1-16,0-24 16,-49 0-16,49 0 15,-25 0-15,-24 0 16,24 0-1,0 0-15,-24 25 16,24-25-16,-24 0 16,24 0-16,0 0 15,-24 25-15,24-25 16,1 0-16,-26 0 16,26 0-16,-1 0 15,0 0-15,1 0 16,-1 0-16,0 0 15,25 0-15,-24 0 16,-1 0-16,0 0 16,1 0-16,24 0 15,-50 0-15,50 0 16,-24 0-16,-1 0 16,0 0-16,25 0 15,-24 0-15,23-25 16,1 25-16,-24-25 15,24 1-15,0 24 16,0 0-16,-25 0 16,0-25-16,1 25 15,-26 0-15,1-25 16,0 1 0,-1 24-16,26-25 15,-1 25-15,-24-25 16,24 1-16,0-1 15,-24 0-15,24 1 16,1-1-16,-26 25 16,1 0-16,24 0 15,-49-25-15,25 1 16,0 24-16,-1 0 16,26-25-16,-1 0 15,-24 1-15,-1-1 16,25 25-16,-24-25 15,0 1-15,24-1 16,-24-24-16,24 24 16,0 0-16,1 1 15,-26-26-15,26 26 16,-26-1-16,26 0 16,-26 1-16,1-25 15,24 24-15,1 0 16,-1 1-1,0-26-15,-24 26 16,24-1 0,1-24-16,-26-1 15,26 1-15,-26 24 16,1-24-16,0 0 16,24 24-16,-24 0 15,-1-24-15,1 0 16,0-1-16,-1 26 15,1-26-15,0 1 16,-1 24-16,-24-24 16,25 0-16,-1-1 15,1 26-15,0-1 16,-1-24-16,1 24 16,0-24-16,-1-1 15,1 26-15,-25-1 16,25-24-16,-1 49 15,1-25-15,-25-24 16,25 49-16,-1-49 16,1-1-16,0 1 15,-1 0 1,1 49-16,0-50 16,-25 26-16,24-1 15,1 0 1,0-24-16,-25 24 15,24-24-15,1 0 16,0 24-16,-1 0 16,-24-24-16,25 24 15,0-24-15,-1 0 16,1 24-16,0-24 16,-1-1-16,-24 26 15,25-1-15,0-24 16,-25 24-16,24-24 15,1-1-15,0 1 16,-25 24-16,0-24 16,24 0-16,1 24 15,0-24-15,-1 0 16,1 24-16,0-49 16,-25 25-16,0 24 15,24-49-15,1 25 16,0-1-16,-1 1 15,1-25-15,0 25 16,-1-25-16,-24 49 16,25-49-16,0 25 15,-1-25 1,1 49-16,-25-24 16,24-1-16,-24 26 15,0-26-15,25 26 16,-25-25-16,25-1 15,-25 26-15,0-50 16,0 24-16,0 26 16,0-26-16,24 1 15,-24 24-15,0-24 16,25 24-16,-25 1 16,0-26-16,0 26 15,0-26-15,0 26 16,0-26-16,0 1 15,0 0 1,0-1-16,0-24 16,0 50-1,0-50 1,0 24-16,0 26 16,-25-50-16,1 0 15,24 49-15,0-24 16,-25 0-16,25 24 15,0-49 1,0 25-16,0 24 16,-25-24-16,1-25 15,-1 49 1,1-24-16,-1-1 16,0 1-1,1 0-15,24-1 16,-25 1-1,0 24 1,1-49 15,-1 50-31,0-1 16,1-24 0,-1 49-16,25-50 15,-25 1 1,1 49-16,-26-49 15,50 24-15,-24 0 16,-1 1-16,0-1 16,1 25-16,-1-25 15,0 1-15,1-1 16,-26 25-16,50-25 16,-49 1-1,0-1-15,24 1 16,-24-1-16,-1 0 15,1 1-15,24-1 16,-24 0-16,0 25 16,24-24-16,-24-1 15,-1 25-15,1-25 16,0 1 0,-1 24-16,1 0 15,0-25-15,-25 0 16,25 25-16,-1-24 15,-24 24-15,50 0 16,-50-25-16,24 25 16,1-25-16,24 25 15,-24 0-15,0 0 16,-25 0-16,-25 0 16,0 0-16,50 0 15,-50 0-15,25 0 16,25 0-16,0 0 15,24 0-15,-24 0 16,0 0-16,24 0 16,-24 0-16,-25 0 15,49 0 1,-24 25-16,-1-25 16,26 25-1,-50-1-15,24 1 16,1 0-16,-25-1 15,0-24-15,0 25 16,49 0-16,-49-1 16,25 1-16,0 0 15,24-1-15,-24 1 16,24-25 0,0 25-16,1-1 15,-26 1 1,26-25-16,-1 24 15,0 1-15,25 0 16,-49-25-16,25 24 16,24 1-16,-25-25 15,0 25-15,1 24 16,-1 0 0,0 1-16,1-50 15,24 49-15,-25 0 16,0-49-16,1 25 15,-1 24-15,25-24 16,0 0 0,0 24-16,-25-49 15,1 49 1,24-24-16,0 0 16,-25 24-1,0-24 1,1 24-1,24 25 1,-25-74-16,25 25 16,0 24-1,-25-24 1,25-1 15,0 1 16,-24-25-31,24 25-1,-25-1 1,50-24 203,-1 0-204,1 0-15,24-24 16,-24-1-16,0 25 16,24-25-16,-24 1 15,-1-1-15,1 25 16,0-25-16,-1 1 15,26-1 17,-26 0-32,1 25 0,24-24 15,-49-1-15,0 50 157,-49-1-142,0-24-15,24 25 16,-24 0-16,-1-1 15,50 1-15,-49-25 16,24 25-16,1-1 16,-1 1-1,0-25-15,1 25 16,-1-1 0,0 1-1,1 24 1,-1-24 203,0-50-204,25-24 1,-24 0-16,-26-25 15,26 0-15,-26 0 16,1 0-16,0 24 16,-1-24-16,26 0 15,24 25-15,-25 49 16,25-25 31,0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50:18.3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0,'0'25'31,"25"0"-16,0-1-15,-1 26 16,1-1-16,0-24 16,24 24-16,0 0 15,1 1-15,-26-1 16,26-24-16,-1 24 16,0-24-16,-24 24 15,24-24-15,1-25 16,-26 24-16,-24 1 15,25 0-15,0-25 32,24 0-32,-24 24 15,-1-24 1,1 25-16,24 0 16,-24-25 15,24 24-31,-24-24 15,24 25 1,1-1 15,-1 1 32,0 0-32,0-25 16,1 24-16,-75-24 360,-24 0-391,24 0 15,1 0 1,-1 0 156,0 0-156,1 0-1,-1 0-15,0 25 16,1-25 171,-1 0-187,-24 25 16,73-25 203,1 0-204,0 0-15,-1 0 16,26-25 0,-26 25 46,1 0-46,0 0-1,-25-25 220,24 25-235,1-49 31,-1 0-15,-24 0-1,0-1-15,0 26 16,0-26-16,0 1 15,0 24-15,0-24 16,0 24-16,0-24 16,0 0-16,0 24 15,0 0 1,0 1-16,0-1 31,0 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59:42.8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2417 375 0,'0'-24'31,"-25"24"0,0 0-31,1 0 16,-25 0 0,-1 0-16,1 0 15,24 0-15,-24 0 16,-25 0-16,25 0 15,-25 0 1,0 24-16,24 1 16,1-25-16,0 25 15,-1-25-15,1 0 16,0 0-16,24 0 16,-24 24-16,-25-24 15,49 25 1,-24-25-16,-1 25 15,26-1-15,-26 1 16,1-25-16,24 25 16,-48-25-16,-1 24 15,24 1-15,26 0 16,-50-1-16,24 1 16,26 0-16,-26-1 15,1 1-15,0 0 16,24-1-16,0 1 15,-24 0-15,0 24 16,24-25 0,0 1-1,1 0-15,-1 24 16,0 0 0,1-24-16,-1 0 15,25 24 1,-25-24-16,1 24 15,-1 0-15,0 1 16,1-26-16,-1 26 16,25-1-16,-25-24 15,1 24-15,24 0 16,0-24-16,0 24 16,-25 25-16,25-24 15,-25-1-15,25 25 16,-24-49-16,24 24 15,0 0-15,-25-24 16,25 24 0,0 25-16,0-25 15,0 25-15,25-24 16,-25-1-16,0 0 16,24 25-16,-24-49 15,25 49-15,0-25 16,-25 1-16,24-1 15,-24 0-15,25-24 16,-25 49-16,0-25 16,0-24-16,0 24 15,25 1-15,-25-26 16,24 26-16,-24-1 16,25-49-1,0 49-15,-25-24 16,24-25-16,1 25 15,-25-1-15,25-24 16,-1 50-16,1-26 16,-25 1-16,0 24 15,25-24-15,-1-1 16,26 26-16,-50-26 16,24 1-16,26 0 15,-1-1-15,-24 26 16,24-26-16,0 1 15,1 24-15,-26-24 16,26 0-16,-1-1 16,0 1-16,-24-25 15,24 25-15,1-1 16,-26-24-16,25 25 16,25 0-16,-24-25 15,24 0 1,0 24-16,0 1 15,-25 0 1,50-25-16,-25 24 16,-25-24-16,25 0 15,0 0-15,-49 0 16,49 0-16,-25 0 16,0 0-16,1 0 15,-1 0-15,-24 0 16,49 0-16,-1 0 15,-23 0-15,-1 0 16,0 0-16,25 0 16,-24 0-16,-26 0 15,26 0-15,-1 0 16,-24 0-16,24 0 16,-24 0-16,24 0 15,0 0-15,-24 0 16,24 0-16,1 0 15,-1 0-15,0 0 16,-24 0-16,24 0 16,1-24-16,-26 24 15,1 0 1,24-25-16,25 25 16,-24-25-1,-26 25-15,1-24 16,0 24-1,24 0 1,0 0-16,-24 0 16,24 0-16,0 0 15,25 0 1,-49 0 0,0 0-16,49-25 15,0 0 16,-25 25-31,-24-24 16,24 24 0,-24 0-1,24-25 1,-24 25 15,-1 0-15,1 0-1,-25-25 17,25 25-1,24-24-31,-49-1 16,25 25-1,-1 0-15,1 0 31,0 0 32,-25 25-63,24-25 16,1 0-1,0-25 1,-1 25-16,-24-25 15,0 1 1,0-1-16,25 25 16,0-25-1,-1 1 1,-24-26 0,0 26-1,25 24-15,0-25 16,-25 0-16,24 1 15,-24-26 32,0 26-15,25-1-17,0 0 1,-25 1-1,24-1 1,1 1 0,-1-1-1,1 0-15,-25 50 16,25-25 0,-1 0-1,1-25 16,0 1-15,-1-1 0,1 25-16,-25-25 15,25 1 1,-1-1 0,-48 0 327,24-24-311,24 49-32,-24-25 15,25-24 1,0 24-1,-1 1-15,1-26 16,0 1 0,-1 0-16,1 24 15,-25 0-15,25-24 16,-1 49-16,1-49 16,-25 24-16,25 25 15,-1-49-15,1 24 16,0-24-1,24 24-15,-24 25 16,-25-49-16,24 24 16,1 0-1,0 1-15,-25-1 16,24 25-16,1-25 16,-25 1-16,25-1 15,-1 0 1,1-24-1,0 24 1,-1-24 15,-24 24-15,25-24 0,-25 0-1,0 24 1,0-24-16,0-25 15,0 25 1,0-1 0,0 1-16,0 0 15,0 24-15,-25-24 16,1-1-16,-1 1 16,0 0-16,25-1 15,-24 26-15,24-26 16,-25 1-16,0 0 15,1 24-15,-26-49 16,1 0-16,24 25 16,-49-1-16,25 1 15,-25 0-15,0 0 16,0-1-16,25 1 16,-50 0-1,25-1-15,0 26 16,0-1-16,25-24 15,0 24-15,-1 0 16,-24 1-16,50-1 16,-50 0-16,0 1 15,0 24-15,24-50 16,-48 26-16,-1-1 16,25 0-16,-25 1 15,1-1-15,24 0 16,-74 1-16,25-1 15,-25 0-15,49 1 16,25-1-16,-74 0 16,49 1-16,50 24 15,-25-25-15,0 25 16,49-25-16,-24 25 16,0 0-1,24 0-15,0 0 16,1 0-1,-1 0 1,0 0-16,1 0 16,-1 0-1,0 0 1,-24 0-16,25 0 16,-1 0-1,0 0 32,-24 0-31,24 25-1,1 0 17,-1-1-17,0 1 1,1 0 15,-1-1-15,0 1 15,1 0-15,-1-1-1,0 1 1,1 0-1,-1-1 1,0 1 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05:20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1043 0,'99'25'16,"-50"-25"-16,25 0 15,0 0-15,-49 0 16,0 0 31,-1 0-31,26 0-16,-1 0 15,-24 0-15,24 0 16,-24 0-16,49 0 15,-25 0-15,0 0 16,1 0-16,-26 0 16,26 0-16,-26 0 15,50 0 1,-49 0 0,24 0-16,0 0 15,1 0-15,24 0 16,-25 0-16,0 0 15,1 0-15,-1 0 16,-24 0-16,24 0 16,-24 0-16,24 0 15,25 0 1,-25 0 0,-24 0-1,24 0-15,1 0 16,-1 0-16,-24 0 15,24 0-15,-24 0 16,24 0 0,0 0-16,-24 0 15,24 0-15,-24 0 16,24 0-16,0-25 16,-24 25-1,0-25-15,24 1 16,-24-1-1,24 25 1,-24 0 0,-1 0 15,1-25-15,0 1-16,-25-1 15,0 50 1,0-50-1,0 0 1,0-24-16,0 24 16,0 1-16,-50 24 31,26-50 0,-1 50-15,25-49-16,-25-25 15,25 50 1,0-26 0,-24 26-16,-1-1 47,0-24-32,1-1 1,-1 26-1,0-1 1,25 0 0,-24 1 15,-1-26-15,1 1-1,-1 24 1,0 1-1,1-1 1,-1 0 0,-24 1-1,49-1 17,-25 25-17,0 0-15,1 0 16,24-25-1,-25 25 1,0 0 0,1 0 31,-1 0-32,0 0-15,1 0 31,-1 0-31,0 0 16,1 0 15,-1 0-15,-24 0 15,24 0 0,-24 25 16,24 0-31,0-1 0,-24 1-1,24 0 16,1-1-15,-1 1 15,0 24-15,25-24 0,-24-25-16,24 25 15,-25 24 1,25-24-1,-25 24 1,25-24 0,0-1-16,0 1 15,-24 0 1,24-1 0,0 1-16,0 0 15,0-1 1,0 1 15,0 0-15,0-1-1,0 25 1,0 1 0,0-26-1,0 26 16,24-1 1,1-24-17,0 24 1,-1-24 0,1-1 15,-25 26-16,25-26 1,24 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08:25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0 599 0,'36'-36'125,"0"0"-109,-36-1-1,37 1-15,-1 0 16,-36-1-16,36 1 15,1-36 1,-1 35-16,-36 1 16,36 0-16,-36-1 15,36 37 1,1-36 0,-1 0-1,0 36 1,37-36-16,-37 36 31,0 0-31,1 0 31,-1 0-31,0 0 32,1 0-32,-1 0 15,36 0-15,-35 0 16,-1 0-16,37 0 15,-1 36 1,-36 0-16,37 0 16,0-36-16,-37 0 15,0 37-15,37-1 16,-37 0 0,0-36-1,37 37 1,-37-1-16,37 0 15,-73 0 1,36-36 0,0 73-1,1-73-15,-37 36 16,36 73 0,0-73-16,0 1 15,-36-1-15,37 37 31,-1-37-31,-36 0 16,36 37 0,1-1-16,-37 1 15,36 36 1,-36 0 15,0-73-15,0 36-16,0 1 15,0 0 1,0-1 0,0 1-16,-36-1 31,36-35-15,-37 35-1,1-36 1,36 1 15,0 35-31,-36-72 16,-1 73 15,-35-37-15,72 0-1,-73 1 1,1-1-1,-1 0 1,1 1 15,35-37 1,1 0-1,0 0-16,36 36 1,-37-36 47,1 0-17,0 0-14,0 0-17,-1 0-15,1 0 32,0 0-32,-1 0 31,1 0-16,0 0 1,0 0 0,-1 0-1,1 0 1,0 0 0,-37-36-1,37-1 16,0 37 1,-37-36-32,37 0 47,-1 36-1,1 0-46,0-37 32,0 1 15,-1 36-1,1 0 267,36 36-297,0 1-1,0-1-15,0 0 31,0 1-15,0 35 78,36 1 109,1-73 31,-37-37-218,0 1 0,0-36-1,0 35 32,0 1-16,0 0 1,-37-1-32,37 1 31,0 0 344,73 0-360,-1-1 17,1 1-1,-37 36-15,1 0-1,-37-36 1,36 36 46,0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09:08.62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109 119 0,'0'37'31,"36"71"-15,-36-35-1,0-37-15,36 37 16,-36-37-16,0 37 16,37 36-1,-37-73-15,36 73 16,0 0-16,-36-73 15,0 36-15,37 37 16,-37-72-16,0 35 16,0 1-16,0-37 31,0 0-31,0 1 16,0 35-16,0-36 15,0 37 1,0-37-1,0 37-15,0-37 16,0 0 0,0 37-16,0-37 15,0 37 1,0-1-16,0 37 31,0-72-15,0-1-1,0 0 1,0 0 0,0 1-1,0 35 1,0-35 0,36 35 155,0-72-155,37 0-16,-1 0 16,37 0-16,-36 0 15,36 0-15,-1 0 16,-35 0-16,36 0 16,0 0-16,-73 0 15,37 0-15,-37 0 16,36 0-16,1 36 15,-37-36 1,37 0-16,-1 0 16,-35 0-16,72 0 15,-73 0-15,73 0 16,-37 0-16,-35 0 16,35 0-16,-36 0 15,1 0 1,-1 0-16,0 0 15,1 0 1,35 0-16,1 0 16,36 0-1,-1 0 1,-71 0 0,35 0-1,1 0-15,-1 0 16,1 0-1,-37 0-15,73 0 16,-36 0 0,-37 0-16,37 0 15,-37 0-15,36 0 16,1 0-16,-37 0 16,37 0-1,-37 0-15,37 0 16,-1 0-16,1 0 15,-1 0 1,1 0-16,-37 0 16,73 0-1,-73 0-15,73 0 16,-72 0 15,-1 0 0,0 0-15,0 0-16,37 37 31,-37-37 16,1 0-16,-1 0-15,0 0 281,0 0-297,1 0 16,72 0-1,-37 0 1,1 0-1,-1 0-15,1 0 16,36 0 15,-73 0-15,0 0 0,1 0-16,-1 0 15,0 0 1,0 0-16,1 0 15,-1 0 1,0 0 31,1 0-31,-1 0 202,0-73-202,-36 37-16,0-37 16,36 1-16,1-1 15,-37-36-15,0 0 16,0 37-16,36-37 15,0 0-15,-36 37 16,0-1-16,0-36 16,0 73-16,0-37 15,0 37-15,0-37 16,0 1-16,0 36 16,0-37-16,0 37 15,0-37-15,0 1 16,0 35-16,0-35 15,0 35-15,0 1 16,0-73 0,37 37 15,-37 35-31,0 1 16,0 0-1,0-37-15,0 37 16,0 0-1,0-1 1,0 1 0,0 0-1,0 0 1,0-1 0,0 1 30,0 0-30,0-1 218,-37 37-202,1 0-17,-73 0-15,73 0 16,0 0 0,-1 0-1,1 0 1,0 0-16,-37 0 15,37 0-15,0 0 16,-37 0-16,0 0 16,37 0-16,-36 0 15,35 0 1,1 0 0,0 0-1,-1 37-15,1-37 16,0 0-1,-73 0 1,73 0-16,-73 0 16,73 0-1,-37 0 1,37 0 0,-1 0-16,-71 0 15,-1 0 16,72 0-31,-71 0 16,35 0 0,-36 0-1,73 0 1,-37 0-16,1 0 16,35 0-16,-35 0 15,36 0-15,-37 0 16,0 0-16,37 0 15,-36 0-15,35 0 16,-35 0-16,-37 0 31,36 0-15,-36 0 0,37 0-16,-1 0 15,1 0 1,-37 0-1,73 0-15,-73 0 16,72 0 0,-35 0-16,-1 0 15,37 0-15,-37 0 16,37 0-16,-36 0 16,-1 0-16,37 0 15,-1 0 1,1 0-16,0 0 15,0 0 1,-1 0-16,1 0 16,-37 0-1,37 36-15,-36-36 16,35 0 0,-35 36-1,35-36-15,1 0 16,-36 0-1,-1 0 1,-36 0 0,73 0-16,-37 0 15,1 0-15,-37 0 32,73 0-17,-1 0 1,1 0-16,0 0 15,-1 0 1,1 0 0,-36 0-16,35 0 15,1 0 1,0 0-16,-1 0 31,1 0-15,0 0-1,0 0-15,-1 0 16,-35 0 0,35 0 46,-35 37 63,36-37-94,-1 0-15,1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09:42.83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883 123 0,'-24'0'188,"-1"0"-173,0 0-15,-49 0 16,50 0 15,-1 0-31,0 0 16,-49 0-1,50-25-15,-1 25 32,1 0-1,-26-24-31,26-1 31,-26 25-31,26-25 16,-1 25 15,0 0-31,1-24 16,-1 24-1,0 0-15,1 0 188,-26 0-173,50 24-15,-24 1 16,24 24-16,0 25 16,-25-49-16,0 49 15,25 0-15,0 0 16,-24-25-16,24 25 15,-25 0-15,25-24 16,0 24-16,0 0 16,0-25-16,0 25 15,0-25-15,0-24 16,0 49-16,0 0 16,0-50-16,0 50 15,0 0-15,0-24 16,0-1-1,0 0-15,0 1 16,0-1-16,0-24 16,0 24-16,0 0 15,0-24-15,0 24 16,0 1-16,0 24 16,0 0-16,0-50 15,0 50-15,0 0 16,0-24-16,0-1 15,0 25-15,0-50 16,0 26-16,0-26 16,0 50-16,0-24 15,0-1-15,0 25 16,0 0-16,0-49 16,0 49-16,0-25 15,0 0-15,0 1 16,0 24-16,0-50 15,0 26-15,0-26 16,0 50-16,0-24 16,0-1-16,0 25 15,0 0-15,0-25 16,0 25-16,0-25 16,0 1-16,0-1 15,0-24-15,0 24 16,0 25-1,0-49-15,0 24 16,0-24-16,0 49 16,0-25-16,25 25 15,-25-49-15,24 49 16,-24-50-16,0 26 16,25-1-16,0-24 15,-25 24-15,0 0 16,0 1-16,0-1 15,24 25-15,1 0 16,-25-49-16,25 48 16,-25 1-16,24-49 15,-24 49-15,25-25 16,-25-24-16,0 24 16,25 1-16,-25-26 15,24 26-15,-24-26 16,0 26-16,25 24 15,-25-50-15,0 26 16,0-1 0,25-24-16,-25-1 15,0 50 1,24-49 0,-24 24-16,0-24 15,0 49 1,0-25-16,0-24 15,0 24-15,0-24 16,0 24-16,0 25 16,0-49-1,0 49 1,0-25-16,0-24 16,0 49-1,0-50-15,0 1 31,0 0-31,0-1 32,0 1-1,0 0-15,25 24 187,0-49-156,-1 0 281,1 25-328,0 24 47,-25-24-32,0-1 1,0 1-16,0 0 15,0-1 1,0 1 0,0 0-16,24 24 31,-24-24-15,25 49-1,-25-50 1,24 26-1,-24-26 17,0 1-17,0 0 1,0-1 15,0 1-15,0 0-1,25-1 17,-25 1 77,0 0-93,0-1 31,25 1 140,-1-25-156,50 0-15,-24 0-16,-26 0 16,26 0-1,24 0 1,-50 0-1,1-25 1,49 25 0,-25-24-1,1 24 1,-26 0-16,1 0 16,0 0 15,-1 0-16,1 0 1,0 0-16,-1 0 16,1 0 187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09:54.678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918 26 0,'0'-24'63,"-25"24"-48,-24 0 1,24 0 0,1 0 15,-1 0-31,0 0 15,1 0 32,-1 0-31,0 0 0,1 0-1,-1 0 1,0 0 15,1 0-15,-1 24-1,0-24 17,1 0-32,-1 0 31,0 25-31,1-25 47,-1 0-32,0 0 1,1 25 0,-1-25-1,1 0 16,-1 0 1,0 0-1,-24 0 110,49 24-126,-25 1-15,1 0 16,-1 24-16,0 25 15,1-49-15,-1 49 16,25 0-16,0 0 16,0-25-16,-25 0 15,25 1-15,0-26 16,0 26-16,-24-1 16,24-24-16,0 48 15,0-48 1,0 24-16,0 1 15,0-26-15,0 50 16,0-49-16,0 24 16,0 1-16,0-1 15,0 0 1,0 1-16,0-26 16,24 50-16,-24-24 15,0-26-15,0 26 16,0-26-16,25 26 15,-25-1-15,25-24 16,-25 49-16,24-25 16,-24-24-16,0 24 15,25 0-15,-25 1 16,0-1 0,25 0-16,-25-24 15,0 49 1,0-25-16,0-24 15,0 49 1,0 0 0,0-50-16,0 26 15,0-26 1,0 26-16,0-1 16,0-24-16,0 49 15,0-50 1,0 26-16,0-1 15,0-24-15,0 24 16,0-24-16,0 24 16,0 25-16,0-49 15,0 24-15,0 25 16,0-25-16,0 1 16,0 23-16,0-23 15,0-1-15,0 0 16,0 1-16,0-1 15,0-24-15,0 24 16,0-24-16,0 24 16,0 0-16,0-24 15,0 24-15,0-24 16,0 24-16,0 1 16,0-26-16,0 50 15,0-24 1,0 24 15,0 0-15,0 0 15,0 0-15,0 0-1,0-25 1,0 25-1,0-50 1,0 26 0,0-26-1,0 1-15,0 24 16,0-24 0,0 49-1,0-49 16,0 49-31,0 0 32,0-50-1,0 1-31,0 24 16,0-24-1,0 0 1,24 24-1,-24-24 1,0-1 0,0 50-1,0-49 1,0 0 0,0-1-1,0 50-15,0-49 31,0 0-15,0-1 156,0 1-156,0 0-1,0-1 32,0 1-31,0 0 15,0 24 250,25-49-250,0 0-15,-1 0 0,1 0-16,0 0 31,-1 0-15,25-25-1,25 1 1,-49 24 15,49 0-31,-25 0 31,-24 0-15,0 0 0,-1 0-1,1 0 1,0 0-16,24 0 15,25 0 1,-49 0 125,-1 0-126,1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11:06.9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1099 328 0,'0'-25'109,"0"-24"-109,-25 24 16,-24 25-16,-25-24 16,49-1-1,-49 25 1,25-25-16,-25 1 15,25-1 1,-25 0-16,0 1 16,0-1-16,24 25 15,1 0-15,24-25 16,1 25 0,-1 0-16,0 0 15,1 0 1,-26 0-1,26 0 1,-1 0 31,0 0 140,1 50-171,24-26-16,-25 26 16,25 24-16,-25-50 15,25 50-15,-24-24 16,24-1-16,0 25 16,0 0-16,0-49 15,0 49-15,0 0 16,0-25-1,0 25-15,0-25 0,0-24 16,0 24 0,0-24-16,0 24 15,0 0-15,0-24 16,0 24-16,0-24 16,0 24-16,0 1 15,0-26-15,0 26 16,0-26-16,0 26 15,0-1-15,0-24 16,0 24-16,0 0 16,24-24-16,-24 24 15,0-24-15,25 24 16,0 1-16,-25 24 16,24-25-16,-24 0 15,25 25-15,-25-25 16,25 25-16,-25 0 15,24-24-15,-24 24 16,0 0-16,25 0 16,0 0-16,-1 24 15,1 1-15,0 0 16,-25-1-16,0 1 16,24 24-1,1-24-15,0-25 16,-1 24-16,1 1 15,-25 0-15,25-25 16,-25-25-16,24 25 16,-24 0-16,25-25 15,-25 25-15,25-24 16,-25-26-16,0 50 16,0-24-16,0-1 15,0 0-15,0 1 16,0-26-16,0 50 15,0-49-15,0 24 16,0 0-16,0-24 16,0 49-16,0-49 15,0 24-15,0 0 16,0 1-16,0-1 16,0 0-16,0 1 15,0-1-15,0-24 16,0 24-16,0 0 15,0-24-15,0 0 16,0-1 0,0 26-16,0-26 15,0 1 17,0 0-32,0-1 15,0 1 1,0 0-16,0-1 31,0 1 32,0 0-32,24 24-16,-24-24 1,0-1 0,0 1-16,0 24 15,0 1-15,0-26 16,0 26-16,0-26 16,0 1-1,0-1-15,0 26 16,0-26-1,0 1-15,0 0 32,0-1-32,0 1 15,0 0 1,0-1-16,0 1 16,0 0-1,0-1-15,0 1 16,0 0-1,0-1 1,0 1-16,0 0 16,0-1 218,25-24-203,0 0-31,24 0 32,-24 0-17,-1 0 1,1 0-1,0 0 32,-1 0-31,1 0 0,0 0 15,-1 0-16,1 0 1,0 0 0,-1 0 15,1 0 47,0 0-62,-1-24 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11:10.09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24 0,'25'-24'31,"0"24"1,-1 0-17,26 0 1,-1 0-16,-24 0 16,24 0-16,-24 0 15,24 24-15,0-24 16,-24 0-16,24 25 15,1-25-15,-26 25 16,26-25-16,-1 24 16,-24-24-1,24 0-15,0 0 16,1 0-16,-1 0 16,25 25-16,-25-25 15,0 0-15,1 25 16,-26-25-16,26 0 15,-26 24 126,-24 1-141,0 49 16,0 25-16,25-1 15,0 26-15,-25-1 16,0 0-16,0 25 16,0-25-16,0 1 15,0-1-15,0 0 16,0 1-1,0 24-15,0-25 16,24-25-16,1-48 16,-25 24-16,0-25 15,25-24 1,-25 49 15,0 24-15,0-48-16,0 24 15,0-25-15,0-24 16,0-1 0,0 26-16,0-1 15,0 25 1,0-49-16,0-1 16,0 1-1,0 24-15,0 25 16,0 0-1,0-49 1,0 49 0,0-49-16,0 24 15,0 0-15,0-24 16,0 24-16,0-24 16,0 49-16,0-50 31,0 1-16,0 0 1,0-1 0,-25 1 31,50-25-47,24 0 15,-24 0-15,-1 0 16,1 0-16,-25 74 15,0-49 1,0 24-16,0-24 16,0 24-16,25 25 15,-25-25-15,0 25 16,-25-74 1093,0 0-1093,25 25 15,50-25 79,-26 0-64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8:13.04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591 0 0,'-24'0'93,"24"49"-77,0-24 0,0 24-16,0 0 15,0 1-15,49-1 16,0 0-16,-24 1 16,0-1-16,-25-24 15,0 24-15,0-24 16,0 24-16,0 0 15,0-24-15,0 24 16,0-24-16,0 24 16,0 1-16,0-26 15,0 26 1,0-26-16,0 26 16,0 24-1,0 0 1,0-50-1,0 26-15,0-1 63,0-24-47,0 49-1,0-50-15,0 1 16,0 24-1,0-24 1,0-1-16,0 1 16,0 24-1,0-24 1,0 0-16,0-1 16,0 1 62,-25-74-47,25 73 63,0 1-94,0 0 15,0-1 1,0 26-16,0 24 16,0 0-1,0-50 1,0 50-1,0-49-15,0 49 16,0-25 0,0-24-1,0 0 1,0 24-16,0-24 31,0-1-31,0 1 16,0 0-1,0-1-15,0 1 16,0 0 0,0-1-1,0 1 1,0 0 0,0-1-1,0 1 1,0 0-1,0-1-15,0 1 16,0 0 0,0-1-1,0 1 17,0-1-17,0 1 16,0 0-15,-25-1 0,50-24 249,24 0-249,-24-24 0,24 24-16,1 0 15,-26 0 32,1 0-47,0-25 31,-1 0-31,1 1 16,0 24 62,-1-49-15,1-1-48,0 26 1,-1 48 15,-24-48 0,-24 24-15,-1 0 31,25-25 78,0 0-94,0 1-31,0-1 47,0-24-31,0 24 15,25 0-16,-25 1 1,0-1 0,24 0-1,-24 1 48,0-26-48,25 26 48,0-1-63,-1-24 31,-48 73 157,-1 26-173,25-26 1,-25 26-16,1-1 16,-1-24-1,0-25-15,25 49 16,-24 0-1,-1-49 1,0 25 0,25 0-1,-24-1 1,-1 1 0,0-25 30,25 25-14,-24-1-17,-1 1 17,25 0-1,-25-25-16,1 49 1,-1-25 0,0 1 15,1 0-15,-1-1-1,0 1 1,1 0-16,-1-1 15,0-73 189,1 24-189,24 1-15,-25-26 16,0 26-16,1-1 15,-25-49-15,49 25 16,-50 0-16,1 24 16,0 0-16,49 1 15,0-1 1,-50 25 15,26 0-15,-1 0-1,0-25 32,1 1 0,24-1-31,-25 0 15,0 1-15,1-1-1,-1 25 1,0-25-16,1 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11:13.2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2540 0,'24'0'63,"1"0"-47,0 0 15,24 0-31,-24 0 15,24 0-15,0 0 16,25 0 0,0 0-16,-24 0 15,24 0-15,24 0 16,-48 0-16,24 0 16,-25 0-16,-25 0 15,26 0-15,-1 0 16,0 0-1,25 0 1,-49 0-16,0 0 16,49 0-1,-50 0 79,1 0-63,-25-25 94,25 1-109,-1 24-16,1-50 16,-25 1-16,25 0 15,-25-25-15,0 0 16,0 24-16,0-48 15,0 24-15,0-25 16,0 50-16,0-25 16,0 0-16,0 25 15,0-25 1,0 0-16,0 24 16,0-24-16,0 50 15,0-50-15,0 24 16,0 26-16,0-26 15,0 1-15,0 24 16,0-24-16,0 0 16,0-1-1,0 26 1,0-26-16,0-23 16,0 48-1,0-49 1,0 25-16,0 24 15,0-49 1,0 0 0,0 0-1,0 49 17,0 1-32,0-1 15,0 0 1,0 1-16,0-1 31,0-49-31,0 25 16,0 24-1,0 0 1,0 1 0,24-1 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13:12.3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59 0,'49'0'63,"25"0"-63,-24 0 16,48 0-16,1 0 15,0 0-15,-25 0 16,0 0-16,24 0 15,-49 0-15,50 0 16,-25 0-16,-25 0 16,25 0-16,0 0 15,-24 0-15,-1 0 16,0 0-16,1 0 16,-1 0-16,-24 0 15,24 0-15,0 0 16,1 0-16,-1 0 15,0 0-15,-24 0 16,24 0-16,-24 0 16,24 0-16,1 0 15,-26 0-15,26-24 16,-1 24 0,0-25-1,0 25 1,1 0-16,-26 0 15,26 0-15,-26 0 16,26 0-16,24 0 16,-25 0-16,25 0 15,-25 0-15,1 0 16,24 0-16,0 0 16,-50 0-16,50 0 15,-49 0-15,24 0 16,1 0-16,-26 0 15,26 0-15,-1 0 16,0 0 0,25 0-1,-49 0-15,49 0 16,-25 0 0,0 0-1,1 0-15,-26 0 16,26 0-16,-1 0 15,-24 0-15,24 0 16,-24 0-16,49 0 31,-50 0-15,1 0-16,0 0 31,-1 0-31,50 0 16,-49 0-1,0 0 1,-1 0 0,1 0-1,0 0 17,49 0 93,-50 0-94,1 0 0,0 0 157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4:13:53.9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79 0,'24'0'46,"-24"-24"-30,25 24 0,0-25-16,-1 25 31,1 0-15,0 0-1,-1 0 1,1 0-1,0 0 17,-1 0-32,1 0 15,24 0-15,-24 0 16,49 0 0,-49 0-1,49 0 1,-50 0 15,50 0-31,-49 0 31,24 0-31,1 0 16,-1 0-16,-24 0 16,49 25-1,-50-25-15,1 0 16,49 24-1,-50-24 17,26 25-32,-26-25 15,1 0 1,24 0-16,-24 0 16,0 0-1,24 25 1,-24-25-1,24 0-15,25 0 16,0 0 0,-49 0-1,24 24-15,0-24 16,1 0 0,-1 0-16,25 0 15,-49 0 1,-1 0-1,26 0-15,-1 0 16,25 0 0,-49 0-1,24 0 1,-24 0 0,-1 0-16,26 0 15,-26 0 1,1 0-16,0 0 15,24 0 1,25 0 0,0 0-1,-50 0 1,26 0-16,24 0 16,-50 0-1,26 0-15,-26 0 16,50 0-1,-24 0-15,-1 0 16,0 0 0,1 0-16,-26 0 15,26 0-15,-1 0 16,0 0-16,25 0 16,-49 0-16,24 0 15,-24 0-15,24 0 16,-24 0-1,0 0-15,-1 0 16,1 0 0,0 0-1,24 0-15,25 0 16,-50 0 0,26 0-1,-26 0 1,26 0-16,-26 0 31,26 0-31,24 0 31,-25-24-15,-24 24-16,-1 0 16,1 0-1,0 0 1,-1 0-1,1 0-15,0 0 32,-1 0-17,1 0 32,0 0-31,-1 0-1,1 0 1,0 0 0,-1 0 31,1 0-47,0 0 31,-1 0-16,1 0-15,24 0 469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9:24.05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28 0,'49'-24'94,"-24"24"-79,49 0 1,-49 0-16,24 0 15,0 0-15,1 0 16,23 0-16,-48 0 16,24 0-16,1 0 15,-26 0-15,26 0 16,-26 0-16,26 0 16,-1 0-16,25 24 15,-25-24 1,-24 0-1,0 0 1,49 0 0,-50 0-1,1 0 1,0 0-16,-1 0 16,1 0-1,24 0-15,1 0 16,-26 0 31,50 0-32,-24 0 1,-26 0 0,26 0-1,24 0 1,-50 0-1,50 0 1,-49 0 0,49 0-1,-50 0 17,1 0-32,0 0 31,-1 0-16,1 0 1,24 0 0,-24 0-1,49 0 1,-49 0 15,49 0-15,0 0-1,-50 0 1,1 0 0,0 0-16,-1 0 15,1 0 1,0 0-16,-1 0 16,1 0-1,0 0 1,49 0-1,-25 0 32,-24 0-15,-1 0 14,26-24-14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9:28.21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0,'24'0'203,"1"0"-187,0 0 0,-1 0-1,1 0-15,49 0 16,-49 0-1,24 0-15,-24 0 16,24 0 0,0 0-16,-24 0 15,24 0-15,-24 0 16,24 0 0,25 0-1,-49 0-15,0 0 16,49 0-1,-50 0 1,1 0 0,0 0-1,-1 0-15,1 0 32,49 0-32,-49 0 31,-1 0-31,1 0 15,0 0 1,-1 0 15,1 0 1,0 0-32,24 0 15,25 0 1,0 0-1,-50 0 1,1 0 31,0 0-47,-1 0 31,1 0-31,24 0 16,-24 0-1,0 0 360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9:35.8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0 176 0,'0'24'204,"74"-24"-173,-25 0-16,0 0-15,1 0 16,-26 0-16,26 0 16,-26 0-16,1 0 15,0 0 1,-1 0 0,1 0-16,0 0 15,24 0 1,25 0-1,-49 0 1,24 0 0,-24 0-1,-1 0-15,1 0 16,0 0 0,24 0-16,-24 0 15,-1 0 1,1 0-16,49 0 15,-49 0 17,-1 0-32,1 0 15,0 0 17,-1 0-32,1 0 31,0 0-16,-1 0 17,1 0-17,-1 0 1,1 0 0,0 0-1,-1 0 1,1 0-16,0 0 15,24 0-15,-24 0 16,24 0 0,0 0-1,25 0 1,-49 0 15,0 0-15,-1 0-16,1 0 31,0 0-31,-1 0 16,50 0-1,-49 0 1,0 0 0,-1 0-1,26 0 1,-26 0-1,50 0-15,-49 0 16,0 0 0,24-24-1,-24 24 1,24-25-16,0 25 16,-24 0-1,0-25-15,-1 25 16,50 0-1,-25 0 1,1 0 0,-50-24-16,24 24 31,1 0-31,0 0 16,24 0-1,-24 0 1,-1 0-1,1 0-15,0 0 16,-1 0 0,26-25-1,-26 25 1,1 0 0,24 0-16,-24 0 15,24 0 1,25 0-1,-49 0 1,24 0 0,25 0-1,-49 0-15,24 0 16,-24 0-16,24 0 16,25-25-1,-49 25 1,24 0-16,-24 0 15,0 0 1,24 0 0,-24 0-1,-1 0-15,1 0 16,0 0 0,-1 0-1,1 0 1,-1 0-16,1 0 15,0 0 17,-1 0-17,1 0 1,0 0-16,-1 0 16,1 0 15,0 0-31,-1 0 15,1 0 1,24 0-16,25 0 16,-49 0-1,24 0-15,1 0 16,-26 0-16,26-24 16,-26 24-1,1 0 1,24-25-16,-24 25 94,49 0-94,-49 0 15,49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2:59:38.98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74 0,'24'0'78,"1"0"-63,-1 0 1,1 0 0,24 0-16,25 0 31,-49 0-16,0 0 1,-1 0-16,1 0 16,0 0-1,24 0-15,0 0 16,1 0-16,-26 0 16,50 0-1,-24 0 1,24 0-1,-50 0 1,1 0-16,0 0 16,-1 0-1,1 0 1,49 0-16,-25 0 16,25 0-1,0 0 1,-49 0-1,24 0 1,-24 0-16,0 0 16,24 0-1,0 0-15,25 0 16,-49 0 0,24 0-16,0 0 15,-24 0-15,24 0 16,-24 0-16,24 0 15,1 0-15,-26 0 16,26 0-16,-26 0 16,26 0-16,-1 0 15,-24 0-15,24 0 16,-24 0-16,24 0 16,0 0-16,-24 0 15,24 0-15,-24 0 16,24 0-16,1 0 15,-26 0-15,50 0 16,-24 0 0,-1 0-1,-24 0 1,24 0-16,-25 0 31,1 0-31,24 0 16,-24 0-1,0 0 1,49 0-16,-50 0 31,26 0-31,24 0 16,0 0 0,-50 0 15,1 0-31,0 0 15,-1 0 1,26-24-16,-1 24 16,-24 0-1,-1 0 1,1 0 0,24-25-1,-24 25 32,0 0-16,-1-25-15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09-22T13:01:08.70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 0,'24'25'94,"1"-25"-63,0 0-15,-1 0-1,1 0-15,49 0 16,0 0-1,-25 0 1,-24 0 0,24 0-1,-24 0 1,24 0 0,25 0-1,-25 0-15,1 0 16,-1 0-1,-24 0 1,-1 0 0,1 0-1,0 0-15,49 0 16,-25 0 0,0 0-1,1 0-15,-26 0 16,26 0-16,-26 0 15,26 0-15,-1 0 16,-24 0-16,-1 0 16,1 0-1,24 0-15,-24 0 16,24 0 0,25 0-1,0 0 1,-25 0-1,-24 0 1,49 0 0,-25 0-1,1 0-15,24 0 16,-50 0 0,50 0-1,-24 0 1,24 0-1,-50 0 1,1 0 0,0 0-1,-1 0-15,50 0 16,-24 0 0,-26 0-1,1 0 1,0 0-16,-1 0 31,26 0-31,24 0 16,0 0-1,-50 0 1,26 0-16,-26 0 16,50 0-1,-49 0 1,24 0-1,0 0-15,1 0 16,-1 0 0,25 0-1,-49 0 1,49 0 0,-25 0-1,25 0 1,-49 0-1,-1 0-15,1 0 16,0 0 0,-1 0 31,1 0-47,0 0 15,-1 0 1,1 0-16,24 0 15,-24 0 1,0 0-16,49 0 16,0 0 15,-25 0-15,0 0-16,1 0 15,-1 0 1,-24 0-1,24 0 1,-24 0 0,-1 0-1,1 0-15,24 0 16,-24 0 0,-1 0-1,26 0-15,-26 0 31,1 0-31,0 0 16,-1 0 0,1 0 15,0 0 0,-1 0-15,1 0-1,0 0 1,-1 0 0,1 0-1,0 0 17,-1 0-17,1 0 32,0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7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7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94B4-AADA-4F1C-B336-126DF6A8447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F30-0AEB-427A-8BC0-1468B1E6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customXml" Target="../ink/ink6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1.png"/><Relationship Id="rId7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" TargetMode="External"/><Relationship Id="rId5" Type="http://schemas.openxmlformats.org/officeDocument/2006/relationships/image" Target="../media/image29.emf"/><Relationship Id="rId10" Type="http://schemas.openxmlformats.org/officeDocument/2006/relationships/image" Target="../media/image31.emf"/><Relationship Id="rId4" Type="http://schemas.openxmlformats.org/officeDocument/2006/relationships/customXml" Target="../ink/ink9.xml"/><Relationship Id="rId9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customXml" Target="../ink/ink13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emf"/><Relationship Id="rId5" Type="http://schemas.openxmlformats.org/officeDocument/2006/relationships/customXml" Target="../ink/ink18.xml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customXml" Target="../ink/ink22.xml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customXml" Target="../ink/ink25.xml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customXml" Target="../ink/ink31.xml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59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customXml" Target="../ink/ink29.xml"/><Relationship Id="rId14" Type="http://schemas.openxmlformats.org/officeDocument/2006/relationships/image" Target="../media/image6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yojeong101.github.io/php_20184021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5" Type="http://schemas.openxmlformats.org/officeDocument/2006/relationships/customXml" Target="../ink/ink35.xml"/><Relationship Id="rId4" Type="http://schemas.openxmlformats.org/officeDocument/2006/relationships/image" Target="../media/image7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emf"/><Relationship Id="rId5" Type="http://schemas.openxmlformats.org/officeDocument/2006/relationships/customXml" Target="../ink/ink37.xml"/><Relationship Id="rId4" Type="http://schemas.openxmlformats.org/officeDocument/2006/relationships/image" Target="../media/image7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customXml" Target="../ink/ink39.xml"/><Relationship Id="rId4" Type="http://schemas.openxmlformats.org/officeDocument/2006/relationships/image" Target="../media/image7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23372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48244"/>
            <a:ext cx="9144000" cy="1655762"/>
          </a:xfrm>
        </p:spPr>
        <p:txBody>
          <a:bodyPr/>
          <a:lstStyle/>
          <a:p>
            <a:r>
              <a:rPr lang="en-US" altLang="ko-KR" dirty="0"/>
              <a:t>201940210 </a:t>
            </a:r>
            <a:r>
              <a:rPr lang="ko-KR" altLang="en-US" dirty="0"/>
              <a:t>김효정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-4-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87"/>
            <a:ext cx="12192000" cy="63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99" y="2024705"/>
            <a:ext cx="5600700" cy="2495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9" y="655680"/>
            <a:ext cx="5429250" cy="5810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05" y="4274665"/>
            <a:ext cx="3048000" cy="2114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4013280" y="3314880"/>
              <a:ext cx="2711880" cy="711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3920" y="3305520"/>
                <a:ext cx="2730600" cy="730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F84027-66A1-4D5F-842E-CBA1DA99C13C}"/>
              </a:ext>
            </a:extLst>
          </p:cNvPr>
          <p:cNvSpPr txBox="1"/>
          <p:nvPr/>
        </p:nvSpPr>
        <p:spPr>
          <a:xfrm>
            <a:off x="6991284" y="1194955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로 만들기</a:t>
            </a:r>
          </a:p>
        </p:txBody>
      </p:sp>
    </p:spTree>
    <p:extLst>
      <p:ext uri="{BB962C8B-B14F-4D97-AF65-F5344CB8AC3E}">
        <p14:creationId xmlns:p14="http://schemas.microsoft.com/office/powerpoint/2010/main" val="380663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827" b="16424"/>
          <a:stretch/>
        </p:blipFill>
        <p:spPr>
          <a:xfrm>
            <a:off x="226362" y="293056"/>
            <a:ext cx="5384325" cy="4855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68" r="15939" b="3707"/>
          <a:stretch/>
        </p:blipFill>
        <p:spPr>
          <a:xfrm>
            <a:off x="5211193" y="191148"/>
            <a:ext cx="3444536" cy="62185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A2A9541-0D84-4421-94A6-F320E9D17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57" b="23075"/>
          <a:stretch/>
        </p:blipFill>
        <p:spPr>
          <a:xfrm>
            <a:off x="8906985" y="1251846"/>
            <a:ext cx="3174063" cy="13848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8320378-62B3-45CD-B777-8907812D1F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34" t="-1" r="19949" b="28911"/>
          <a:stretch/>
        </p:blipFill>
        <p:spPr>
          <a:xfrm>
            <a:off x="9259410" y="3300413"/>
            <a:ext cx="2334827" cy="2099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xmlns="" id="{FC7D92A8-A3A1-4825-9D9A-756C4E2AB84C}"/>
                  </a:ext>
                </a:extLst>
              </p14:cNvPr>
              <p14:cNvContentPartPr/>
              <p14:nvPr/>
            </p14:nvContentPartPr>
            <p14:xfrm>
              <a:off x="3107289" y="4838190"/>
              <a:ext cx="1633680" cy="1243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C7D92A8-A3A1-4825-9D9A-756C4E2AB8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9289" y="4820190"/>
                <a:ext cx="1669320" cy="12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xmlns="" id="{914FA77C-5CDC-4D6B-9D0E-A085037262E1}"/>
                  </a:ext>
                </a:extLst>
              </p14:cNvPr>
              <p14:cNvContentPartPr/>
              <p14:nvPr/>
            </p14:nvContentPartPr>
            <p14:xfrm>
              <a:off x="10999569" y="2343750"/>
              <a:ext cx="426240" cy="10299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14FA77C-5CDC-4D6B-9D0E-A085037262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1569" y="2325750"/>
                <a:ext cx="461880" cy="10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84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1" r="42000" b="91057"/>
          <a:stretch/>
        </p:blipFill>
        <p:spPr>
          <a:xfrm>
            <a:off x="456349" y="1821761"/>
            <a:ext cx="5160885" cy="1258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95113D-DEBE-42E9-9617-2817F3ABD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8" r="105"/>
          <a:stretch/>
        </p:blipFill>
        <p:spPr>
          <a:xfrm>
            <a:off x="5877018" y="321434"/>
            <a:ext cx="5929655" cy="4818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2E6646F8-E9AE-4E02-BFE9-A05F5F4A23C1}"/>
                  </a:ext>
                </a:extLst>
              </p14:cNvPr>
              <p14:cNvContentPartPr/>
              <p14:nvPr/>
            </p14:nvContentPartPr>
            <p14:xfrm>
              <a:off x="6001329" y="806550"/>
              <a:ext cx="923760" cy="35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E6646F8-E9AE-4E02-BFE9-A05F5F4A23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3329" y="788550"/>
                <a:ext cx="9594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AAC7C658-B6EB-4162-B4EF-C1C6D33D1D71}"/>
                  </a:ext>
                </a:extLst>
              </p14:cNvPr>
              <p14:cNvContentPartPr/>
              <p14:nvPr/>
            </p14:nvContentPartPr>
            <p14:xfrm>
              <a:off x="6161169" y="3586470"/>
              <a:ext cx="5508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AC7C658-B6EB-4162-B4EF-C1C6D33D1D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169" y="3568470"/>
                <a:ext cx="58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30B6FE14-0950-4090-B4A0-240E0AA53CA1}"/>
                  </a:ext>
                </a:extLst>
              </p14:cNvPr>
              <p14:cNvContentPartPr/>
              <p14:nvPr/>
            </p14:nvContentPartPr>
            <p14:xfrm>
              <a:off x="6187809" y="4011630"/>
              <a:ext cx="1651680" cy="91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0B6FE14-0950-4090-B4A0-240E0AA53C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9809" y="3993630"/>
                <a:ext cx="1687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D6D43EFA-A2DE-4440-9F2F-C3C3539E7773}"/>
                  </a:ext>
                </a:extLst>
              </p14:cNvPr>
              <p14:cNvContentPartPr/>
              <p14:nvPr/>
            </p14:nvContentPartPr>
            <p14:xfrm>
              <a:off x="6116889" y="4918110"/>
              <a:ext cx="1234080" cy="40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6D43EFA-A2DE-4440-9F2F-C3C3539E77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8889" y="4900110"/>
                <a:ext cx="126972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7F32E1-110C-4DE3-94C7-DFA142FE680B}"/>
              </a:ext>
            </a:extLst>
          </p:cNvPr>
          <p:cNvSpPr txBox="1"/>
          <p:nvPr/>
        </p:nvSpPr>
        <p:spPr>
          <a:xfrm>
            <a:off x="385327" y="4089000"/>
            <a:ext cx="54331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Cd</a:t>
            </a:r>
            <a:r>
              <a:rPr lang="ko-KR" altLang="en-US" dirty="0"/>
              <a:t>로 </a:t>
            </a:r>
            <a:r>
              <a:rPr lang="en-US" altLang="ko-KR" dirty="0"/>
              <a:t>php</a:t>
            </a:r>
            <a:r>
              <a:rPr lang="ko-KR" altLang="en-US" dirty="0"/>
              <a:t>폴더 찾은 다음 보고 싶은 폴더 검색하면 거기에 있는 글 확인</a:t>
            </a:r>
          </a:p>
        </p:txBody>
      </p:sp>
    </p:spTree>
    <p:extLst>
      <p:ext uri="{BB962C8B-B14F-4D97-AF65-F5344CB8AC3E}">
        <p14:creationId xmlns:p14="http://schemas.microsoft.com/office/powerpoint/2010/main" val="9028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294" y="2686704"/>
            <a:ext cx="2781300" cy="1628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2607737"/>
            <a:ext cx="7326710" cy="1786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74F3AFCD-AF6A-40FD-9454-926CB2142204}"/>
                  </a:ext>
                </a:extLst>
              </p14:cNvPr>
              <p14:cNvContentPartPr/>
              <p14:nvPr/>
            </p14:nvContentPartPr>
            <p14:xfrm>
              <a:off x="852406" y="2982907"/>
              <a:ext cx="1669320" cy="176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4F3AFCD-AF6A-40FD-9454-926CB2142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06" y="2964907"/>
                <a:ext cx="1704960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B36385-F609-4B32-9A21-51AF8B12EFC1}"/>
              </a:ext>
            </a:extLst>
          </p:cNvPr>
          <p:cNvSpPr txBox="1"/>
          <p:nvPr/>
        </p:nvSpPr>
        <p:spPr>
          <a:xfrm>
            <a:off x="1145218" y="5513033"/>
            <a:ext cx="107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</a:t>
            </a:r>
            <a:r>
              <a:rPr lang="en-US" altLang="ko-KR" dirty="0"/>
              <a:t>–S</a:t>
            </a:r>
            <a:r>
              <a:rPr lang="ko-KR" altLang="en-US" dirty="0"/>
              <a:t> </a:t>
            </a:r>
            <a:r>
              <a:rPr lang="en-US" altLang="ko-KR" dirty="0"/>
              <a:t>localhost:8000 </a:t>
            </a:r>
            <a:r>
              <a:rPr lang="ko-KR" altLang="en-US" dirty="0"/>
              <a:t>치면 크롬으로 </a:t>
            </a:r>
            <a:r>
              <a:rPr lang="en-US" altLang="ko-KR" dirty="0">
                <a:hlinkClick r:id="rId6"/>
              </a:rPr>
              <a:t>http://localhost:8000/</a:t>
            </a:r>
            <a:r>
              <a:rPr lang="ko-KR" altLang="en-US" dirty="0"/>
              <a:t>원하는 폴더     를 치면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F0854A62-652E-49C6-8396-C813416B49D8}"/>
                  </a:ext>
                </a:extLst>
              </p14:cNvPr>
              <p14:cNvContentPartPr/>
              <p14:nvPr/>
            </p14:nvContentPartPr>
            <p14:xfrm>
              <a:off x="4891089" y="5358750"/>
              <a:ext cx="3823920" cy="598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854A62-652E-49C6-8396-C813416B49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3089" y="5340750"/>
                <a:ext cx="38595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AFF17BCB-0BE1-4E20-A1CE-5339D7AEF8C8}"/>
                  </a:ext>
                </a:extLst>
              </p14:cNvPr>
              <p14:cNvContentPartPr/>
              <p14:nvPr/>
            </p14:nvContentPartPr>
            <p14:xfrm>
              <a:off x="8708889" y="3009390"/>
              <a:ext cx="1607400" cy="2438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FF17BCB-0BE1-4E20-A1CE-5339D7AEF8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90889" y="2991390"/>
                <a:ext cx="1643040" cy="24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2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85" y="2066646"/>
            <a:ext cx="8026746" cy="2878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B8A1BD3D-A03D-447D-8660-951A711D364D}"/>
                  </a:ext>
                </a:extLst>
              </p14:cNvPr>
              <p14:cNvContentPartPr/>
              <p14:nvPr/>
            </p14:nvContentPartPr>
            <p14:xfrm>
              <a:off x="5397609" y="3151590"/>
              <a:ext cx="435240" cy="204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8A1BD3D-A03D-447D-8660-951A711D3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9609" y="3133590"/>
                <a:ext cx="4708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C0A0E4F4-88BD-475A-8AF1-61A3E019C765}"/>
                  </a:ext>
                </a:extLst>
              </p14:cNvPr>
              <p14:cNvContentPartPr/>
              <p14:nvPr/>
            </p14:nvContentPartPr>
            <p14:xfrm>
              <a:off x="4500849" y="2734350"/>
              <a:ext cx="3141360" cy="1349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A0E4F4-88BD-475A-8AF1-61A3E019C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2849" y="2716350"/>
                <a:ext cx="3177000" cy="13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592CFCA5-689B-485A-9981-36E398FAF3A3}"/>
                  </a:ext>
                </a:extLst>
              </p14:cNvPr>
              <p14:cNvContentPartPr/>
              <p14:nvPr/>
            </p14:nvContentPartPr>
            <p14:xfrm>
              <a:off x="5743929" y="2698710"/>
              <a:ext cx="2921040" cy="1176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92CFCA5-689B-485A-9981-36E398FAF3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5929" y="2680710"/>
                <a:ext cx="2956680" cy="12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73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114" y="5140411"/>
            <a:ext cx="38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077" b="32454"/>
          <a:stretch/>
        </p:blipFill>
        <p:spPr>
          <a:xfrm>
            <a:off x="1101191" y="267583"/>
            <a:ext cx="9401094" cy="2481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214" b="17648"/>
          <a:stretch/>
        </p:blipFill>
        <p:spPr>
          <a:xfrm>
            <a:off x="378780" y="3070233"/>
            <a:ext cx="11434440" cy="3295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614175-2C7D-4958-9750-25DC622A5281}"/>
              </a:ext>
            </a:extLst>
          </p:cNvPr>
          <p:cNvSpPr txBox="1"/>
          <p:nvPr/>
        </p:nvSpPr>
        <p:spPr>
          <a:xfrm>
            <a:off x="3977196" y="2214686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한번 호출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2BEBEF-DC80-4118-890A-771D83A238BD}"/>
              </a:ext>
            </a:extLst>
          </p:cNvPr>
          <p:cNvSpPr txBox="1"/>
          <p:nvPr/>
        </p:nvSpPr>
        <p:spPr>
          <a:xfrm>
            <a:off x="2463114" y="5830231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두번</a:t>
            </a:r>
            <a:r>
              <a:rPr lang="ko-KR" altLang="en-US" dirty="0">
                <a:solidFill>
                  <a:schemeClr val="bg1"/>
                </a:solidFill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264919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459" r="7306" b="18383"/>
          <a:stretch/>
        </p:blipFill>
        <p:spPr>
          <a:xfrm>
            <a:off x="445363" y="630315"/>
            <a:ext cx="11301274" cy="31515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354716-8D64-4292-8B86-50DFE9903860}"/>
              </a:ext>
            </a:extLst>
          </p:cNvPr>
          <p:cNvSpPr txBox="1"/>
          <p:nvPr/>
        </p:nvSpPr>
        <p:spPr>
          <a:xfrm>
            <a:off x="3366116" y="4935984"/>
            <a:ext cx="545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호출을 </a:t>
            </a:r>
            <a:r>
              <a:rPr lang="en-US" altLang="ko-KR" dirty="0"/>
              <a:t>function </a:t>
            </a:r>
            <a:r>
              <a:rPr lang="ko-KR" altLang="en-US" dirty="0"/>
              <a:t>위에 호출해도 결과가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2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028700"/>
            <a:ext cx="117538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9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75"/>
            <a:ext cx="12192000" cy="6108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349200" y="1816200"/>
              <a:ext cx="438480" cy="711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840" y="1806840"/>
                <a:ext cx="457200" cy="730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A780A2-7561-4BC3-95B4-3EBA8D3C2194}"/>
              </a:ext>
            </a:extLst>
          </p:cNvPr>
          <p:cNvSpPr txBox="1"/>
          <p:nvPr/>
        </p:nvSpPr>
        <p:spPr>
          <a:xfrm>
            <a:off x="2956264" y="4333506"/>
            <a:ext cx="81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위에 </a:t>
            </a:r>
            <a:r>
              <a:rPr lang="en-US" altLang="ko-KR" dirty="0">
                <a:solidFill>
                  <a:schemeClr val="bg1"/>
                </a:solidFill>
              </a:rPr>
              <a:t>hello</a:t>
            </a:r>
            <a:r>
              <a:rPr lang="ko-KR" altLang="en-US" dirty="0">
                <a:solidFill>
                  <a:schemeClr val="bg1"/>
                </a:solidFill>
              </a:rPr>
              <a:t>가 호출이 되면 화면에 나타나지 않는다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267D29EB-26A4-4F3E-B8C0-38152B807073}"/>
                  </a:ext>
                </a:extLst>
              </p14:cNvPr>
              <p14:cNvContentPartPr/>
              <p14:nvPr/>
            </p14:nvContentPartPr>
            <p14:xfrm>
              <a:off x="1642449" y="1571190"/>
              <a:ext cx="7929720" cy="728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67D29EB-26A4-4F3E-B8C0-38152B8070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3449" y="1562190"/>
                <a:ext cx="794736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54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2" y="297620"/>
            <a:ext cx="5450328" cy="6262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2124" y="2833176"/>
            <a:ext cx="577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Docs</a:t>
            </a:r>
            <a:r>
              <a:rPr lang="ko-KR" altLang="en-US" sz="1600" dirty="0"/>
              <a:t> 폴더에 </a:t>
            </a:r>
            <a:r>
              <a:rPr lang="en-US" altLang="ko-KR" sz="1600" dirty="0"/>
              <a:t>index.md </a:t>
            </a:r>
            <a:r>
              <a:rPr lang="ko-KR" altLang="en-US" sz="1600" dirty="0"/>
              <a:t>만들어서 내용을 써서 </a:t>
            </a:r>
            <a:r>
              <a:rPr lang="en-US" altLang="ko-KR" sz="1600" dirty="0"/>
              <a:t>git hub</a:t>
            </a:r>
            <a:r>
              <a:rPr lang="ko-KR" altLang="en-US" sz="1600" dirty="0"/>
              <a:t>에 저장  </a:t>
            </a:r>
          </a:p>
        </p:txBody>
      </p:sp>
    </p:spTree>
    <p:extLst>
      <p:ext uri="{BB962C8B-B14F-4D97-AF65-F5344CB8AC3E}">
        <p14:creationId xmlns:p14="http://schemas.microsoft.com/office/powerpoint/2010/main" val="96873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860" b="19566"/>
          <a:stretch/>
        </p:blipFill>
        <p:spPr>
          <a:xfrm>
            <a:off x="914400" y="974114"/>
            <a:ext cx="10502283" cy="26923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08E92B4D-1120-4066-95C7-2B2789AC92BB}"/>
                  </a:ext>
                </a:extLst>
              </p14:cNvPr>
              <p14:cNvContentPartPr/>
              <p14:nvPr/>
            </p14:nvContentPartPr>
            <p14:xfrm>
              <a:off x="2618769" y="2538870"/>
              <a:ext cx="9360" cy="115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8E92B4D-1120-4066-95C7-2B2789AC92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9769" y="2529870"/>
                <a:ext cx="27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66EA69B6-3CDA-41B7-BF85-BB763494D131}"/>
                  </a:ext>
                </a:extLst>
              </p14:cNvPr>
              <p14:cNvContentPartPr/>
              <p14:nvPr/>
            </p14:nvContentPartPr>
            <p14:xfrm>
              <a:off x="2536689" y="2521230"/>
              <a:ext cx="184680" cy="181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6EA69B6-3CDA-41B7-BF85-BB763494D1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7689" y="2512230"/>
                <a:ext cx="202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9C1B4940-0D32-43F7-8FFA-B35C65DB3DBF}"/>
                  </a:ext>
                </a:extLst>
              </p14:cNvPr>
              <p14:cNvContentPartPr/>
              <p14:nvPr/>
            </p14:nvContentPartPr>
            <p14:xfrm>
              <a:off x="2778609" y="3080670"/>
              <a:ext cx="223560" cy="2865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C1B4940-0D32-43F7-8FFA-B35C65DB3D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9609" y="3071670"/>
                <a:ext cx="241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539C68D9-C018-41C1-B719-40C43DD4097E}"/>
                  </a:ext>
                </a:extLst>
              </p14:cNvPr>
              <p14:cNvContentPartPr/>
              <p14:nvPr/>
            </p14:nvContentPartPr>
            <p14:xfrm>
              <a:off x="3467649" y="1949910"/>
              <a:ext cx="412200" cy="6872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39C68D9-C018-41C1-B719-40C43DD409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8649" y="1940910"/>
                <a:ext cx="429840" cy="7048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F8CDC9-6D32-4169-A2A4-E8703C7208B3}"/>
              </a:ext>
            </a:extLst>
          </p:cNvPr>
          <p:cNvSpPr txBox="1"/>
          <p:nvPr/>
        </p:nvSpPr>
        <p:spPr>
          <a:xfrm>
            <a:off x="592478" y="4931248"/>
            <a:ext cx="1166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ko-KR" altLang="en-US" dirty="0" err="1"/>
              <a:t>반가워요가</a:t>
            </a:r>
            <a:r>
              <a:rPr lang="ko-KR" altLang="en-US" dirty="0"/>
              <a:t> 먼저 보이고 </a:t>
            </a:r>
            <a:r>
              <a:rPr lang="en-US" altLang="ko-KR" dirty="0"/>
              <a:t>2</a:t>
            </a:r>
            <a:r>
              <a:rPr lang="ko-KR" altLang="en-US" dirty="0"/>
              <a:t>번에 대림이가 </a:t>
            </a:r>
            <a:r>
              <a:rPr lang="en-US" altLang="ko-KR" dirty="0"/>
              <a:t>3</a:t>
            </a:r>
            <a:r>
              <a:rPr lang="ko-KR" altLang="en-US" dirty="0"/>
              <a:t>번에 선언이 되고 반가워요 뒤에 써주면 이어서 출력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06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626" b="24600"/>
          <a:stretch/>
        </p:blipFill>
        <p:spPr>
          <a:xfrm>
            <a:off x="745724" y="1135923"/>
            <a:ext cx="10164932" cy="2681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3AB2FF6F-17F6-426D-A3CA-6CE5DA9E566F}"/>
                  </a:ext>
                </a:extLst>
              </p14:cNvPr>
              <p14:cNvContentPartPr/>
              <p14:nvPr/>
            </p14:nvContentPartPr>
            <p14:xfrm>
              <a:off x="2334729" y="2635710"/>
              <a:ext cx="161640" cy="178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AB2FF6F-17F6-426D-A3CA-6CE5DA9E56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729" y="2626710"/>
                <a:ext cx="179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3D07B64B-9F82-48CB-95AC-D4D51EA8B907}"/>
                  </a:ext>
                </a:extLst>
              </p14:cNvPr>
              <p14:cNvContentPartPr/>
              <p14:nvPr/>
            </p14:nvContentPartPr>
            <p14:xfrm>
              <a:off x="1766649" y="3666390"/>
              <a:ext cx="1245960" cy="235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D07B64B-9F82-48CB-95AC-D4D51EA8B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7649" y="3657390"/>
                <a:ext cx="12636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9117132F-84B4-48B4-B038-454B7346D5DE}"/>
                  </a:ext>
                </a:extLst>
              </p14:cNvPr>
              <p14:cNvContentPartPr/>
              <p14:nvPr/>
            </p14:nvContentPartPr>
            <p14:xfrm>
              <a:off x="3675369" y="2250510"/>
              <a:ext cx="324000" cy="617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117132F-84B4-48B4-B038-454B7346D5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6369" y="2241510"/>
                <a:ext cx="34164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87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442" b="33710"/>
          <a:stretch/>
        </p:blipFill>
        <p:spPr>
          <a:xfrm>
            <a:off x="949911" y="1575561"/>
            <a:ext cx="10431262" cy="2881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BCB70F0C-3FC5-42B0-BFFC-7AB982E6D43E}"/>
                  </a:ext>
                </a:extLst>
              </p14:cNvPr>
              <p14:cNvContentPartPr/>
              <p14:nvPr/>
            </p14:nvContentPartPr>
            <p14:xfrm>
              <a:off x="10793649" y="886110"/>
              <a:ext cx="243000" cy="437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CB70F0C-3FC5-42B0-BFFC-7AB982E6D4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7529" y="879990"/>
                <a:ext cx="2552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B74EBE1F-F27A-49D0-AADC-3A31DF81A834}"/>
                  </a:ext>
                </a:extLst>
              </p14:cNvPr>
              <p14:cNvContentPartPr/>
              <p14:nvPr/>
            </p14:nvContentPartPr>
            <p14:xfrm>
              <a:off x="10954209" y="1526910"/>
              <a:ext cx="64080" cy="106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74EBE1F-F27A-49D0-AADC-3A31DF81A8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8089" y="1520790"/>
                <a:ext cx="7632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43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024" b="21894"/>
          <a:stretch/>
        </p:blipFill>
        <p:spPr>
          <a:xfrm>
            <a:off x="275702" y="1755425"/>
            <a:ext cx="11640596" cy="3347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74D1A307-8FE4-40F4-B691-E98C33B274B0}"/>
                  </a:ext>
                </a:extLst>
              </p14:cNvPr>
              <p14:cNvContentPartPr/>
              <p14:nvPr/>
            </p14:nvContentPartPr>
            <p14:xfrm>
              <a:off x="1842609" y="3504030"/>
              <a:ext cx="262800" cy="235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4D1A307-8FE4-40F4-B691-E98C33B274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3609" y="3495030"/>
                <a:ext cx="280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3F5C4B00-0F18-480F-AE1C-35A2AA4EE572}"/>
                  </a:ext>
                </a:extLst>
              </p14:cNvPr>
              <p14:cNvContentPartPr/>
              <p14:nvPr/>
            </p14:nvContentPartPr>
            <p14:xfrm>
              <a:off x="649929" y="4206030"/>
              <a:ext cx="213120" cy="375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F5C4B00-0F18-480F-AE1C-35A2AA4EE5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929" y="4197030"/>
                <a:ext cx="2307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CDEF331E-6584-423A-BB16-D010FE00DB88}"/>
                  </a:ext>
                </a:extLst>
              </p14:cNvPr>
              <p14:cNvContentPartPr/>
              <p14:nvPr/>
            </p14:nvContentPartPr>
            <p14:xfrm>
              <a:off x="2201529" y="4364790"/>
              <a:ext cx="483840" cy="717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DEF331E-6584-423A-BB16-D010FE00DB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529" y="4355790"/>
                <a:ext cx="5014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28A22860-438D-45CC-B6E1-0359DE6143BF}"/>
                  </a:ext>
                </a:extLst>
              </p14:cNvPr>
              <p14:cNvContentPartPr/>
              <p14:nvPr/>
            </p14:nvContentPartPr>
            <p14:xfrm>
              <a:off x="1142409" y="4889310"/>
              <a:ext cx="305280" cy="281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8A22860-438D-45CC-B6E1-0359DE6143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409" y="4880310"/>
                <a:ext cx="3229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8A9EA61D-6333-4CDB-8CD7-5FBCB8C660D3}"/>
                  </a:ext>
                </a:extLst>
              </p14:cNvPr>
              <p14:cNvContentPartPr/>
              <p14:nvPr/>
            </p14:nvContentPartPr>
            <p14:xfrm>
              <a:off x="1340409" y="2718870"/>
              <a:ext cx="2567160" cy="2717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A9EA61D-6333-4CDB-8CD7-5FBCB8C660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1409" y="2709870"/>
                <a:ext cx="2584800" cy="27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DF7FDCD7-764E-4AAE-BAE4-0D671594569C}"/>
                  </a:ext>
                </a:extLst>
              </p14:cNvPr>
              <p14:cNvContentPartPr/>
              <p14:nvPr/>
            </p14:nvContentPartPr>
            <p14:xfrm>
              <a:off x="2538849" y="3506550"/>
              <a:ext cx="435600" cy="329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F7FDCD7-764E-4AAE-BAE4-0D671594569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9849" y="3497550"/>
                <a:ext cx="453240" cy="3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2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877456"/>
            <a:ext cx="9963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1562"/>
            <a:ext cx="9906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5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27" b="-1783"/>
          <a:stretch/>
        </p:blipFill>
        <p:spPr>
          <a:xfrm>
            <a:off x="99134" y="822459"/>
            <a:ext cx="11993732" cy="5213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80" y="4531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오후수업</a:t>
            </a:r>
          </a:p>
        </p:txBody>
      </p:sp>
    </p:spTree>
    <p:extLst>
      <p:ext uri="{BB962C8B-B14F-4D97-AF65-F5344CB8AC3E}">
        <p14:creationId xmlns:p14="http://schemas.microsoft.com/office/powerpoint/2010/main" val="147624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0679" y="5854223"/>
            <a:ext cx="322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561060"/>
            <a:ext cx="11601450" cy="5010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E3562D-137E-434F-AC3E-5F5688A2E450}"/>
              </a:ext>
            </a:extLst>
          </p:cNvPr>
          <p:cNvSpPr txBox="1"/>
          <p:nvPr/>
        </p:nvSpPr>
        <p:spPr>
          <a:xfrm>
            <a:off x="3338764" y="4003830"/>
            <a:ext cx="400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가변함수는 변수명에 함수명을 대입하고 </a:t>
            </a:r>
            <a:r>
              <a:rPr lang="en-US" altLang="ko-KR" dirty="0">
                <a:solidFill>
                  <a:schemeClr val="bg1"/>
                </a:solidFill>
              </a:rPr>
              <a:t>$</a:t>
            </a:r>
            <a:r>
              <a:rPr lang="ko-KR" altLang="en-US" dirty="0" err="1">
                <a:solidFill>
                  <a:schemeClr val="bg1"/>
                </a:solidFill>
              </a:rPr>
              <a:t>변수명</a:t>
            </a:r>
            <a:r>
              <a:rPr lang="en-US" altLang="ko-KR" dirty="0">
                <a:solidFill>
                  <a:schemeClr val="bg1"/>
                </a:solidFill>
              </a:rPr>
              <a:t>(); </a:t>
            </a:r>
            <a:r>
              <a:rPr lang="ko-KR" altLang="en-US" dirty="0">
                <a:solidFill>
                  <a:schemeClr val="bg1"/>
                </a:solidFill>
              </a:rPr>
              <a:t>형태로 함수 호출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077478ED-AE8C-40D4-A9D9-6432EF6A8699}"/>
                  </a:ext>
                </a:extLst>
              </p14:cNvPr>
              <p14:cNvContentPartPr/>
              <p14:nvPr/>
            </p14:nvContentPartPr>
            <p14:xfrm>
              <a:off x="719049" y="3451470"/>
              <a:ext cx="2100960" cy="1501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7478ED-AE8C-40D4-A9D9-6432EF6A86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049" y="3442470"/>
                <a:ext cx="2118600" cy="15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89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6" y="0"/>
            <a:ext cx="1094480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64D0D8-1D7F-4C48-AB90-71497F315836}"/>
              </a:ext>
            </a:extLst>
          </p:cNvPr>
          <p:cNvSpPr txBox="1"/>
          <p:nvPr/>
        </p:nvSpPr>
        <p:spPr>
          <a:xfrm>
            <a:off x="4412202" y="1056442"/>
            <a:ext cx="29385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Korean </a:t>
            </a:r>
            <a:r>
              <a:rPr lang="ko-KR" altLang="en-US" dirty="0">
                <a:solidFill>
                  <a:schemeClr val="bg1"/>
                </a:solidFill>
              </a:rPr>
              <a:t>선언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English </a:t>
            </a:r>
            <a:r>
              <a:rPr lang="ko-KR" altLang="en-US" dirty="0">
                <a:solidFill>
                  <a:schemeClr val="bg1"/>
                </a:solidFill>
              </a:rPr>
              <a:t>선언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Lang</a:t>
            </a:r>
            <a:r>
              <a:rPr lang="ko-KR" altLang="en-US" dirty="0">
                <a:solidFill>
                  <a:schemeClr val="bg1"/>
                </a:solidFill>
              </a:rPr>
              <a:t> 은 </a:t>
            </a:r>
            <a:r>
              <a:rPr lang="en-US" altLang="ko-KR" dirty="0" err="1">
                <a:solidFill>
                  <a:schemeClr val="bg1"/>
                </a:solidFill>
              </a:rPr>
              <a:t>lang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만약 </a:t>
            </a:r>
            <a:r>
              <a:rPr lang="en-US" altLang="ko-KR" dirty="0" err="1">
                <a:solidFill>
                  <a:schemeClr val="bg1"/>
                </a:solidFill>
              </a:rPr>
              <a:t>lang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>
                <a:solidFill>
                  <a:schemeClr val="bg1"/>
                </a:solidFill>
              </a:rPr>
              <a:t>ko</a:t>
            </a:r>
            <a:r>
              <a:rPr lang="ko-KR" altLang="en-US" dirty="0">
                <a:solidFill>
                  <a:schemeClr val="bg1"/>
                </a:solidFill>
              </a:rPr>
              <a:t>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Korean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아니면 </a:t>
            </a:r>
            <a:r>
              <a:rPr lang="en-US" altLang="ko-KR" dirty="0">
                <a:solidFill>
                  <a:schemeClr val="bg1"/>
                </a:solidFill>
              </a:rPr>
              <a:t>English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1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162050"/>
            <a:ext cx="10829925" cy="453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CC4F28-A5CE-4795-962A-3D24024D0111}"/>
              </a:ext>
            </a:extLst>
          </p:cNvPr>
          <p:cNvSpPr txBox="1"/>
          <p:nvPr/>
        </p:nvSpPr>
        <p:spPr>
          <a:xfrm>
            <a:off x="3559945" y="3429000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가변함수일때는 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  <a:r>
              <a:rPr lang="ko-KR" altLang="en-US" dirty="0">
                <a:solidFill>
                  <a:schemeClr val="bg1"/>
                </a:solidFill>
              </a:rPr>
              <a:t>로 마무리 하기</a:t>
            </a:r>
          </a:p>
        </p:txBody>
      </p:sp>
    </p:spTree>
    <p:extLst>
      <p:ext uri="{BB962C8B-B14F-4D97-AF65-F5344CB8AC3E}">
        <p14:creationId xmlns:p14="http://schemas.microsoft.com/office/powerpoint/2010/main" val="198532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5" y="329127"/>
            <a:ext cx="7153275" cy="4486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61" y="2547344"/>
            <a:ext cx="3652424" cy="1512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163" y="5735774"/>
            <a:ext cx="77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>
                <a:hlinkClick r:id="rId4"/>
              </a:rPr>
              <a:t>https://hyojeong101.github.io/php_201840210/</a:t>
            </a:r>
            <a:r>
              <a:rPr lang="en-US" altLang="ko-KR" dirty="0"/>
              <a:t>. </a:t>
            </a:r>
            <a:r>
              <a:rPr lang="ko-KR" altLang="en-US" dirty="0"/>
              <a:t>에 들어가서 확인</a:t>
            </a:r>
          </a:p>
        </p:txBody>
      </p:sp>
    </p:spTree>
    <p:extLst>
      <p:ext uri="{BB962C8B-B14F-4D97-AF65-F5344CB8AC3E}">
        <p14:creationId xmlns:p14="http://schemas.microsoft.com/office/powerpoint/2010/main" val="489708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6261" b="16454"/>
          <a:stretch/>
        </p:blipFill>
        <p:spPr>
          <a:xfrm>
            <a:off x="1439015" y="949911"/>
            <a:ext cx="4941071" cy="50133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738031C6-0029-433D-879E-34B52C2F9DC0}"/>
                  </a:ext>
                </a:extLst>
              </p14:cNvPr>
              <p14:cNvContentPartPr/>
              <p14:nvPr/>
            </p14:nvContentPartPr>
            <p14:xfrm>
              <a:off x="3114900" y="1344335"/>
              <a:ext cx="907920" cy="411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38031C6-0029-433D-879E-34B52C2F9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900" y="1335335"/>
                <a:ext cx="92556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F38C83-ACD6-4275-B6DA-A278C0E66439}"/>
              </a:ext>
            </a:extLst>
          </p:cNvPr>
          <p:cNvSpPr txBox="1"/>
          <p:nvPr/>
        </p:nvSpPr>
        <p:spPr>
          <a:xfrm>
            <a:off x="6549536" y="2961591"/>
            <a:ext cx="538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뒤에 </a:t>
            </a:r>
            <a:r>
              <a:rPr lang="en-US" altLang="ko-KR" dirty="0"/>
              <a:t>()</a:t>
            </a:r>
            <a:r>
              <a:rPr lang="ko-KR" altLang="en-US" dirty="0"/>
              <a:t>를 붙이지 않으면</a:t>
            </a:r>
            <a:r>
              <a:rPr lang="en-US" altLang="ko-KR" dirty="0"/>
              <a:t>, </a:t>
            </a:r>
            <a:r>
              <a:rPr lang="ko-KR" altLang="en-US" dirty="0"/>
              <a:t>함수 실행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347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28600"/>
            <a:ext cx="53816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" r="8842" b="-220"/>
          <a:stretch/>
        </p:blipFill>
        <p:spPr>
          <a:xfrm>
            <a:off x="776968" y="272823"/>
            <a:ext cx="10888164" cy="5278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76BE5B0B-5A52-438F-9442-21C4911379B8}"/>
                  </a:ext>
                </a:extLst>
              </p14:cNvPr>
              <p14:cNvContentPartPr/>
              <p14:nvPr/>
            </p14:nvContentPartPr>
            <p14:xfrm>
              <a:off x="2573434" y="1351851"/>
              <a:ext cx="733680" cy="882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6BE5B0B-5A52-438F-9442-21C4911379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4434" y="1342851"/>
                <a:ext cx="75132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14721307-8CA9-4E32-A692-D10489B6850A}"/>
                  </a:ext>
                </a:extLst>
              </p14:cNvPr>
              <p14:cNvContentPartPr/>
              <p14:nvPr/>
            </p14:nvContentPartPr>
            <p14:xfrm>
              <a:off x="1711234" y="3039891"/>
              <a:ext cx="2131920" cy="945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4721307-8CA9-4E32-A692-D10489B685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2234" y="3030891"/>
                <a:ext cx="2149560" cy="9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04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6" y="326471"/>
            <a:ext cx="8425660" cy="6349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643137B9-5925-4908-90F7-37793624153E}"/>
                  </a:ext>
                </a:extLst>
              </p14:cNvPr>
              <p14:cNvContentPartPr/>
              <p14:nvPr/>
            </p14:nvContentPartPr>
            <p14:xfrm>
              <a:off x="445449" y="1562550"/>
              <a:ext cx="487080" cy="2641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43137B9-5925-4908-90F7-377936241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449" y="1553550"/>
                <a:ext cx="504720" cy="26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B1ECEAE3-9729-4B85-8CDA-9511D3D160A2}"/>
                  </a:ext>
                </a:extLst>
              </p14:cNvPr>
              <p14:cNvContentPartPr/>
              <p14:nvPr/>
            </p14:nvContentPartPr>
            <p14:xfrm>
              <a:off x="521769" y="4384950"/>
              <a:ext cx="330840" cy="2113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1ECEAE3-9729-4B85-8CDA-9511D3D16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769" y="4366950"/>
                <a:ext cx="366480" cy="21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39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23" y="0"/>
            <a:ext cx="81835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01D3E962-D9E1-4222-8649-E37C458441D3}"/>
                  </a:ext>
                </a:extLst>
              </p14:cNvPr>
              <p14:cNvContentPartPr/>
              <p14:nvPr/>
            </p14:nvContentPartPr>
            <p14:xfrm>
              <a:off x="2028009" y="4391790"/>
              <a:ext cx="396000" cy="2302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D3E962-D9E1-4222-8649-E37C45844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0009" y="4373790"/>
                <a:ext cx="431640" cy="23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8C26FBCD-1DB1-4861-8907-0A0DDC929743}"/>
                  </a:ext>
                </a:extLst>
              </p14:cNvPr>
              <p14:cNvContentPartPr/>
              <p14:nvPr/>
            </p14:nvContentPartPr>
            <p14:xfrm>
              <a:off x="3977049" y="4465590"/>
              <a:ext cx="524160" cy="1429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C26FBCD-1DB1-4861-8907-0A0DDC9297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9049" y="4447590"/>
                <a:ext cx="559800" cy="14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AAE67029-D0EF-4CE4-B6D2-A631EB6F1F70}"/>
                  </a:ext>
                </a:extLst>
              </p14:cNvPr>
              <p14:cNvContentPartPr/>
              <p14:nvPr/>
            </p14:nvContentPartPr>
            <p14:xfrm>
              <a:off x="4021689" y="5761590"/>
              <a:ext cx="479520" cy="927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AE67029-D0EF-4CE4-B6D2-A631EB6F1F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3689" y="5743590"/>
                <a:ext cx="515160" cy="963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29B2E-90D9-4FD7-AB32-3A7B69225071}"/>
              </a:ext>
            </a:extLst>
          </p:cNvPr>
          <p:cNvSpPr txBox="1"/>
          <p:nvPr/>
        </p:nvSpPr>
        <p:spPr>
          <a:xfrm>
            <a:off x="4542407" y="5115259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주석 단 내용이랑 밑에 내용이랑 같은 내용 출력</a:t>
            </a:r>
          </a:p>
        </p:txBody>
      </p:sp>
    </p:spTree>
    <p:extLst>
      <p:ext uri="{BB962C8B-B14F-4D97-AF65-F5344CB8AC3E}">
        <p14:creationId xmlns:p14="http://schemas.microsoft.com/office/powerpoint/2010/main" val="1836005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605379"/>
            <a:ext cx="11153775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BC2BAEB-24D1-4EC9-8EAF-E514690A6A0B}"/>
              </a:ext>
            </a:extLst>
          </p:cNvPr>
          <p:cNvSpPr txBox="1"/>
          <p:nvPr/>
        </p:nvSpPr>
        <p:spPr>
          <a:xfrm>
            <a:off x="4403324" y="2967335"/>
            <a:ext cx="348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재귀함수는 함수가 자기자신을 호출하는 것을 말합니다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EA82B56B-590B-4ECE-AE8E-C1987E8A5E33}"/>
                  </a:ext>
                </a:extLst>
              </p14:cNvPr>
              <p14:cNvContentPartPr/>
              <p14:nvPr/>
            </p14:nvContentPartPr>
            <p14:xfrm>
              <a:off x="1322769" y="4506270"/>
              <a:ext cx="1500840" cy="37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A82B56B-590B-4ECE-AE8E-C1987E8A5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4769" y="4488270"/>
                <a:ext cx="153648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550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16" y="1579392"/>
            <a:ext cx="3448050" cy="348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3195" y="2216289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무한루프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CC487E82-8CAF-40B6-9B5C-2CF87D3C6DC4}"/>
                  </a:ext>
                </a:extLst>
              </p14:cNvPr>
              <p14:cNvContentPartPr/>
              <p14:nvPr/>
            </p14:nvContentPartPr>
            <p14:xfrm>
              <a:off x="3941769" y="3691230"/>
              <a:ext cx="1607040" cy="70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C487E82-8CAF-40B6-9B5C-2CF87D3C6D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3769" y="3673230"/>
                <a:ext cx="164268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2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95400"/>
            <a:ext cx="11344275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4E33B8-04EB-46D5-9646-DBE8194C7D68}"/>
              </a:ext>
            </a:extLst>
          </p:cNvPr>
          <p:cNvSpPr txBox="1"/>
          <p:nvPr/>
        </p:nvSpPr>
        <p:spPr>
          <a:xfrm>
            <a:off x="2681056" y="4083728"/>
            <a:ext cx="5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만역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보다 크면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가 나오고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씩 줄어든다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38287"/>
            <a:ext cx="11115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9" y="527019"/>
            <a:ext cx="6905625" cy="2466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3" y="3247120"/>
            <a:ext cx="4972050" cy="18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E4005A-ACEC-4225-8E06-9DD8BE6BB891}"/>
              </a:ext>
            </a:extLst>
          </p:cNvPr>
          <p:cNvSpPr txBox="1"/>
          <p:nvPr/>
        </p:nvSpPr>
        <p:spPr>
          <a:xfrm>
            <a:off x="2160791" y="5770485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이동을 누르면 </a:t>
            </a:r>
            <a:r>
              <a:rPr lang="en-US" altLang="ko-KR" dirty="0"/>
              <a:t>./lecture_01 </a:t>
            </a:r>
            <a:r>
              <a:rPr lang="ko-KR" altLang="en-US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407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" b="24922"/>
          <a:stretch/>
        </p:blipFill>
        <p:spPr>
          <a:xfrm>
            <a:off x="1479153" y="388305"/>
            <a:ext cx="9233694" cy="4219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A4FE49-1C8B-48F9-8370-1C76C7D2F095}"/>
              </a:ext>
            </a:extLst>
          </p:cNvPr>
          <p:cNvSpPr txBox="1"/>
          <p:nvPr/>
        </p:nvSpPr>
        <p:spPr>
          <a:xfrm>
            <a:off x="2757996" y="5653310"/>
            <a:ext cx="6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폴더 </a:t>
            </a:r>
            <a:r>
              <a:rPr lang="en-US" altLang="ko-KR" dirty="0"/>
              <a:t>3</a:t>
            </a:r>
            <a:r>
              <a:rPr lang="ko-KR" altLang="en-US" dirty="0"/>
              <a:t>개 복사해서 이동할 경로 각각 </a:t>
            </a:r>
            <a:r>
              <a:rPr lang="ko-KR" altLang="en-US" dirty="0" err="1"/>
              <a:t>바꿔주기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8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00" y="262527"/>
            <a:ext cx="4698922" cy="63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594908"/>
            <a:ext cx="11001375" cy="4705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14" y="751715"/>
            <a:ext cx="1133475" cy="447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2C7716-6D21-45F3-AA0E-A638E8346D37}"/>
              </a:ext>
            </a:extLst>
          </p:cNvPr>
          <p:cNvSpPr txBox="1"/>
          <p:nvPr/>
        </p:nvSpPr>
        <p:spPr>
          <a:xfrm>
            <a:off x="4714043" y="790886"/>
            <a:ext cx="4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Lecture_02</a:t>
            </a:r>
            <a:r>
              <a:rPr lang="ko-KR" altLang="en-US" dirty="0"/>
              <a:t>폴더를 누르면 사이트가 </a:t>
            </a:r>
            <a:r>
              <a:rPr lang="ko-KR" altLang="en-US" dirty="0" err="1"/>
              <a:t>안뜬다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61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70" y="2285940"/>
            <a:ext cx="6143625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52CD8988-FC58-40CA-816E-6C2C774FC374}"/>
                  </a:ext>
                </a:extLst>
              </p14:cNvPr>
              <p14:cNvContentPartPr/>
              <p14:nvPr/>
            </p14:nvContentPartPr>
            <p14:xfrm>
              <a:off x="5637369" y="2523390"/>
              <a:ext cx="692640" cy="24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2CD8988-FC58-40CA-816E-6C2C774FC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369" y="2505390"/>
                <a:ext cx="728280" cy="60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290564-9500-483B-AE35-9DFA40CDD1C0}"/>
              </a:ext>
            </a:extLst>
          </p:cNvPr>
          <p:cNvSpPr txBox="1"/>
          <p:nvPr/>
        </p:nvSpPr>
        <p:spPr>
          <a:xfrm>
            <a:off x="3178436" y="1613217"/>
            <a:ext cx="630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Lecture_02</a:t>
            </a:r>
            <a:r>
              <a:rPr lang="ko-KR" altLang="en-US" dirty="0"/>
              <a:t>를 사이트 경로에 직접 써주면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3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238098"/>
            <a:ext cx="8267700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3FD6D6-88F4-4EF3-AC25-8E87A593501D}"/>
              </a:ext>
            </a:extLst>
          </p:cNvPr>
          <p:cNvSpPr txBox="1"/>
          <p:nvPr/>
        </p:nvSpPr>
        <p:spPr>
          <a:xfrm>
            <a:off x="4873841" y="1562932"/>
            <a:ext cx="34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</a:t>
            </a:r>
            <a:r>
              <a:rPr lang="ko-KR" altLang="en-US" dirty="0"/>
              <a:t>폴더에 이미지 넣기</a:t>
            </a:r>
          </a:p>
        </p:txBody>
      </p:sp>
    </p:spTree>
    <p:extLst>
      <p:ext uri="{BB962C8B-B14F-4D97-AF65-F5344CB8AC3E}">
        <p14:creationId xmlns:p14="http://schemas.microsoft.com/office/powerpoint/2010/main" val="244215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196</Words>
  <Application>Microsoft Office PowerPoint</Application>
  <PresentationFormat>와이드스크린</PresentationFormat>
  <Paragraphs>46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</cp:revision>
  <dcterms:created xsi:type="dcterms:W3CDTF">2019-09-18T01:21:28Z</dcterms:created>
  <dcterms:modified xsi:type="dcterms:W3CDTF">2019-09-23T00:57:43Z</dcterms:modified>
</cp:coreProperties>
</file>