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83" r:id="rId11"/>
    <p:sldId id="266" r:id="rId12"/>
    <p:sldId id="267" r:id="rId13"/>
    <p:sldId id="268" r:id="rId14"/>
    <p:sldId id="269" r:id="rId15"/>
    <p:sldId id="270" r:id="rId16"/>
    <p:sldId id="284" r:id="rId17"/>
    <p:sldId id="285" r:id="rId18"/>
    <p:sldId id="272" r:id="rId19"/>
    <p:sldId id="273" r:id="rId20"/>
    <p:sldId id="274" r:id="rId21"/>
    <p:sldId id="275" r:id="rId22"/>
    <p:sldId id="271" r:id="rId23"/>
    <p:sldId id="276" r:id="rId24"/>
    <p:sldId id="277" r:id="rId25"/>
    <p:sldId id="286" r:id="rId26"/>
    <p:sldId id="287" r:id="rId27"/>
    <p:sldId id="288" r:id="rId28"/>
    <p:sldId id="278" r:id="rId29"/>
    <p:sldId id="279" r:id="rId30"/>
    <p:sldId id="280" r:id="rId31"/>
    <p:sldId id="281" r:id="rId32"/>
    <p:sldId id="282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9-10-27T12:54:24.16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791 125 0,'-49'0'94,"-25"0"-94,25 25 16,-25-25-16,0 25 15,49-25-15,0 0 16,-24 24 46,24 1-46,1 0-16,-26-25 16,26 49-1,-1-24-15,0-1 16,1 1 0,-1 0-16,0-25 15,25 24-15,-24 26 16,-1-50-16,0 49 15,25 0-15,-24-49 16,-1 74 0,25-25-16,0-24 31,0 0-15,0-1-1,0 1-15,25 0 31,24-1-15,-24 1 0,-1 0-1,1-25-15,0 24 16,49 1 0,-50-25-1,1 25-15,0-25 31,24 24-31,0-24 32,-24 0-1,0 25-31,-1-25 31,1 0-31,0 0 16,24 25-1,-24-25 1,49 24 0,-25-24-16,-25 25 15,26-25-15,-1 0 16,-24 0 0,24 0-16,-24 0 15,49 0 1,-50 0-1,26 0-15,-26 0 16,26 0-16,-1 0 16,-24 0 46,-1 0-62,50 0 16,-49 0-1,24 0 1,-24 0-16,0 0 31,24 0-31,-49-25 16,49 25 0,-24 0-16,0 0 15,-1-24-15,1-1 16,0 0-16,-1 25 15,1-24-15,0-1 16,24 0 0,0 1-1,-24-1 1,0 0-16,-1 1 31,1-26 0,-1 1 1,-24 24-17,0-24 17,0 25-17,0-1 1,0 0-16,0 1 15,0-50 1,0 24 0,0 26-16,-24-26 15,-1 26 1,25-1-16,0 0 16,-24 1-16,-1 24 15,25-50 1,-25 1-1,1 24 1,-1 1 0,0-1 15,1 25 16,-26-25-47,1 25 15,24-24 1,-49 24-16,25-25 16,-25 25-16,49 0 15,-24 0-15,24 0 16,-24 0-16,0 0 16,-25 0-1,49 0 1,0 0-1,-24 0-15,24 0 16,1 0 0,-1 0-1,0 0 1,1 25 0,-1-25 30,-24 0-46,49 24 16,-50-24-16,1 0 16,49 25-16,-49-25 15,24 0 1,-24 25-16,-25-25 16,49 0-1,-49 0 1,50 24-16,-1 1 15,-24 0 1,24-25 0,0 24-1,1-24 1,-26 0-16,26 0 16,-1 25-16,-24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9-10-27T12:54:30.75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764 56 0,'-24'0'31,"-1"0"-15,0 24-1,1-24 1,-26 25-1,26-25 1,-1 25 0,-24-1-1,49 1-15,-50-25 16,1 25-16,49-1 16,-49 1-16,24 0 15,0-25-15,1 24 16,-1 1-16,0 0 15,1-25-15,-1 24 16,0 1-16,1-25 16,-1 25-16,0-1 15,1 1 1,-1 0-16,25-1 16,-25 26-1,1-26-15,24 1 16,0 24-1,0-24 1,0 0 0,0 24-16,0-24 15,24-25-15,-24 74 16,25-50 0,0-24-16,-1 25 15,1 0-15,0-25 16,-1 24-16,26 1 15,-26-1-15,1 1 16,0-25-16,49 0 16,-25 0-1,-24 25 1,-1-25 0,26 24-16,-26 1 15,1-25 1,0 0-1,24 0-15,-24 0 32,-1 0-17,1 0-15,49 0 16,-49 0 15,48 0-15,-48 0-1,0 0 1,24 0-16,-24 0 16,49 0 15,-50 0-15,50 0-1,-49 0 1,49 0-1,-25 0 1,1 0-16,-1 0 16,-24 0 15,-1 0-31,26-25 16,24 25-1,-50-24 1,1 24-1,0 0 1,-1-25-16,1 25 16,0 0-1,-1 0-15,26 0 32,-1 0-17,-24-25-15,49 25 16,-74-24-1,49 24-15,25-25 16,-25 1 15,-24 24-31,-1 0 16,1-25 0,0 25-16,-1-25 15,1 25 1,0-24-1,-1-1 1,1 0 0,-25 1-1,0-26-15,25 1 16,-25 24-16,0-24 16,0 24-16,0-49 15,0 0 1,-25 25-1,25 0 1,-25 24 0,1-24-16,-1 24 15,0 0-15,-49 25 16,25-24-16,0-1 16,-25 0-16,25 1 15,24-1-15,-49 0 16,25 1-16,24 24 15,-24-25 1,-1 0 0,26 25-1,-1 0 1,-24 0-16,-25 0 16,0 0-1,49 0 1,0 0-1,1 0 1,-1 0 0,-24 25-1,-1-25 1,1 0 0,24 0-1,1 0 1,-1 25-1,-24-1-15,24-24 16,-24 25-16,-1 0 16,1-1-16,24 1 15,-24-25-15,0 0 16,24 25-16,-24-1 16,0 1-1,-1 0 126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9-10-27T12:54:47.32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1112 12 0,'-74'0'32,"25"0"-17,24 0-15,-24 24 16,0-24-16,24 25 15,-24-25-15,0 25 16,24-25-16,0 0 31,1 0-15,-1 24 0,0 1-1,1 0-15,-1-25 16,0 24-16,1 26 15,-1-50-15,0 49 16,-24-24-16,49 24 16,-25-24-16,-24-1 15,24 1 1,1 0-16,-1 24 16,0 0-16,1 1 15,-1-26-15,0 50 16,1-25-16,-26 25 15,26-49-15,-1 24 16,0 1-16,25-26 16,-24 26-1,24-26 1,0 1 0,0 0-16,0-1 15,24 1-15,-24 0 16,50-1-16,-1 1 15,0 24-15,1 1 16,-1-26-16,25 1 16,-25 0-16,-24-25 15,24 24-15,1 1 16,-26 0-16,26-1 16,-1-24-16,-24 25 15,24-25-15,0 0 16,1 0-1,-26 0-15,26 25 16,23-25 0,-48 0 15,0 0-31,24 0 16,-24 0-1,24 0-15,-24 0 16,49 0-1,-50 0-15,26 0 16,-1 0-16,-24-25 16,24 0-16,25 25 15,-25-24-15,25 24 16,-24-25-16,-1 25 16,0-25-16,1 25 15,-26 0-15,1 0 16,24-24-1,-24 24-15,24-25 16,-24 0-16,24 1 31,-24 24-31,-25-25 16,49 0 0,-24 25-16,-25-24 15,24-1-15,26 0 31,-26-24-15,1 24 0,0 1-1,-25-1 1,0-24-16,24-1 31,-24 26-15,25-26-16,-25-24 15,0 50 1,25-26-16,-25 1 16,0 25-16,0-50 15,0 49 1,0-24-16,0 24 16,0 0-1,0 1 1,0-1-16,-25-24 15,0 24 1,25 0-16,-24 1 16,-1-26-16,-24 1 15,-1 24 1,1 1 0,25-1-16,-26 0 15,1 25-15,24-24 16,1-1-16,-1 0 15,0 25-15,-24 0 16,24-24-16,1 24 31,-1 0-31,-24 0 16,-1 0-16,26 0 16,-26 0-16,1 0 15,24 0-15,-49 0 16,0 0-1,50 0 17,-1 0-32,0 0 15,1 0 63,-1 0-62,0 24 15,1-24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9-10-27T12:57:03.45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1934 748 0,'-74'0'110,"25"24"-95,-25 1-15,-25 0 16,0-25-16,-24 49 16,-25-24-16,25-1 15,24 1-15,25 0 16,50-25-16,-26 0 16,26 0 30,-26 0-30,-24 0-16,25 0 16,-50-25-16,1 0 15,24 1-15,0-1 16,24 0-16,1 25 16,0-24-16,24-1 15,0 25-15,1-25 16,-1 1-1,0-1-15,1 25 16,-1-25-16,25-24 16,-24-25 15,24 49-15,0-24-16,0 0 15,0-25 1,0 25 62,0 24-78,24 0 16,25 1-16,-24-1 15,0 0-15,24 25 16,-24-24-16,-25-1 15,24 25 1,26-25-16,24 25 31,-50-24-31,26-1 16,-1 25-16,-24-25 16,24 25-16,0 0 15,-24 0-15,24-24 16,25 24-1,-74-25 1,50 25-16,-26 0 16,26 0-16,-1 0 15,-24 0-15,24 0 16,-24 0-16,24 0 16,-24 0-1,-1 0 1,1 0 15,24 0-15,-24 0-1,24 0-15,-24 0 16,0 0 0,-1 0-1,25 0 1,25 0-1,-49 0-15,24 0 16,1 0-16,-26 0 16,26 0-16,-26 0 15,26 25-15,-26-25 32,26 0-32,-26 24 15,26-24 1,-26 25-1,26-25 32,-50 25-31,24-1-16,1 1 16,0-25-16,24 25 15,-24-1-15,-1 1 16,26 0-1,-26-1 17,1 1-32,0-25 15,-1 25 1,1-1 31,-25 1-32,0 0 17,0-1-32,0 1 15,0-1 1,0 1-16,0 24 16,0 1-1,-25-50-15,1 24 16,-1 1-16,0 0 15,1-1 1,-1 1 0,-24 0-1,24-1 1,-24 1 15,24-25 16,0 0-31,-24 0-1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9-10-27T12:57:06.12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867 30 0,'-24'0'62,"-26"0"-46,26 0 0,-1 0-1,0 0 1,1 0 0,-1 0-1,0 25 1,-24-25-16,24 24 15,-24 1-15,-25 0 16,0-25-16,25 24 16,-25 26-16,0-26 15,0 1-15,49 0 16,0-1-16,1-24 16,-1 25 15,25 0 0,0 24 0,25-24-31,-1-25 16,1 0-16,0 24 16,-1-24-1,26 25-15,-26 0 16,1-25-16,24 0 15,1 24-15,-26-24 16,26 0-16,24 0 16,-50 25-16,26-25 15,-1 25-15,-24-25 16,24 0-16,0 24 16,-24 1-16,24 0 15,1-25-15,-1 24 16,25 1-16,-25-25 15,1 0-15,24 25 16,-25-25-16,-25 0 16,1 0-1,24 24-15,25 1 32,-49-25-32,49 0 15,-25 0-15,1 0 16,24 0-16,-25 0 15,-24 0-15,24 0 16,-24 0-16,24 0 16,0 0-16,1 0 31,24 0-15,-25 0-16,0 0 15,1 0 1,-26 0-16,1 0 15,24 0-15,-24-25 16,49 1 0,-49 24-16,-25-25 15,49 0 1,-25 25-16,-24-24 16,25-1-1,-25 0 1,0-49-1,0 50 1,0-50 0,0 49-16,-25 0 15,1 25-15,-1-24 16,1-1-16,-1 25 16,0-25-16,-49 1 15,0-1 16,0 0-15,25 25 0,24 0-1,-24-24-15,0 24 16,-25 0 0,49 0-16,-24 0 15,-1 0-15,1 0 16,0 0-1,24 0 1,0 0 0,1 0-16,-1 0 31,-24 0-31,24 0 16,-24-25-1,-25 25 1,49 0-1,-49-25 1,49 1 0,-24-1-16,-25 0 15,0 1-15,25-1 16,0 25-16,-1 0 16,26 0 30,-26-25-30,26 25 15,-1 0 1,0 0-17,1 0 32,-1 0 16,-24 0-48,-50 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9-10-27T12:57:10.00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1515 12 0,'0'-25'94,"-49"25"-94,24 0 15,-24 25-15,24-25 16,-24 25-16,-25-25 15,0 24-15,24 1 16,-24-25-16,0 0 16,-24 24-16,49 1 15,-1 0-15,-24-1 16,50 1-16,-26-25 16,1 25-16,24-1 15,-24 1-15,0-25 16,-25 25-16,24-1 15,-24 1-15,25 0 16,0-1-16,24 1 16,0-25-16,1 25 15,24-1 1,-25 1-16,0 0 16,1-1-16,24 26 15,0-1 1,0-24-16,0 24 15,0 0-15,0-24 16,24 24-16,1 1 16,24-1-16,1-24 15,-26 24 1,26 0-16,-1-24 16,0 0-16,1-1 15,-1 1-15,25 0 16,-49-1-16,24-24 15,0 25-15,-24-25 16,24 0-16,1 25 16,-26-25-16,26 0 15,-26 0-15,50 0 16,25 0-16,-25 0 16,-25 0-16,25 0 15,25 0-15,-50 0 16,25 0-16,-25 0 15,-24 0-15,24 0 16,1 0 0,-1 0-16,25 0 15,0-25-15,0 0 16,0 25-16,0-24 16,0-1-16,-49 0 15,24 1-15,0 24 16,-24-25-16,-1 0 15,1 1-15,0 24 16,-1-25 0,1 0-16,0 1 15,-1-1-15,1-24 16,0 49-16,-25-50 16,24 1-1,-24 24-15,0-49 16,0 25-1,0 0 1,0 24-16,0-24 16,-24 49-16,-1-50 15,25 26-15,-49-1 16,-1 0-16,26 1 16,-26-26-16,-24 26 15,25-1-15,-25 0 16,25-24-16,0 24 15,-25-24-15,0 24 16,49 1-16,-24 24 16,-25-25-16,49 25 15,-49 0 1,49 0 15,-49 0-15,0 0-1,50 0 1,-1 0 0,-24 0-16,-1 0 15,26 0-15,-26 0 16,1 0-16,0 0 16,-25 0-16,0 0 15,25 0-15,-25 0 16,-25 25-16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9-10-27T12:57:11.58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1138 30 0,'-25'25'32,"25"-1"-17,-49-24-15,-50 25 16,0-1-16,25 1 15,-74 0-15,25-1 16,-25 1-16,50 0 16,24-1-16,0 1 15,24 0-15,1-1 16,24 26 0,25-26-1,0 26-15,0-1 16,0-24-16,0 49 15,25-50 1,0 26 0,24-26-16,0 26 15,1-26-15,24 26 16,24-1-16,50 25 16,-25-25-16,25 1 15,0-1-15,-24 25 16,-26-25-16,1-24 15,0 0-15,-1-1 16,1 1-16,0-25 16,-25 0-16,0 0 15,-1 0-15,1 0 16,-24-25-16,24 1 16,0-1-16,-25-24 15,-24 24-15,24-24 16,0 24-16,1-24 15,-1-1-15,0 1 16,1 0-16,-26 24 16,1-24-1,0-25-15,-25 49 16,24-49-16,-24 25 16,0-1-16,0-24 15,0 0-15,0 0 16,0 25-16,-24 0 15,-1-1-15,0 50 16,1-24-16,-1-26 16,-24 26-16,-25-1 15,24 1-15,-24-1 16,0 0-16,0 25 16,25 0-16,-50 0 15,25 0-15,1 0 16,-1 0-16,-25 0 15,-24 0-15,-1 0 16,1 0-16,-50 0 16,1 0-16,48 0 15,50 0-15,50 0 16,-50 25 109,0-25-125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9-10-27T12:57:24.52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521 32 0,'-25'24'94,"25"1"-94,-49 0 15,0-25-15,-1 49 16,-24 0-16,0-24 16,25 24-16,24-24 15,-24-1-15,24-24 16,1 25-16,24 0 31,-25-1-15,25 1 15,0 24-31,0 1 16,0-1-16,0-24 15,0-1-15,0 1 16,0 24-16,25-24 16,-1 0-16,1 24 15,24 0-15,-24 1 16,24-26-16,1 26 15,-1-1-15,25 0 16,-49-24-16,24 0 16,-24-25-1,24 0 1,25 0 0,-25 0-1,1 0-15,-26 0 16,26 0-1,-1 0-15,-24 0 16,49 0 0,-50 0-1,1 0 1,0 0-16,-1 0 16,50 0-1,-25-25 1,-24 0-16,24 1 15,25-1-15,-24 0 16,-1 1 0,-24-1-16,-25 0 15,24 25-15,1-24 16,-25-26 0,25 26-1,-1-1-15,1 0 16,0 1-1,-25-50 1,0 49-16,0 0 31,0 1-15,0-1-16,0 0 16,0 1-1,0-1 1,0 0-16,0 1 15,0-26-15,0 1 16,-25 49-16,0-25 16,1-24-1,-1 25 1,-24-1-16,24 0 16,0 25-16,-24-24 15,49-1-15,-49 0 16,-25 25-1,0 0 1,24-24 0,26 24-1,-50-25 1,49 25-16,-24 0 16,-25-25-1,49 25-15,-24-24 16,24 24-16,-24-25 15,24 25 1,1 0-16,-1 0 16,0 0-1,1 0 1,-26 0 0,26 0-1,-50 0-15,49 0 31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9-10-27T12:57:26.63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1262 173 0,'-99'24'94,"25"1"-78,-24 0-16,-1-1 15,-49 1-15,25 0 16,24-25-16,1 0 16,48 0-16,1 0 15,0 24 48,24 1-63,-49-1 15,25-24-15,24 25 16,-24 0-16,24-1 16,0 1-1,25 0 16,0-1-15,0 1 0,0 24-16,25-24 15,0 0 1,-1-1-16,-24 1 16,25 0-1,0 24-15,-1-49 16,1 49-16,24-24 15,1 24-15,-1-24 16,0-25-16,25 49 16,0 1-16,-24-1 15,24 0-15,24 1 16,1-1-16,24 0 16,-73 1-16,23-26 15,1 1-15,0 24 16,-49-49-16,24 0 15,1 0-15,-26 0 16,26 25-16,-26-25 16,26 0-16,24 0 15,-25 0-15,25 0 16,0-25-16,0 25 16,-25-24-16,50-1 15,0-24-15,-25 24 16,0 0-16,-1 1 15,-48-1-15,24 0 16,-24-24-16,0 49 16,-25-49-1,24-25 1,-24 49-16,25-24 16,-25 24-16,0-24 15,0-1-15,0 26 16,-25-26-16,1-24 15,-1 0-15,0 50 16,-24-50-16,0 24 16,0-24-16,-1 25 15,26 25-15,-26-1 16,1 0-16,24 1 16,-24-1-16,24 25 15,1-25-15,-1 25 16,-24-24-16,-25-1 15,24 25 1,1 0-16,0-25 16,-1 25-16,1-24 15,-25 24-15,49 0 16,-49-25-16,0 25 16,-24-25-16,24 1 15,-25 24-15,1-25 16,-1 25-1,50 0-15,-25 0 16,24 0-16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BC03-1A6B-4542-8B07-777A1A7EF7A5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BF80-F4FA-42C8-A855-064049745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75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BC03-1A6B-4542-8B07-777A1A7EF7A5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BF80-F4FA-42C8-A855-064049745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570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BC03-1A6B-4542-8B07-777A1A7EF7A5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BF80-F4FA-42C8-A855-064049745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842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BC03-1A6B-4542-8B07-777A1A7EF7A5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BF80-F4FA-42C8-A855-064049745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697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BC03-1A6B-4542-8B07-777A1A7EF7A5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BF80-F4FA-42C8-A855-064049745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854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BC03-1A6B-4542-8B07-777A1A7EF7A5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BF80-F4FA-42C8-A855-064049745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393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BC03-1A6B-4542-8B07-777A1A7EF7A5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BF80-F4FA-42C8-A855-064049745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25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BC03-1A6B-4542-8B07-777A1A7EF7A5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BF80-F4FA-42C8-A855-064049745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69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BC03-1A6B-4542-8B07-777A1A7EF7A5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BF80-F4FA-42C8-A855-064049745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351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BC03-1A6B-4542-8B07-777A1A7EF7A5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BF80-F4FA-42C8-A855-064049745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950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BC03-1A6B-4542-8B07-777A1A7EF7A5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BF80-F4FA-42C8-A855-064049745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351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BBC03-1A6B-4542-8B07-777A1A7EF7A5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DBF80-F4FA-42C8-A855-064049745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89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emf"/><Relationship Id="rId5" Type="http://schemas.openxmlformats.org/officeDocument/2006/relationships/customXml" Target="../ink/ink5.xml"/><Relationship Id="rId4" Type="http://schemas.openxmlformats.org/officeDocument/2006/relationships/image" Target="../media/image2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emf"/><Relationship Id="rId5" Type="http://schemas.openxmlformats.org/officeDocument/2006/relationships/customXml" Target="../ink/ink7.xml"/><Relationship Id="rId4" Type="http://schemas.openxmlformats.org/officeDocument/2006/relationships/image" Target="../media/image28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emf"/><Relationship Id="rId5" Type="http://schemas.openxmlformats.org/officeDocument/2006/relationships/customXml" Target="../ink/ink9.xml"/><Relationship Id="rId4" Type="http://schemas.openxmlformats.org/officeDocument/2006/relationships/image" Target="../media/image31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05FDC6F1-7ECB-482C-B390-1B4F0E409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2251"/>
            <a:ext cx="9144000" cy="2387600"/>
          </a:xfrm>
        </p:spPr>
        <p:txBody>
          <a:bodyPr/>
          <a:lstStyle/>
          <a:p>
            <a:r>
              <a:rPr lang="ko-KR" altLang="en-US" dirty="0"/>
              <a:t>웹 콘텐츠 프로그래밍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xmlns="" id="{1321C118-E5FE-4CCC-821A-E8D0A17D3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404205"/>
            <a:ext cx="9144000" cy="597100"/>
          </a:xfrm>
        </p:spPr>
        <p:txBody>
          <a:bodyPr/>
          <a:lstStyle/>
          <a:p>
            <a:r>
              <a:rPr lang="en-US" altLang="ko-KR" dirty="0"/>
              <a:t>201840210 </a:t>
            </a:r>
            <a:r>
              <a:rPr lang="ko-KR" altLang="en-US" dirty="0"/>
              <a:t>김효정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939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D262E525-FF87-46BD-BED7-B304ECF77D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344"/>
          <a:stretch/>
        </p:blipFill>
        <p:spPr>
          <a:xfrm>
            <a:off x="1580225" y="968606"/>
            <a:ext cx="8829675" cy="492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627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712" y="1095375"/>
            <a:ext cx="536257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587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63" y="387396"/>
            <a:ext cx="10700823" cy="608320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2171" y="1624693"/>
            <a:ext cx="2870540" cy="497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72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7597"/>
          <a:stretch/>
        </p:blipFill>
        <p:spPr>
          <a:xfrm>
            <a:off x="463118" y="1390462"/>
            <a:ext cx="11265763" cy="423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483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189" y="79899"/>
            <a:ext cx="113996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659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4394"/>
          <a:stretch/>
        </p:blipFill>
        <p:spPr>
          <a:xfrm>
            <a:off x="267809" y="1012053"/>
            <a:ext cx="11656381" cy="467396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xmlns="" id="{C0CB3749-5AFE-4663-A283-20B3EED63BCC}"/>
                  </a:ext>
                </a:extLst>
              </p14:cNvPr>
              <p14:cNvContentPartPr/>
              <p14:nvPr/>
            </p14:nvContentPartPr>
            <p14:xfrm>
              <a:off x="1188881" y="807148"/>
              <a:ext cx="723960" cy="39168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C0CB3749-5AFE-4663-A283-20B3EED63BC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79881" y="798148"/>
                <a:ext cx="741600" cy="40932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779BE0E-59A2-4CCC-8888-E1CA3A611A8C}"/>
              </a:ext>
            </a:extLst>
          </p:cNvPr>
          <p:cNvSpPr txBox="1"/>
          <p:nvPr/>
        </p:nvSpPr>
        <p:spPr>
          <a:xfrm>
            <a:off x="5317724" y="443883"/>
            <a:ext cx="179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Index.php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98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F322DD2D-2BBB-465E-9CE8-AF49C688A1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20" b="35852"/>
          <a:stretch/>
        </p:blipFill>
        <p:spPr>
          <a:xfrm>
            <a:off x="263370" y="1777666"/>
            <a:ext cx="11665259" cy="330266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xmlns="" id="{675E713A-D025-4146-9735-E5E4101CBEF2}"/>
                  </a:ext>
                </a:extLst>
              </p14:cNvPr>
              <p14:cNvContentPartPr/>
              <p14:nvPr/>
            </p14:nvContentPartPr>
            <p14:xfrm>
              <a:off x="230921" y="1604548"/>
              <a:ext cx="863640" cy="40428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675E713A-D025-4146-9735-E5E4101CBEF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1921" y="1595548"/>
                <a:ext cx="881280" cy="42192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FE766DE-98B4-4825-B135-C36850238FFF}"/>
              </a:ext>
            </a:extLst>
          </p:cNvPr>
          <p:cNvSpPr txBox="1"/>
          <p:nvPr/>
        </p:nvSpPr>
        <p:spPr>
          <a:xfrm>
            <a:off x="4838330" y="1137109"/>
            <a:ext cx="179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dbconf.php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80664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30216140-AB4D-482C-B169-E348B657E8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29" b="2323"/>
          <a:stretch/>
        </p:blipFill>
        <p:spPr>
          <a:xfrm>
            <a:off x="245615" y="514189"/>
            <a:ext cx="11700769" cy="610855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xmlns="" id="{8E411A2E-1D62-49BE-9E7D-716049E28D90}"/>
                  </a:ext>
                </a:extLst>
              </p14:cNvPr>
              <p14:cNvContentPartPr/>
              <p14:nvPr/>
            </p14:nvContentPartPr>
            <p14:xfrm>
              <a:off x="2946401" y="315388"/>
              <a:ext cx="862560" cy="55800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8E411A2E-1D62-49BE-9E7D-716049E28D9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37401" y="306388"/>
                <a:ext cx="880200" cy="57564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C9844D9-93E5-4FF4-A030-1DA2FA5AF8F1}"/>
              </a:ext>
            </a:extLst>
          </p:cNvPr>
          <p:cNvSpPr txBox="1"/>
          <p:nvPr/>
        </p:nvSpPr>
        <p:spPr>
          <a:xfrm>
            <a:off x="5199354" y="130722"/>
            <a:ext cx="179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database.php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4958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76" y="0"/>
            <a:ext cx="11912048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xmlns="" id="{B4106D61-8C86-4CD7-8496-0FD34D7EA9F9}"/>
                  </a:ext>
                </a:extLst>
              </p14:cNvPr>
              <p14:cNvContentPartPr/>
              <p14:nvPr/>
            </p14:nvContentPartPr>
            <p14:xfrm>
              <a:off x="963881" y="-29492"/>
              <a:ext cx="832320" cy="34992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B4106D61-8C86-4CD7-8496-0FD34D7EA9F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4881" y="-38492"/>
                <a:ext cx="849960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xmlns="" id="{13D445F5-0DA4-489F-A7B1-ED115C986D9B}"/>
                  </a:ext>
                </a:extLst>
              </p14:cNvPr>
              <p14:cNvContentPartPr/>
              <p14:nvPr/>
            </p14:nvContentPartPr>
            <p14:xfrm>
              <a:off x="113921" y="2883268"/>
              <a:ext cx="892800" cy="28692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13D445F5-0DA4-489F-A7B1-ED115C986D9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4921" y="2874268"/>
                <a:ext cx="910440" cy="30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2425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2659" b="6796"/>
          <a:stretch/>
        </p:blipFill>
        <p:spPr>
          <a:xfrm>
            <a:off x="285368" y="233039"/>
            <a:ext cx="11433157" cy="639192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xmlns="" id="{982EDF50-5700-4D85-B0E3-690E0A1FF867}"/>
                  </a:ext>
                </a:extLst>
              </p14:cNvPr>
              <p14:cNvContentPartPr/>
              <p14:nvPr/>
            </p14:nvContentPartPr>
            <p14:xfrm>
              <a:off x="1114721" y="102268"/>
              <a:ext cx="900720" cy="46908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982EDF50-5700-4D85-B0E3-690E0A1FF86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05721" y="93268"/>
                <a:ext cx="918360" cy="48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xmlns="" id="{9E47F557-D5C6-4D1A-A42C-AA46F269324C}"/>
                  </a:ext>
                </a:extLst>
              </p14:cNvPr>
              <p14:cNvContentPartPr/>
              <p14:nvPr/>
            </p14:nvContentPartPr>
            <p14:xfrm>
              <a:off x="318401" y="2838988"/>
              <a:ext cx="946440" cy="4824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9E47F557-D5C6-4D1A-A42C-AA46F269324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9401" y="2829988"/>
                <a:ext cx="964080" cy="50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5676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471" y="0"/>
            <a:ext cx="9265057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75236" y="1399309"/>
            <a:ext cx="2500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워크 벤치 다운로드</a:t>
            </a:r>
          </a:p>
        </p:txBody>
      </p:sp>
    </p:spTree>
    <p:extLst>
      <p:ext uri="{BB962C8B-B14F-4D97-AF65-F5344CB8AC3E}">
        <p14:creationId xmlns:p14="http://schemas.microsoft.com/office/powerpoint/2010/main" val="13758540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516"/>
            <a:ext cx="12192000" cy="657096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xmlns="" id="{55978C9C-2576-4683-943B-D532D1A865F5}"/>
                  </a:ext>
                </a:extLst>
              </p14:cNvPr>
              <p14:cNvContentPartPr/>
              <p14:nvPr/>
            </p14:nvContentPartPr>
            <p14:xfrm>
              <a:off x="1081961" y="24148"/>
              <a:ext cx="561240" cy="40968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55978C9C-2576-4683-943B-D532D1A865F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2961" y="15148"/>
                <a:ext cx="578880" cy="42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xmlns="" id="{FF267561-D8E8-447B-99FC-AF37D45917D1}"/>
                  </a:ext>
                </a:extLst>
              </p14:cNvPr>
              <p14:cNvContentPartPr/>
              <p14:nvPr/>
            </p14:nvContentPartPr>
            <p14:xfrm>
              <a:off x="158201" y="2743228"/>
              <a:ext cx="899280" cy="5256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FF267561-D8E8-447B-99FC-AF37D45917D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9201" y="2734228"/>
                <a:ext cx="916920" cy="54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9795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444" y="1171112"/>
            <a:ext cx="654367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4405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285"/>
            <a:ext cx="12192000" cy="653142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b="26027"/>
          <a:stretch/>
        </p:blipFill>
        <p:spPr>
          <a:xfrm>
            <a:off x="4547124" y="3137885"/>
            <a:ext cx="7517629" cy="73277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7866" y="4706111"/>
            <a:ext cx="429577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5785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80" y="383363"/>
            <a:ext cx="11869640" cy="60912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968488" y="4516152"/>
            <a:ext cx="278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Members1</a:t>
            </a:r>
            <a:r>
              <a:rPr lang="ko-KR" altLang="en-US" dirty="0">
                <a:solidFill>
                  <a:schemeClr val="bg1"/>
                </a:solidFill>
              </a:rPr>
              <a:t>테이블 생성</a:t>
            </a:r>
          </a:p>
        </p:txBody>
      </p:sp>
    </p:spTree>
    <p:extLst>
      <p:ext uri="{BB962C8B-B14F-4D97-AF65-F5344CB8AC3E}">
        <p14:creationId xmlns:p14="http://schemas.microsoft.com/office/powerpoint/2010/main" val="957758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75" y="761291"/>
            <a:ext cx="11549849" cy="533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2861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66323C56-41CC-4DBD-B8A0-EB0BA2BA2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797" y="182394"/>
            <a:ext cx="5743995" cy="649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5384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B29A9430-3ECC-407D-B881-B6D7D616F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716" y="158025"/>
            <a:ext cx="6684944" cy="654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5201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EB05D12A-49A3-4271-AEF1-58E81E37F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812" y="238396"/>
            <a:ext cx="6540375" cy="638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7058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15243"/>
          <a:stretch/>
        </p:blipFill>
        <p:spPr>
          <a:xfrm>
            <a:off x="187152" y="2140728"/>
            <a:ext cx="11817695" cy="223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193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0313"/>
            <a:ext cx="12192000" cy="411737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14618" y="6066443"/>
            <a:ext cx="386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생성자</a:t>
            </a:r>
            <a:r>
              <a:rPr lang="ko-KR" altLang="en-US" dirty="0"/>
              <a:t> 동작</a:t>
            </a:r>
            <a:r>
              <a:rPr lang="en-US" altLang="ko-KR" dirty="0"/>
              <a:t>x </a:t>
            </a:r>
            <a:r>
              <a:rPr lang="ko-KR" altLang="en-US" dirty="0"/>
              <a:t>객체</a:t>
            </a:r>
            <a:r>
              <a:rPr lang="en-US" altLang="ko-KR" dirty="0"/>
              <a:t> </a:t>
            </a:r>
            <a:r>
              <a:rPr lang="ko-KR" altLang="en-US" dirty="0" err="1"/>
              <a:t>못만듬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2245165B-5A91-478D-8D06-2CF050AA20F7}"/>
              </a:ext>
            </a:extLst>
          </p:cNvPr>
          <p:cNvCxnSpPr/>
          <p:nvPr/>
        </p:nvCxnSpPr>
        <p:spPr>
          <a:xfrm>
            <a:off x="6640945" y="3546764"/>
            <a:ext cx="158865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0DB55E7A-9F5F-4150-BCB1-187A91922E0F}"/>
              </a:ext>
            </a:extLst>
          </p:cNvPr>
          <p:cNvCxnSpPr/>
          <p:nvPr/>
        </p:nvCxnSpPr>
        <p:spPr>
          <a:xfrm>
            <a:off x="5283200" y="2419927"/>
            <a:ext cx="212436" cy="11268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BE955084-7E61-4938-BE60-2244A6938FEF}"/>
              </a:ext>
            </a:extLst>
          </p:cNvPr>
          <p:cNvCxnSpPr>
            <a:cxnSpLocks/>
          </p:cNvCxnSpPr>
          <p:nvPr/>
        </p:nvCxnSpPr>
        <p:spPr>
          <a:xfrm>
            <a:off x="5495636" y="3546764"/>
            <a:ext cx="126538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669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41867" t="54"/>
          <a:stretch/>
        </p:blipFill>
        <p:spPr>
          <a:xfrm>
            <a:off x="5828143" y="263554"/>
            <a:ext cx="6176901" cy="587081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BF91964-A8E0-4671-B3D7-D77F7784A6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23" b="35959"/>
          <a:stretch/>
        </p:blipFill>
        <p:spPr>
          <a:xfrm>
            <a:off x="143856" y="249241"/>
            <a:ext cx="5601160" cy="58708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30402" y="2541278"/>
            <a:ext cx="4572000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bg1"/>
                </a:solidFill>
              </a:rPr>
              <a:t>Php201840210 </a:t>
            </a:r>
            <a:r>
              <a:rPr lang="ko-KR" altLang="en-US" dirty="0">
                <a:solidFill>
                  <a:schemeClr val="bg1"/>
                </a:solidFill>
              </a:rPr>
              <a:t>에</a:t>
            </a:r>
            <a:r>
              <a:rPr lang="en-US" altLang="ko-KR" dirty="0">
                <a:solidFill>
                  <a:schemeClr val="bg1"/>
                </a:solidFill>
              </a:rPr>
              <a:t> database</a:t>
            </a:r>
            <a:r>
              <a:rPr lang="ko-KR" altLang="en-US" dirty="0">
                <a:solidFill>
                  <a:schemeClr val="bg1"/>
                </a:solidFill>
              </a:rPr>
              <a:t>안에 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dirty="0" err="1">
                <a:solidFill>
                  <a:schemeClr val="bg1"/>
                </a:solidFill>
              </a:rPr>
              <a:t>index.php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만들고 글 작성 후 열기</a:t>
            </a:r>
          </a:p>
        </p:txBody>
      </p:sp>
    </p:spTree>
    <p:extLst>
      <p:ext uri="{BB962C8B-B14F-4D97-AF65-F5344CB8AC3E}">
        <p14:creationId xmlns:p14="http://schemas.microsoft.com/office/powerpoint/2010/main" val="820737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5703" b="3913"/>
          <a:stretch/>
        </p:blipFill>
        <p:spPr>
          <a:xfrm>
            <a:off x="266330" y="479128"/>
            <a:ext cx="11496583" cy="589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847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745" y="2055157"/>
            <a:ext cx="7828834" cy="274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6800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5D1EA1C-5A15-4A81-8B3A-D34804386477}"/>
              </a:ext>
            </a:extLst>
          </p:cNvPr>
          <p:cNvSpPr txBox="1"/>
          <p:nvPr/>
        </p:nvSpPr>
        <p:spPr>
          <a:xfrm>
            <a:off x="4071892" y="751344"/>
            <a:ext cx="404821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b="1" dirty="0"/>
              <a:t>&lt;Git</a:t>
            </a:r>
            <a:r>
              <a:rPr lang="ko-KR" altLang="en-US" b="1" dirty="0"/>
              <a:t>에 저장하고 </a:t>
            </a:r>
            <a:r>
              <a:rPr lang="en-US" altLang="ko-KR" b="1" dirty="0"/>
              <a:t>php </a:t>
            </a:r>
            <a:r>
              <a:rPr lang="ko-KR" altLang="en-US" b="1" dirty="0" err="1"/>
              <a:t>끄는법</a:t>
            </a:r>
            <a:r>
              <a:rPr lang="en-US" altLang="ko-KR" b="1" dirty="0"/>
              <a:t>&gt;</a:t>
            </a:r>
          </a:p>
          <a:p>
            <a:pPr>
              <a:lnSpc>
                <a:spcPct val="300000"/>
              </a:lnSpc>
            </a:pPr>
            <a:endParaRPr lang="en-US" altLang="ko-KR" b="1" dirty="0"/>
          </a:p>
          <a:p>
            <a:pPr>
              <a:lnSpc>
                <a:spcPct val="300000"/>
              </a:lnSpc>
            </a:pPr>
            <a:r>
              <a:rPr lang="ko-KR" altLang="en-US" dirty="0"/>
              <a:t>$ </a:t>
            </a:r>
            <a:r>
              <a:rPr lang="ko-KR" altLang="en-US" dirty="0" err="1"/>
              <a:t>git</a:t>
            </a:r>
            <a:r>
              <a:rPr lang="ko-KR" altLang="en-US" dirty="0"/>
              <a:t> </a:t>
            </a:r>
            <a:r>
              <a:rPr lang="ko-KR" altLang="en-US" dirty="0" err="1"/>
              <a:t>add</a:t>
            </a:r>
            <a:r>
              <a:rPr lang="ko-KR" altLang="en-US" dirty="0"/>
              <a:t> .</a:t>
            </a:r>
            <a:endParaRPr lang="en-US" altLang="ko-KR" dirty="0"/>
          </a:p>
          <a:p>
            <a:pPr>
              <a:lnSpc>
                <a:spcPct val="300000"/>
              </a:lnSpc>
            </a:pPr>
            <a:r>
              <a:rPr lang="en-US" altLang="ko-KR" dirty="0"/>
              <a:t>$ git commit -m "1023“</a:t>
            </a:r>
          </a:p>
          <a:p>
            <a:pPr>
              <a:lnSpc>
                <a:spcPct val="300000"/>
              </a:lnSpc>
            </a:pPr>
            <a:r>
              <a:rPr lang="en-US" altLang="ko-KR" dirty="0"/>
              <a:t>$ git pull</a:t>
            </a:r>
            <a:endParaRPr lang="ko-KR" altLang="en-US" dirty="0"/>
          </a:p>
          <a:p>
            <a:pPr>
              <a:lnSpc>
                <a:spcPct val="300000"/>
              </a:lnSpc>
            </a:pPr>
            <a:r>
              <a:rPr lang="en-US" altLang="ko-KR" dirty="0"/>
              <a:t>$ git push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5466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18" y="261290"/>
            <a:ext cx="11137963" cy="5095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27054" y="5979622"/>
            <a:ext cx="388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 </a:t>
            </a:r>
            <a:r>
              <a:rPr lang="ko-KR" altLang="en-US" dirty="0"/>
              <a:t>드라이브안에 있는 </a:t>
            </a:r>
            <a:r>
              <a:rPr lang="en-US" altLang="ko-KR" dirty="0"/>
              <a:t>php.ini </a:t>
            </a:r>
            <a:r>
              <a:rPr lang="ko-KR" altLang="en-US" dirty="0"/>
              <a:t>열기</a:t>
            </a:r>
          </a:p>
        </p:txBody>
      </p:sp>
    </p:spTree>
    <p:extLst>
      <p:ext uri="{BB962C8B-B14F-4D97-AF65-F5344CB8AC3E}">
        <p14:creationId xmlns:p14="http://schemas.microsoft.com/office/powerpoint/2010/main" val="1337725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23" y="720933"/>
            <a:ext cx="10174778" cy="492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077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25" y="1138237"/>
            <a:ext cx="7534275" cy="458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108864" y="3059667"/>
            <a:ext cx="3663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서버정보와 </a:t>
            </a:r>
            <a:r>
              <a:rPr lang="en-US" altLang="ko-KR" dirty="0" err="1"/>
              <a:t>mysql</a:t>
            </a:r>
            <a:r>
              <a:rPr lang="en-US" altLang="ko-KR" dirty="0"/>
              <a:t> </a:t>
            </a:r>
            <a:r>
              <a:rPr lang="ko-KR" altLang="en-US" dirty="0"/>
              <a:t>접속 코드</a:t>
            </a:r>
          </a:p>
        </p:txBody>
      </p:sp>
    </p:spTree>
    <p:extLst>
      <p:ext uri="{BB962C8B-B14F-4D97-AF65-F5344CB8AC3E}">
        <p14:creationId xmlns:p14="http://schemas.microsoft.com/office/powerpoint/2010/main" val="3458669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75891"/>
          <a:stretch/>
        </p:blipFill>
        <p:spPr>
          <a:xfrm>
            <a:off x="175403" y="256143"/>
            <a:ext cx="9124950" cy="59936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6483" y="3509585"/>
            <a:ext cx="3208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user</a:t>
            </a:r>
            <a:r>
              <a:rPr lang="ko-KR" altLang="en-US" dirty="0"/>
              <a:t>를 </a:t>
            </a:r>
            <a:r>
              <a:rPr lang="en-US" altLang="ko-KR" dirty="0"/>
              <a:t>php user </a:t>
            </a:r>
            <a:r>
              <a:rPr lang="ko-KR" altLang="en-US" dirty="0"/>
              <a:t>로 하고 </a:t>
            </a:r>
            <a:r>
              <a:rPr lang="en-US" altLang="ko-KR" dirty="0" err="1"/>
              <a:t>cmd</a:t>
            </a:r>
            <a:r>
              <a:rPr lang="ko-KR" altLang="en-US" dirty="0"/>
              <a:t>에다가 저거 쳐주고 다시 시작하면 접속 </a:t>
            </a:r>
            <a:r>
              <a:rPr lang="ko-KR" altLang="en-US" dirty="0" err="1"/>
              <a:t>성공뜬다</a:t>
            </a:r>
            <a:r>
              <a:rPr lang="ko-KR" altLang="en-US" dirty="0"/>
              <a:t>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324ABA9E-AF0C-428B-9EE2-A84B72D1D0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349"/>
          <a:stretch/>
        </p:blipFill>
        <p:spPr>
          <a:xfrm>
            <a:off x="175403" y="851376"/>
            <a:ext cx="9124950" cy="1110040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CD6EE368-4380-417A-8767-5BA0278C3CED}"/>
              </a:ext>
            </a:extLst>
          </p:cNvPr>
          <p:cNvCxnSpPr/>
          <p:nvPr/>
        </p:nvCxnSpPr>
        <p:spPr>
          <a:xfrm>
            <a:off x="643873" y="426128"/>
            <a:ext cx="96298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1F250E45-5D19-41B6-931D-3EA093CD6612}"/>
              </a:ext>
            </a:extLst>
          </p:cNvPr>
          <p:cNvCxnSpPr/>
          <p:nvPr/>
        </p:nvCxnSpPr>
        <p:spPr>
          <a:xfrm>
            <a:off x="781235" y="555823"/>
            <a:ext cx="578824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xmlns="" id="{84230C14-144B-4833-ACDB-955ADD7215DF}"/>
              </a:ext>
            </a:extLst>
          </p:cNvPr>
          <p:cNvCxnSpPr/>
          <p:nvPr/>
        </p:nvCxnSpPr>
        <p:spPr>
          <a:xfrm>
            <a:off x="643873" y="1029810"/>
            <a:ext cx="421221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5BB04393-72CB-45FC-BB03-4CD09F385686}"/>
              </a:ext>
            </a:extLst>
          </p:cNvPr>
          <p:cNvCxnSpPr/>
          <p:nvPr/>
        </p:nvCxnSpPr>
        <p:spPr>
          <a:xfrm>
            <a:off x="643873" y="1491449"/>
            <a:ext cx="145125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106" y="1650076"/>
            <a:ext cx="7830589" cy="5125003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748EE18F-D2A5-484C-8426-C121EB79A552}"/>
              </a:ext>
            </a:extLst>
          </p:cNvPr>
          <p:cNvCxnSpPr/>
          <p:nvPr/>
        </p:nvCxnSpPr>
        <p:spPr>
          <a:xfrm flipV="1">
            <a:off x="2201663" y="1809884"/>
            <a:ext cx="0" cy="209669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434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19" y="189248"/>
            <a:ext cx="7409411" cy="471670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b="23357"/>
          <a:stretch/>
        </p:blipFill>
        <p:spPr>
          <a:xfrm>
            <a:off x="4075044" y="3339758"/>
            <a:ext cx="7353300" cy="341651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8224058" y="1440656"/>
            <a:ext cx="1301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//35~38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쪽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1542" y="5868660"/>
            <a:ext cx="3028950" cy="5810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20417" y="5410537"/>
            <a:ext cx="2743200" cy="375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닫아 주기</a:t>
            </a:r>
            <a:r>
              <a:rPr lang="en-US" altLang="ko-KR" dirty="0"/>
              <a:t>(37</a:t>
            </a:r>
            <a:r>
              <a:rPr lang="ko-KR" altLang="en-US" dirty="0"/>
              <a:t>쪽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4353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5" y="452437"/>
            <a:ext cx="8858250" cy="595312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442065" y="53732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성공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connect_errno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= 0 ..!1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실패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ko-K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connect_errno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= 1 ..!0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441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88</Words>
  <Application>Microsoft Office PowerPoint</Application>
  <PresentationFormat>와이드스크린</PresentationFormat>
  <Paragraphs>23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6" baseType="lpstr">
      <vt:lpstr>맑은 고딕</vt:lpstr>
      <vt:lpstr>Arial</vt:lpstr>
      <vt:lpstr>Consolas</vt:lpstr>
      <vt:lpstr>Office 테마</vt:lpstr>
      <vt:lpstr>웹 콘텐츠 프로그래밍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22</cp:revision>
  <dcterms:created xsi:type="dcterms:W3CDTF">2019-10-23T01:33:18Z</dcterms:created>
  <dcterms:modified xsi:type="dcterms:W3CDTF">2019-10-28T00:44:29Z</dcterms:modified>
</cp:coreProperties>
</file>