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43" d="100"/>
          <a:sy n="43" d="100"/>
        </p:scale>
        <p:origin x="60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AD25-1BC1-4FC1-9D8E-3C8BEA9F1903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B501-E2E3-492A-85EE-FCE4B0A74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41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AD25-1BC1-4FC1-9D8E-3C8BEA9F1903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B501-E2E3-492A-85EE-FCE4B0A74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65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AD25-1BC1-4FC1-9D8E-3C8BEA9F1903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B501-E2E3-492A-85EE-FCE4B0A74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1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AD25-1BC1-4FC1-9D8E-3C8BEA9F1903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B501-E2E3-492A-85EE-FCE4B0A74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40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AD25-1BC1-4FC1-9D8E-3C8BEA9F1903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B501-E2E3-492A-85EE-FCE4B0A74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6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AD25-1BC1-4FC1-9D8E-3C8BEA9F1903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B501-E2E3-492A-85EE-FCE4B0A74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68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AD25-1BC1-4FC1-9D8E-3C8BEA9F1903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B501-E2E3-492A-85EE-FCE4B0A74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37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AD25-1BC1-4FC1-9D8E-3C8BEA9F1903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B501-E2E3-492A-85EE-FCE4B0A74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18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AD25-1BC1-4FC1-9D8E-3C8BEA9F1903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B501-E2E3-492A-85EE-FCE4B0A74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58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AD25-1BC1-4FC1-9D8E-3C8BEA9F1903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B501-E2E3-492A-85EE-FCE4B0A74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06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AD25-1BC1-4FC1-9D8E-3C8BEA9F1903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B501-E2E3-492A-85EE-FCE4B0A74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56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7AD25-1BC1-4FC1-9D8E-3C8BEA9F1903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1B501-E2E3-492A-85EE-FCE4B0A74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78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1707AAE-9CF3-47E9-BF4B-A40B4624A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251"/>
            <a:ext cx="9144000" cy="2387600"/>
          </a:xfrm>
        </p:spPr>
        <p:txBody>
          <a:bodyPr/>
          <a:lstStyle/>
          <a:p>
            <a:r>
              <a:rPr lang="ko-KR" altLang="en-US" dirty="0"/>
              <a:t>웹 콘텐츠 프로그래밍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xmlns="" id="{25B95616-A4A0-4A52-BF2C-4634FFFE2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04205"/>
            <a:ext cx="9144000" cy="597100"/>
          </a:xfrm>
        </p:spPr>
        <p:txBody>
          <a:bodyPr/>
          <a:lstStyle/>
          <a:p>
            <a:r>
              <a:rPr lang="en-US" altLang="ko-KR" dirty="0"/>
              <a:t>201840210 </a:t>
            </a:r>
            <a:r>
              <a:rPr lang="ko-KR" altLang="en-US" dirty="0"/>
              <a:t>김효정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24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418"/>
            <a:ext cx="12192000" cy="613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91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109"/>
            <a:ext cx="12192000" cy="65817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45978" y="2892829"/>
            <a:ext cx="154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수정</a:t>
            </a:r>
          </a:p>
        </p:txBody>
      </p:sp>
    </p:spTree>
    <p:extLst>
      <p:ext uri="{BB962C8B-B14F-4D97-AF65-F5344CB8AC3E}">
        <p14:creationId xmlns:p14="http://schemas.microsoft.com/office/powerpoint/2010/main" val="3073287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707"/>
            <a:ext cx="12192000" cy="558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2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4" y="0"/>
            <a:ext cx="1190305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94124" y="4355869"/>
            <a:ext cx="295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46109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4343"/>
            <a:ext cx="12192000" cy="590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8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24" y="0"/>
            <a:ext cx="1198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3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43" y="0"/>
            <a:ext cx="3577764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389" y="2128404"/>
            <a:ext cx="44196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0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73" y="0"/>
            <a:ext cx="10131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5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2850"/>
            <a:ext cx="12192000" cy="49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4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643"/>
            <a:ext cx="12192000" cy="666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4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847"/>
            <a:ext cx="12192000" cy="606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14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72" y="464387"/>
            <a:ext cx="6677025" cy="22383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725" y="2100262"/>
            <a:ext cx="6686550" cy="2657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943" y="3912697"/>
            <a:ext cx="66579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84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8" y="0"/>
            <a:ext cx="12083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3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8</Words>
  <Application>Microsoft Office PowerPoint</Application>
  <PresentationFormat>와이드스크린</PresentationFormat>
  <Paragraphs>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웹 콘텐츠 프로그래밍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14</cp:revision>
  <dcterms:created xsi:type="dcterms:W3CDTF">2019-11-13T01:19:27Z</dcterms:created>
  <dcterms:modified xsi:type="dcterms:W3CDTF">2019-11-18T01:08:57Z</dcterms:modified>
</cp:coreProperties>
</file>