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14T09:39:04.354"/>
    </inkml:context>
    <inkml:brush xml:id="br0">
      <inkml:brushProperty name="width" value="0.10583" units="cm"/>
      <inkml:brushProperty name="height" value="0.10583" units="cm"/>
      <inkml:brushProperty name="color" value="#177D36"/>
      <inkml:brushProperty name="fitToCurve" value="1"/>
    </inkml:brush>
  </inkml:definitions>
  <inkml:trace contextRef="#ctx0" brushRef="#br0">0 0 0,'26'0'63,"26"0"-63,0 0 31,-26 0 16,51 0-31,-51 0-16,26 0 15,0 0-15,26 0 16,0 0-16,-53 0 15,1 0 48,26 0-63,0 0 16,26 0-16,0 0 15,25 0-15,1 0 16,-26 0-16,-52 0 15,25 0 95,27 0-95,-26 0-15,52 0 16,-1 0-16,-25 0 16,26 0-16,-26 0 15,-53 0 110,1 0-109,52 0 31,-26 0-47,52 25 15,25-25 1,27 26-16,-27-26 16,1 26-16,-52-26 15,-26 0-15,-27 0 157,53 0-157,-26 0 15,52 0-15,-1 0 16,1 0-16,-26 0 15,26 0-15,-27 0 16,-51 0 47,26 0-48,-26 0 1,26 0-1,26 0-15,-27 0 16,1 0-16,0 0 16,-26 0-16,26 0 15,-26 0-15,51 0 78,1 0-78,0 0 16,-26 0-16,51 0 16,-25 0-16,-26 0 15,0 0-15,0 0 16,-26 0 31,0 0-32,51 0 1,-25 0-16,26 0 16,0 0-16,-52 0 15,25 0-15,1 0 16,26 0 78,-26 0-94,26 0 15,25 0-15,1 0 16,-52 0-16,26 0 16,-53 0-16,27 0 78,0 0-63,0 0-15,26 0 16,0 0-16,-1 0 16,27 0-16,0 0 15,-27 0-15,-25 0 16,0 0-16,-26 0 31,52 0 78,-26 0-109,51 0 16,1 0-16,25 0 16,-25 26-16,0-26 15,-52 0-15,0 0 125,-1 0-109,27 0-16,0 0 16,26 0-1,-53 0-15,27 0 16,-52 0-1,0 0 142,52 0-142,-26 0-15,-1 0 16,27 0-16,-52 0 16,26 0-16,-26 0 15,52 0 48,-1 0-48,-51 0-15,26 0 16,-26 0 0,0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14T15:58:32.4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349 0 0,'-26'0'219,"26"26"-219,-52 0 16,26 52-16,0 0 15,0-1 1,1-51-16,-1 26 16,26 0-16,0 0 218,-26 26-202,0-1-16,0 1 16,0-52-16,26 52 15,0-1-15,-26-51 16,26 26-16,0 0 31,0-26 204,0 52-235,0-1 15,0 1-15,0 0 16,0 26-16,0-1 15,0-51-15,0 26 16,26 0-16,-26-52 16,26 25 124,0-25-124,-26 0-16,26 0 16,-26 0-16,26 26 15,-26 0-15,0-26 16,0 0 15,26 25 78,-1-25-93,1 26 0,0 0-1,0-26 1,-26 26 46,26-52-46,0 26 0,-26 0-16,0 0 31,26 25-15,0 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14T16:03:56.82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246 0 0,'0'26'218,"-26"26"-218,26-26 16,-26 52-16,0-1 16,0-25-16,0 0 15,1 26-15,-1-26 16,26-26-16,-26 25 15,0 1-15,26 26 188,0-26-188,0 0 16,0 0-16,0-27 15,0 53-15,0-26 16,0-26-16,0 0 15,0 0 1,0 26 47,0-26-48,26 0 1,0 25-1,-26-25 1,26 0-16,-26 0 31,25 26-31,-25-26 16,0 0 0,26 0-16,0 26 31,0-27 0,0 1 141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14T16:04:00.08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 0 0,'0'52'110,"0"25"-95,0-51 1,0 0-16,0 0 78,0 0 16,0 0-79,0 52 1,0-52 0,0 26-16,0-27 15,0 1 1,0 0 0,0 0-16,0 0 31,26 26 63,-26-26-94,0 52 15,0-52 1,0 25-16,0 1 15,0-26-15,0 0 16,0 0 0,26 26 77,0 26-77,0-53-16,-26 53 16,26-26-1,-26-26-15,0 26 16,0 26 0,26-27 15,0-25 47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19-09-11T05:31:19.9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1199 16845 0,'0'35'62,"0"-17"-62,0 0 16,-17-1 0,17 19-16,0-19 15,0 1-15,-35 35 16,35-36-16,0 1 16,0 17-16,-18-17 15,0 17-15,18-17 16,0 0-16,-17 34 15,17-34-15,-18 17 16,18 36-16,-18-53 16,18 34-16,0 1 15,0-17 1,0-19 0,0 1-1,0 17 1,0-17-1,0 17 1,0-17-16,0 17 16,0-17-1,0 17 17,0-17-17,0 17 1,0-17-1,0 17 1,0-18-16,0 19 16,0-19-16,0 1 15,0 0-15,0-1 16,0 1-16,0 0 16,0-1-16,0 1 15,0 0 1,0-1-16,0 1 15,0-1-15,0 1 16,0 17 0,0-17-1,0 0 1,0-1-16,0 1 16,0 0-1,0-1 1,0 1 15,0-1 0,0 19-15,0-1 0,18-17-16,-18 17 15,18 0 1,-1-17-1,1 35-15,0-36 0,-1 19 16,1-19 0,-18 36 77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15T11:59:27.05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12 0,'35'0'16,"36"0"-1,-36 0-15,36 0 16,-1 0 0,1 0-1,-36 0-15,71 0 16,-35 0-16,-1 0 16,36 0-16,0 0 15,0 0-15,-36 0 16,1 36-16,-36-36 15,0 0 1,71 0-16,-35 0 16,-1 0-1,-35 0-15,36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15T11:59:29.52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0,'70'0'78,"1"36"-62,0 34-16,34 1 16,1-1-16,0 36 15,0 35 1,0-35-16,-36 0 16,-34-35-16,-1-1 15,0 1-15,-35-36 16,35 71-1,-35-36-15,0-34 16,36 69-16,-1 1 16,-35 0-16,35-71 15,-35 71-15,35-35 16,-35-36-16,0 36 16,0-36 62,0 35-63,-35 36-15,0-35 16,0-36-16,-1 36 16,1-1-16,35-34 15,0 34-15,-35 1 16,0-1-1,-1-35 1,36 36-16,-35-71 16,35 71-1,-35-36-15,-1 0 16,-34 0 0</inkml:trace>
  <inkml:trace contextRef="#ctx0" brushRef="#br0" timeOffset="809">1129 1764 0,'35'0'16,"36"0"-1,34 0-15,72 0 16,-1 0-16,71-35 16,0 35-16,0-35 15,-71 0-15,1 35 16,-71-36-16,-1 36 16,1-35 171</inkml:trace>
  <inkml:trace contextRef="#ctx0" brushRef="#br0" timeOffset="1776">4022 1129 0,'0'-35'31,"70"35"-31,-35 0 16,36 0 62,-71 106-63,0 0-15,0 0 16,0 35 0,0-35-16,0-1 0,0 1 15,-35-35-15,-1-1 16,1 1 0,35-36-16,-35-35 15,0 35-15,-1-35 31,-70 0-31,71 36 16,-35-36-16,34 0 16,-34 0-16,-1 0 15,36 0-15,0 0 16,-1 35 109,36 0-125,36 36 16,34 35-16,-35-36 15,1 36-15,-1 0 16,-35-36-16,35-34 15,-35-1 79,0 0-78</inkml:trace>
  <inkml:trace contextRef="#ctx0" brushRef="#br0" timeOffset="2808">3775 3846 0,'35'35'63,"0"-35"-47,0 35-16,36 1 15,0-36-15,-36 0 16,35 0-16,-34 0 15,-1 0-15,0 0 16,-35-36-16,0-34 16,0-1-1,0-35 1,0 36-16,-35-36 16,-36 35-16,1 1 15,-1-1-15,36 36 16,-36 0-16,36-1 15,0 1-15,0 35 32,-36 71-17,36-1-15,-1 1 16,1 35-16,35 0 16,0-36-16,0 36 15,0-36-15,0 1 16,0 0-16,0-1 15,35-35-15,1 1 16,34-36 15,36 0-31,0 0 16,0 0-16,0 0 16,-1-36-16,-69 1 15,-1 35-15,0-35 16,-35-36-1,-35 1 1,35 34 31</inkml:trace>
  <inkml:trace contextRef="#ctx0" brushRef="#br0" timeOffset="4880">3669 1341 0,'35'-35'172,"0"-1"-172,71 1 16,0 0-16,35 0 15,-35-1-15,-71 36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15T11:48:47.696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 contextRef="#ctx0" brushRef="#br0">684 0 0,'106'54'187,"-54"50"-187,2-50 16,-2 50-16,-52 55 16,52-53-16,0-54 15,2 52-15,-2-50 16,0 103 93,-52-103-109,0 50 16,0 2-16,0-54 15,0 54 1,54-54-16,-54 1 16,0 0-1,0 0-15,0-1 16,0 0 15,0 2-15,0 103-16,0-104 31,0 52-31,0-52 16,0 52-1,0-53 1,0 2 0,0-2-1,0 0 16,-54 54 1,54-53-17,-52-1 1,0 2 0,52 50-1,0 2 1,-54-106-16,54 52 31,-52 1-15,52 0 46,-52 0-62,0 51 16,52 2-1,-54-106 1,54 52 0,-52 2-1,-1 50 17,53-51-17,-53 0 1,53 0 15,-53-1-31,1-52 31,52 52-31,-52 2 16,-2-2 0,54 0 15,-52 2 156,0-54-171,-1 0-16,0 52 16,0 1-1,1-1 1,-2-52-1,-50 54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15T11:48:50.360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 contextRef="#ctx0" brushRef="#br0">210 1 0,'53'0'78,"-1"0"-62,2 0-1,-2 0 1,0 53-1,0 0 1,-52 52 0,0-53 15,0 54-31,0-54 16,0 2-1,0-2 1,0 1 15,0-1-15,54 2-16,-54 102 15,0 3 17,0-106-32,52 104 15,-52-103 16,0-2-31,53 0 16,-53 2 15,0-2-31,0 106 32,0-105-1,0-1-16,0 0-15,0 2 32,0-2-17,0 0 17,0 2-32,0-2 15,0 0 1,0 1-16,0 0 15,-53 52 1,53 1-16,0-54 31,0 0-15,-52-52-16,-2 106 16,54-53-1,-52-1 1,0 54-1,52-54 1,-52 2 0,-2 50-1,2-51 95,-1 0-95,0-1-15,0 1 16,1 0 0,0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15T11:53:52.656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1275 38 0,'-35'0'78,"0"0"-78,-1 0 15,1 0 17,0 0-32,-36 0 15,-34 0 1,69 0-1,-70 0-15,1 0 16,34 0-16,0 0 16,-34 0-1,-1 0 1,71 0 93,-1 0-77,1 0-17,0 0 16,-1 0-31,1 70 344,35 36-344,-35 35 16,35 0-16,0 0 15,0-35-15,0 0 16,0 35-16,0-70 16,0-1-16,0 1 15,0-36-15,0 0 16,0 36 0,0-1-16,0 36 15,0-70 16,0-1-31,0 106 79,0-70-64,0 34-15,0 1 16,0 0-16,0 0 15,0 0-15,0 0 16,0-71-16,0 35 16,0-34-16,0 69 31,0 1-15,0-70-16,-35-1 15,35 0-15,0 36 16,0-1-16,0-34 15,0 34-15,0-35 16,0 71 0,0-71-1,0 1-15,0-1 32,0 0-17,0 36-15,0-36 16,0 36-1,0-36 1,0 0 0,0 1 46,0 34-46,0 1-1,0-1-15,0 1 16,0-1 0,0-34-1,0-1 188,35-35-93,0 35-95,0-35 48,1 0-47,-1 0 15,0 0 0,1 0 63,-1 0-63,0 0-31,0 0 47,1 0-31,-1 0-1,0 0 1,0 0-16,1 0 15,-1 0 1,0 0 15,1 0-31,-1 0 16,0 0 15,0 0-15,1 0 15,-1 0 16,0 0-31,1 0 30,-1 0-46,35 35 32,-34-35 15,-1 0-16,0 0 63,0 0-32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15T11:53:56.552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0 182 0,'36'0'16,"34"-36"-1,-34 36 32,-1 0-31,0 0 0,71 0-1,-36 0 1,-34 0-16,34 0 15,36 0 1,-35 0 0,-36 0-1,0 0 32,1 0 0,-1 0-47,0 0 16,0 0-1,1 0-15,34 0 47,-35 0-31,36 0-16,0 0 15,-36 0 1,35 0 0,-34 0 31,34 0-32,-34 0 1,-1 0-1,0 0 32,36 0-47,-36 0 32,-35 36 218,-35-36-219,-1 35-31,-69-35 31,34 35-15,36-35-1,-36 0 1,-35 36 0,71-1-1,0-35-15,-36 0 16,71 35-16,-35-35 15,0 0 1,-1 0 0,-34 0-1,35 0 17,-1 0-17,-34 0-15,-36 0 16,71 0 15,-1 0-15,1 0 15,0 0-15,-1 0-1,1 0 1,0 0-1,-36-35 1,36 35 0,0 0-16,0 0 47,-1 0-1,1 0 1,35-35 31,0-1-62,35 36-16,36 0 16,35-35-16,-71 0 15,71-1-15,-36 1 16,-34 0-16,34 35 16,-35 0-16,1 0 31,-1 0-31,0 0 15,1-35-15,-1 35 16,35 0 0,-34-36-16,-1 36 15,0 0 1,0 0 0,1 0-16,-1 0 31,0 0-31,1 0 0,69 0 31,1 36 47,-70-36-47,34 0-31,-35 0 32,1 0 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14T09:40:24.233"/>
    </inkml:context>
    <inkml:brush xml:id="br0">
      <inkml:brushProperty name="width" value="0.10583" units="cm"/>
      <inkml:brushProperty name="height" value="0.10583" units="cm"/>
      <inkml:brushProperty name="color" value="#177D36"/>
      <inkml:brushProperty name="fitToCurve" value="1"/>
    </inkml:brush>
  </inkml:definitions>
  <inkml:trace contextRef="#ctx0" brushRef="#br0">0 214 0,'26'0'47,"26"0"-16,0-26-15,-26 0-1,26 0 1,-26 26-1,0 0 17,-1 0-17,1 0 1,0 0 0,0-26 46,0 26-31,26-26-31,-26 26 63,0 0-48,0 0-15,0 0 16,0 0 0,-1 0-1,1 0 17,0 0-32,0 0 31,52 0-31,-26 0 15,26 0 17,-53 0-17,27 26 48,0-26-63,26 0 31,-52 0 16,52 0-31,-27 26 30,-25-26 17,52 0-47,-78 26 15,26-26-16,26 0 17,-26 0-17,0 0 1,0 0 0,0 0 30,25 0-30,-25 0 0,0 0-1,0 0 1,52 0 31,-26 0-32,-26 0 17,0 0-32,-1 0 31,1 0-15,0 0-16,0 0 31,0 0-31,0 0 15,0 0 1,0 0-16,0 0 16,0 0-1,51 0 1,-25 0 0,-26 0-16,52-26 15,0 26 1,-52-26-1,26 26-15,-27 0 16,27 0-16,0 0 16,-26-26-1,0 26 1,0 0-16,0 0 31,0-26-15,51 26-1,-51 0 1,0-26 0,0 26 46,0 0-62,0-26 16,26 26-16,-26 0 15,0 0 1,0 0 31,0 0-31,-1 0-1,1 0 1,0 0-1,0 0 48,0 0-47,0 0-1,0 0-15,0 0 47,0 0-31,52 0 15,-53 0-15,27 0-16,-26 0 15,26 0 1,26 0-1,-26 0 1,0 0-16,-1 0 16,-25 0-16,52 0 15,-52 0 1,26 0-16,0 0 16,-26 0-1,-1 0 1,53 0 140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15T11:59:05.710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0 129 0,'36'0'47,"34"-35"-47,36 0 15,-35-1 48,-1 36-63,-35 0 15,36 0-15,-1 0 16,-34 0-16,-1 0 31,0 0 1,106 0-1,-105 0-31,70 0 15,-1 36-15,1-1 16,-71-35-16,36 0 16,70 35 31,-106-35-32,71 35-15,0 1 16,-35-36-16,34 0 15,-34 0-15,-71 35 16,35-35 15,36 0-15,35 0 0,-36 0-16,36 0 93,-71 0-93,1 0 16,69 0 0,-69 0 15,34 0 16,1 0-32,-1 0-15,-34 0 16,-1 0 0,0 0 30,36 0-30,-36 0-16,0 0 16,1 0 31,-1 0-47,0-35 15,0 35 1,1 0-1,-1 0 1,36-36-16,-36 36 109,0 0 282,-35 36-391,-35-36 16,0 35-16,-1 0 15,1 0-15,-36 36 125,36 0-125,-35-71 16,34 35-16,1 0 16,-35 0-16,-1 36 140,0-36-124,71 1-16,-70-1 15,-1 0-15,71 0 16,-35 1-16,0-36 16,35 35-16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15T11:59:07.246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0,'36'0'47,"-1"0"-31,36 35-16,-1 1 15,-35-36-15,-35 35 16,71 0-16,-36 1 15,36-1 189,-1 35-204,1 36 15,-36-35-15,36-1 16,-1 1-16,1-1 15,-36 1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14T16:16:27.358"/>
    </inkml:context>
    <inkml:brush xml:id="br0">
      <inkml:brushProperty name="width" value="0.10583" units="cm"/>
      <inkml:brushProperty name="height" value="0.10583" units="cm"/>
      <inkml:brushProperty name="color" value="#ED1C24"/>
      <inkml:brushProperty name="fitToCurve" value="1"/>
    </inkml:brush>
  </inkml:definitions>
  <inkml:trace contextRef="#ctx0" brushRef="#br0">1254 27 0,'0'-26'78,"-26"26"-78,-77 26 16,-1-26-16,52 26 16,-52-26-16,27 0 15,25 0-15,26 0 16,-26 26 109,-26 0-125,0 0 15,-25 0-15,-1 0 16,26-1-16,27-25 16,51 26-16,-26-26 93,0 26-93,0 26 16,0-26-16,0 0 16,0 0-16,26 0 15,0 0 48,0 0-63,0 25 15,0-25 1,0 26-16,0-26 16,0 0-1,0 0 1,0 0 0,0 0-1,26 0 1,-26 0-1,26 0 1,-26-1 0,26 27-1,-26-26 1,0 0 0,26 26-16,0-26 15,-26 0 1,26 26-1,-1-26 1,1 25 0,0-25 31,26 0-16,-26 0-31,0 0 15,0 26 1,0-52-16,-26 26 16,26 0-1,0-26 1,25 26 15,-25-26 0,0 0-15,0 0 0,0 26-16,26-26 15,0 0-15,-26 26 16,0-26 0,0 0-1,25 0 1,27 0-1,-52 0 1,0 0 0,0 0-1,0 0 1,0 0-16,0 0 16,0 0-1,0 0 1,-1 0-1,1 0-15,0 0 16,0 0 0,0 0-1,0-26-15,26 26 16,0 0-16,0 0 16,-27 0-1,1-26-15,0 26 16,0 0-1,26-26 1,-26 26-16,26 0 16,0-26-16,-26 26 15,25-26-15,-25 26 32,26 0-1,0-26-16,-52 0 1,52 0 0,-26 0-16,0 0 15,0 0 1,-1 26-16,-25-25 16,26-1-1,0 26-15,-26-26 31,52 0 1,-26-26-17,0 26 1,0-52 78,-26 26-94,0 26 15,0-25-15,0-1 16,0 26-16,0 0 16,0 0 15,0 0 16,0 0-47,0 0 15,0-51 1,-26 25 0,0 0 15,0 52-16,26-26-15,-52 0 16,26 26-16,26-26 16,-51 0-16,25 0 15,0 26-15,0-26 16,0 0-16,26 1 16,-52 25 30,26 0-30,0-26 0,0 26 15,0 0-15,0 0 15,-25-26-31,25 0 62,-26 26-46,26-26 0,0 0-16,-26 0 15,0 0 63,26 26-31,1 0-31,-1 0 15,0 0-15,0 0 15,0 0-15,0 0 15,0 0-16,0 0-15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14T16:16:48.517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82 0,'26'0'16,"51"0"-1,-51 0 64,52 0-79,-52-26 62,52 26-15,-52 0-47,51 0 47,-25-26-32,-26 26 48,52 0-63,-52-26 16,0 26 46,26 0-62,-26 0 16,25 0-1,1 0-15,-26 0 94,26 0-78,0 0-16,0 0 15,0 0-15,-27 0 16,27 26 78,26-26-94,-26 0 15,26 26-15,-1 0 16,-25-26-16,-26 0 16,26 0 77,0 0-93,0 0 16,-1 26-16,-25-26 16,26 25-16,26-25 93,-52 0-93,52 0 16,-26 0 0,-27 0 46,27 0-62,-26 0 16,26 0-16,0 0 15,0 0-15,0 0 16,-27 0 0,27 0 30,0 0-30,-26 0-16,26 0 16,-26 0-16,26 0 15,-1 0 1,-25 0 46,26 0-46,-26 0-16,52 0 16,0 0-16,-1 0 15,27 0-15,-26 0 16,-26 0-16,0 0 16,-1 0-16,1 0 93,0 0-77,26 0-16,-26 0 16,25 0-16,1 0 15,-52 0-15,52 0 78,-26 0-62,-1 0-16,27 0 16,0 0-16,-26 0 15,0 0-15,-26 0 63,25 0-48,1 0-15,0 0 16,0 0-16,0 0 16,0 26 93,-1-26-109,-25 0 16,52 26-1,-26-26-15,-26 0 16,0 26 46,52-26 1,-53 26-48,27-26-15,26 26 16,-52-26-16,26 26 16,0-26-16,-1 26 109,1-26-93,-26 0-1,52 0-15,-26 0 16,-26 0-16,26 0 16,25 0 93,-25 0-93,0 0-16,-26 0 15,52 0 110,-26 0-125,-27 0 16,27 0-1,-26 0 1,0 0 93,26 0-109,0 0 16,-26 0 0,0 0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14T16:16:53.214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2052 504 0,'-26'0'94,"0"0"-78,0 0 62,-26 26-78,0 0 15,-25-26-15,-27 26 16,26-26-16,0 26 16,1-26-16,-1 26 15,26-26-15,0 0 16,0 0 46,26 0-46,-51 0-16,25 0 16,-26 0-16,26 0 15,26 0-15,-51 0 16,25 0-16,52 26 62,-78-26-46,0 0-16,-51 0 16,25 0-16,26 0 15,-25 0-15,51 0 16,0 0-16,26 0 62,0 25-46,0-25 31,0 0-31,26-25 187,0-1-188,0-26 1,0 0-16,0 26 94,0 0-94,0 0 15,26-52 110,0 53-125,0-27 16,0 26-16,26-26 16,0 26-16,-27 26 15,-25-26-15,26 0 125,26 26-125,0-26 16,26 26-16,0-26 15,-1 26-15,-51-26 16,52 26-16,-26-25 16,0 25 15,0 0-31,-27-26 16,1 26-1,26 0-15,-26 0 16,26 0-1,-26 0-15,26 0 16,-26 0 0,0 0 62,25 0-78,1 0 15,0 0 1,0 0-16,-26 0 16,26 26-16,-1-26 15,-25 25 63,26-25-78,26 26 16,-52-26 0,0 26 77,26-26-93,0 26 141,-1 0-125,1 26-16,-26-26 15,-26 0 782,26 26-594,-26-26-187,0-1 31,0 1 125,0 0-157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15T12:16:00.398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0 127 0,'24'0'31,"1"0"-15,0 0-1,49 0 1,-50 0-16,50 0 31,-24 0-31,-1 0 16,-24 0-1,-1 0 1,26 0-16,-26 0 16,26 0-1,-26 0 1,26 25-16,-26-25 31,50 0-31,-24 0 16,-1 0-1,-24 0-15,-1 0 16,1 0 0,0 0 30,24 0-46,0 0 16,-24 0 0,-50 0 234,-24 0-250,24 25 15,-49-25-15,25 24 16,24-24-16,-24 0 16,24 0-1,1 0 1,-1 0-1,-24 25-15,-25-25 16,24 25 0,26-25-1,-50 0 1,0 0 0,24 0 62,1 0-63,0 0 1,24 0 156,-24-25-141,24 25 47,0 0-62,1 0 62,24-25 0,24 1-62,26 24-1,-26-25-15,26 0 16,-1 25 0,0 0-16,1-24 0,-1 24 15,-24-25 1,24 0-1,25 25 1,-49-24 0,-1 24-1,1 0-15,0-25 16,-1 25 0,1 0-16,24 0 93,25 0-93,-24 0 16,-26 0-16,26 0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15T12:16:04.263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66 0,'25'-25'109,"-1"1"-93,26 24-16,24 0 15,-50 0-15,26 0 16,-26 0 31,26 0-32,-1 0-15,-24 0 16,49 0-16,-25 0 16,0 0-16,1 0 15,24 0 48,-25 0-63,0 0 15,25 24-15,-24 1 16,23-25-16,-23 0 16,-26 0-16,26 0 15,24 0 1,0 0 62,-50 0-78,26 0 16,-1 0-16,-24 0 15,-75 25 157,1-1-172,0 1 16,-1 0-16,1-25 15,0 24-15,24-24 47,-24 0-31,24 0-16,-24 0 15,24 25-15,-24-25 16,24 0-16,-24 25 16,-25-25 77,49 0-93,1 24 16,-26-24-16,26 25 16,-26-25-16,1 0 15,24 0-15,-24 0 16,0 0 62,24 0-47,74 0 141,-24 0-172,0-25 16,24 25-16,-49-24 15,49 24 1,1 0-16,-50-25 16,24 0-1,1 25-15,0-24 16,24 24-16,25-25 31,-25 0-15,-24 1-1,49-1 32,-25 25-31,-24-25 0,49 25-1,0-24 79,-50 24-78,26 0-1,-26 0 204,26 0-219,48 0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15T12:16:14.03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1381 927 0,'-49'0'94,"0"0"-79,-1 24-15,-48 1 16,-1 0-16,1-1 16,24-24-1,49 0-15,-24 25 16,24-25-1,0 0 17,-24 0-17,-25 0 1,25 0 15,24-25-31,0 1 16,1 24-1,-1 0 1,-24 0 0,24 0-1,0 0 1,-24-25 0,24 0-1,1 25 1,-26-24-16,26-1 78,-26 0-62,26 25-1,-26 0 16,26-49 16,-1 0-31,25 24 0,0 0-16,0 1 15,-25-1 1,25 0-1,0-24-15,0-25 16,0 0 0,0 25-1,0 24-15,25 0 16,0 1-16,-25-26 16,24 1-16,1 24 15,-25 1 1,25-26 31,-1 50-32,1-24 1,-25-1-16,74 1 16,-49-1-1,24 25 1,-24 0-16,49 0 31,-25-25-15,0 25-1,25 0 1,0 0 0,-49 0-1,24 0 1,-24 0-1,49 0-15,-49 0 32,24 0 30,0 25 32,-24 0-78,24 24-16,-24 25 15,24 0-15,-24-25 16,-1 25-16,1 0 15,0-25-15,-1-24 16,1 0 187,-25 24-203,0 0 16,0 25-1,0-49-15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15T12:16:16.63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1235 907 0,'-50'0'0,"1"24"16,49 1-16,-49-25 15,24 0-15,-24 0 16,-1 0-16,1 0 15,0 0 1,24 0-16,-24 0 16,-1 0-16,26 0 15,-26 0-15,1 0 16,24 0-16,-24-25 16,24 25-1,-24-24-15,0 24 16,24 0-16,-24-25 15,-1 0-15,1 1 16,24 24 0,1-25-16,-1 25 31,0-25-15,1 1-16,-1-1 15,25 0-15,-25 1 16,1-1-16,-1 0 15,0 1 32,25-1-31,0 0 0,0 1-16,0-1 15,25-49 1,0 25-1,-1-1-15,1 50 16,-25-24-16,25-1 16,-1 0 31,1 1-32,-25-1-15,49 25 16,-24-25-1,0 25 32,-1 0-47,1-24 16,24-1-16,1 25 16,-26-24-16,50-1 15,-24 25-15,-26 0 16,1-25-16,0 25 15,-1 0 1,1 0 0,0 0-16,49-24 15,-50 24 1,50 0-16,0 0 16,-49 0-16,24 0 15,1-25 32,-26 25-47,26 0 16,-26 0-16,50 0 15,0 0-15,25 0 16,-50 0-16,0 0 16,-24 25 124,0 49-140,-1-25 16,-24 25-16,0 0 15,0-50-15,0 50 16,0-24-16,0-26 31,0 1 63,0 0-63,0-1-31,0 1 16,-49 0-16,24 24 16,1-24-1,-1 24-15,-24-24 16,24 24-16,-24 0 15,49-24-15,-25-25 16,0 25 62,1-1-62,-1 1-16,-24-25 15,24 0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15T12:23:06.49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29 2762 0,'-24'0'344,"24"-50"-344,0-24 31,0 50 282,0-26-298,0 26-15,0-26 16,0 26-16,0-1 15,49-24 360,-24 49-359,24 0-16,0 0 16,-24 0-1,49 0 110,-49 0-125,24 0 16,25 0-16,-49 24 16,24-24-16,0 0 15,-49 25 95,74-25-110,-49 0 15,24 0-15,25 0 16,-49 0-16,24 0 15,-24 0 1,24 0 31,0 0-47,1 0 16,-1 0-1,25 0-15,-49 0 16,49 0 46,-25 0-30,25-25 93,-49 25-125,49 0 15,-25 0-15,0 0 16,1 0-16,-26 0 15,75 0 95,-50 0-110,1 0 15,24 0-15,0 0 16,-25 0-16,25 0 16,-25 0-16,25-74 750,-74 0-735,25-24-15,-1 24 16,1-25-16,0 0 16,-1 1-16,1-1 15,-25 25-15,25 25 16,-25 0-16,49-50 297,-49 0-282,25 25-15,-1-24 16,-24-1-16,0 25 16,0 25-16,0-25 15,0 0-15,0 49 16,0-24-16,25-25 250,-25 25-250,0-1 15,0-24-15,0 0 16,0 0-16,0-24 16,0 48-16,0-24 15,0 25-15,0 24 16,25 1 125,-50 48 265,-49 26-406,0-1 15,25 0-15,-25 1 16,24-1-16,1-24 16,24 24-16,25-98 375,25-1-360,0 1-15,-1 24 16,1-24-16,-25 0 16,25 49-16,-1-25 406,1 25-359,24 25 125,1-25-157,-1 0 1,25 0 109,-25 0-110,-24 0 470,49 24-485,-74 26 15,49-1-15,1 0 16,-1 25-16,0 0 16,-24-24-16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14T09:40:31.793"/>
    </inkml:context>
    <inkml:brush xml:id="br0">
      <inkml:brushProperty name="width" value="0.10583" units="cm"/>
      <inkml:brushProperty name="height" value="0.10583" units="cm"/>
      <inkml:brushProperty name="color" value="#177D36"/>
      <inkml:brushProperty name="fitToCurve" value="1"/>
    </inkml:brush>
  </inkml:definitions>
  <inkml:trace contextRef="#ctx0" brushRef="#br0">6507 3188 0,'26'52'140,"-26"26"-140,0-26 16,0 52-16,-26-27 16,26 1-16,0-26 15,0 26-15,0-1 16,0-51-16,0 26 16,-26 52 124,26-52-140,-26 25 16,0 1-16,26 0 15,-26-52-15,26 52 16,0-27-16,0-25 31,-25 0 219,-1-26-172,-78 26-78,-129-26 16,25 0-16,1 0 16,-26 0-1,25 0-15,53-26 16,51 0-16,52 26 94,-25 0-94,25 0 15,26 0-15,-52 0 16,0 0-16,52-26 16,-25 26-16,-1-25 15,0 25-15,-26 0 16,0-26-16,27 26 15,-27 0-15,-26-26 16,26 26-16,27-26 16,-27 26-16,0-26 15,52 26-15,-52-26 16,1 0-16,-1 26 16,26 0-16,-52-26 15,1 0-15,25 26 16,26-26-1,-26 0-15,1 26 16,51 0-16,-26-26 31,0 26 1,0 0-32,-26 0 15,1 0-15,25 0 16,-52 0-16,26 0 15,27 0-15,-1 0 16,0 0-16,26 0 16,0 0 15,-52 0-15,-25 0-16,-1-25 15,0 25-15,-25 0 16,-1 0-16,26-26 15,53 26-15,-1 0 16,0 0 47,0 0-48,-26 0-15,1 0 16,-1 0-16,-26 0 15,26 0-15,52 0 16,-25-26 62,-1 26-78,0 0 16,-26 0-16,0 0 15,52 0-15,26-26 266,0-26-266,0 26 16,0-52-16,0 0 15,0 1-15,0-27 16,0 0-16,0 53 16,0-27-16,0 0 15,0 52-15,0-26 16,0 0-16,0 27 15,0-27-15,0 26 16,0-52 31,0 26-31,0 26-16,0-26 15,0 27 1,0-27-16,0 26 15,0-26 1,0-26 0,0 52-16,0-26 15,0 1-15,0 25 16,0-52-16,0 26 16,0 26-16,0-26 15,0 26-15,0-25 16,0-1-16,0 26 15,0-26-15,0 26 16,0-26-16,0 0 16,0 1-1,0 25 1,0 0 62,0-52-62,0 0-16,0 52 15,0-51 1,0 51-16,0-26 16,0-26-16,0 52 15,0-26-15,0 0 16,0 26-16,0-51 109,0-27-109,0 26 16,0-25-1,0 25-15,0 26 16,0-26-16,0 1 16,0 51-16,0-26 15,0 26 1,0-26-16,0-52 203,0 53-203,0-27 16,0-26-1,0 52-15,0 26 16,0-26-16,-25 52 437,-27 26-421,26 26-16,26-26 16,-26-26-16,0 26 15,26 26 95,-26-26-110,0 26 15,0 0-15,0-27 16,-26 27-16,52 0 16,-25 0-16,-1-26 15,26 0 188,77-26-171,-51 26-32,26-26 15,0 26 1,0-26-1,-26 0 1,0 0 0,0 0-16,-1 0 15,1 0 1,0 0 31,0 0-47,0 0 15,0 0 1,26 0-16,-26 0 47,0 0-31,0 0-1,0 0 1,25 0-1,-25 0 1,-52-26 390,1 26-406,-27-26 16,26 0-16,0 0 16,0 0-16,0 0 15,26 0-15,-26 0 110,-26 0-110,52 0 15,-26 1-15,0-1 16,0-26-16,26 0 15,-25 52-15,-1-52 16,0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15T12:23:12.91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74 814 0,'0'-25'438,"0"0"-438,0-24 15,0 0-15,0 24 16,0 0-16,0-24 312,0 0-312,0-1 16,0 26-16,0-50 16,0 49-1,0 0 1,0 1 140,0-1-140,0 1-1,-25-26 1,1 50-16,-1-24 16,74 24 327,75 0-327,48 0-16,1 0 16,-1 24-16,-48 1 15,-26 0-15,-24-1 16,-24-24 218,73 0-234,0 0 16,50 0-16,-1 0 15,1 0-15,0 0 16,-50 0-16,-74 0 16,1 0 140,24 0-140,-25 0-16,25 0 15,25 0-15,-25 0 16,24 0-1,1 0-15,-1 0 16,-73 0-16,-50 0 328,-49 0-312,50 0-16,-1 0 15,1 0 189,-50 74-189,0-25-15,24 1 16,1-26-16,49 1 15,-25 0-15,1-25 32,-1 0 61</inkml:trace>
  <inkml:trace contextRef="#ctx0" brushRef="#br0" timeOffset="1487">2540 0 0,'25'25'375,"24"24"-359,25 25-16,-49 0 16,24-25-16,-25-24 15,1-1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15T12:23:22.87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0,'0'25'172,"0"49"-156,0-25 0,0-24-16,0 24 15,0-24-15,0 24 281,74-49-281,0 0 16,50 0-16,24 0 16,0 0-16,24 0 15,-49 0-15,-49 0 16,-49 0 140,49 0-156,0 0 16,0 0-16,-25 0 15,25 0-15,25 0 16,-50 0-16,1 0 16,24 0 46,-25 0-46,50 0-16,-1 0 15,25 0-15,1 0 16,-26 0-16,-24 0 16,0 0-16,-24 0 47,24 0-1,-50 0-46,26 0 16,-26 0-16,50 0 16,0 0-1,-49 0 17,49 0 46,-25 0-63,25 0-15,25 0 16,-25 0-16,24 0 16,1 0-16,-50 0 15,-98 25 438,0-1-437,-1 1-16,1-25 16,0 49-16,24-24 15,1 0-15,-26-1 16</inkml:trace>
  <inkml:trace contextRef="#ctx0" brushRef="#br0" timeOffset="1145">3157 123 0,'24'0'172,"1"25"-156,0 24-1,-1 1-15,1-26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15T12:38:15.86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54 0,'24'0'47,"1"0"-47,0 0 31,-1 0-31,1 0 16,49 0 0,-50 0-16,50 0 15,-24 0-15,24 0 16,-25 0 0,-24 0-16,-1 0 46,1 0-30,24 0-16,1 0 16,-1 0-16,25 0 15,-25 0-15,-24 0 16,24 0-16,-24 0 47,24 0-32,1 0-15,-26 0 16,26 0-16,-26 0 16,1 0 15,0 0-15,24 0-1,0 0-15,1-25 16,-1 25-1,0 0-15,-24 0 16,24 0 0,25 0 46,-49 0-46,24 0-16,-24 0 15,49 0-15,-25 0 16,-24 0-16,24 0 16,-24 0 31,24 0-32,0 0-15,-24 0 16,24 0-16,-24 0 15,0 0 1,-1 0-16,1 0 63,24 0-48,1 0-15,-1 0 16,0 0-1,-24 0-15,49 0 94,-25 0-94,1 0 16,24 0-16,-1 0 15,1 0-15,0 0 16,-24 0-16,-26 0 78,50 0-62,-24 0-16,-1 0 15,25 0-15,0 0 16,-25 0-16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15T12:48:22.43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0,'49'0'203,"-24"0"-203,49 0 16,-25 0-16,25 24 16,-49-24-16,24 25 15,1 0 79,-26-1-94,26 1 16,-1 24-16,-24 0 15,-1 1-15,1-26 16,0 50-16,-1-24 15,-24-26-15,0 26 16,0 24-16,0-50 16,0 26-16,0-1 15,-24-24 1,24 24-16,-25-24 16,0-25-16,1 49 15,24-24-15,-25-25 16,0 24-16,1 1 15,-1 0-15,-24-25 94,24 0-94,-24 0 16,-25 0-16,24 0 15,1 0-15,24 24 157,25 26-157,0-1 15,0 25-15,0 0 16,0-25-16,0 50 16,0-25-16,0 0 15,0-25-15,0 25 16,0-49-16,0 24 15,0-24 79,0-50-78,-24 0-16,24 1 15</inkml:trace>
  <inkml:trace contextRef="#ctx0" brushRef="#br0" timeOffset="1704">49 2145 0,'25'0'140,"0"0"-109,-1 0 1,1 0-17,0 0 1,24 0 0,-74 0 312,-24 0-313,-25 0 1,49 0 15,1 0 47,24 25-62,0-1 0,0 1-16,0 0 15,24-1 1,1-24 31,0 0-32,-1 0-15,26 0 32,-1 0-17,-49-24 141,0-1-140,-25 25 15,1 0 110,-26 0-125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15T12:53:37.04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0 229 0,'0'-74'16,"0"24"0,25 26-16,-1-1 15,1 0 1,0 1 0,24 24 15,25 0 0,-25 24-15,-24 1-16,24 24 15,0-24-15,1 24 16,-26 1-16,50 24 16,-24-25-16,-1-24 15,-24 24-15,-1 0 16,-24 0-16,0 1 15,0 24 1,0-25 0,0-24-16,0-1 15,-24 1-15,-1-25 16,25 49-16,-25-24 16,1-25-16,-1 25 15,-24-1-15,-1-24 16,26 25-16,-1 0 15,0-25 1,1 0 0,-1 0-1,0 24 1,1 1 0,-26 0-1,1-1-15,-25 26 16,50-1-16,-1 0 15,0 1-15,1-26 16,24 26-16,0-26 16,0 26-16,0-1 15,0-24-15,24 24 16,-24 0-16,25-24 16,-25 0-16,0-1 46,0 1 48,0 0-78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15T12:53:38.06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0,'25'0'93,"-1"24"-77,1-24 0,0 25-1,-1-25 16,1 0-15,-1 0 0,-48 0 156,-1 0-157,1 0 16,-1 0 1,0 25-1,1-25 47,-1 24-62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15T13:01:59.17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48 2128 0,'0'-25'47,"0"0"-32,0 1 1,0-26-16,0 26 15,0-1 1,0-24-16,0-25 16,0 24-1,0 1 1,0 24-16,0-49 16,0 25-1,0 0 1,0 24-1,0 0-15,0 1 16,0-1 0,0 0-16,0 1 31,0-50-31,0 24 16,0-23-1,0 48 1,0-49-1,0 49 1,0-24-16,0 0 16,0 24-1,0-24-15,0 24 16,0-49 0,0 49 15,0 1-31,0-1 15,0 0 17,0 1-17,0-1 17,0 0-32,0 1 15,0-1 1,0-24-1,0-25 1,0 24 0,0 1-1,0 0-15,0 24 16,0 0 31,0 1 0,0-1 78,24-24 93,50 49-218,50 0 16,48 0-16,26 0 16,48 0-16,1 0 15,-1 0-15,1 0 16,0 0-16,-25 0 16,-74 0-16,-50 0 15,1 0-15,-75 0 94,50 0-78,25 0-16,24 0 15,1 0-15,-1 0 16,0 0-16,1 0 15,48 0-15,1 49 16,-1-24-16,1-1 16,-25 1-16,-49 0 15,-50-1-15,25 1 16,-25-25-16,-24 0 16,24 25-16,25-25 15,-24 0-15,-1 0 16,25 0-16,0 0 15,-49 0-15,48 0 16,-23 0-16,-1 0 16,25 0-16,-25 0 15,25 0-15,25 0 16,0 0-16,-25 0 16,24 0-16,1 0 15,-50 0-15,25 0 16,0 0-16,-24 0 15,-1 0 1,25 0-16,-25 0 16,0 0-16,25 0 15,-24 0-15,24 0 16,0 0-16,0 0 16,0 0-16,0 0 15,-50 0-15,50 0 16,-24 0-16,-26 0 15,50 0 1,0 0-16,-24 0 16,24 0-16,0 0 15,0 0-15,0 0 16,24 0-16,-24 0 16,25 0-16,-1 0 15,1 0-15,-25 0 16,25 0-16,-1 0 15,1 0-15,-25 0 16,0 0-16,0 0 16,-25 0-16,25 0 15,0 0-15,-24 0 16,48 0-16,1 0 16,-1 0-1,-24 0-15,25 0 16,0 0-16,-1 0 15,-24 0-15,25 0 16,24 0-16,-24 0 16,24 0-16,-49 0 15,49 0-15,-24 0 16,0 0-16,-1 0 16,-48 0-16,48 0 15,1 0-15,0 0 16,-25 0-16,24 0 15,1 0-15,0 0 16,-50 0-16,0 0 16,1 0 46,23 0-62,26 0 16,0 0-16,-25 0 15,0 0-15,0 0 16,-25 0-16,0 0 16,1 0-1,-26-25 32,50 0-31,-24 25-16,-1-24 15,-24 24-15,24 0 16,-49-25-16,25 25 31,24 0-31,-24-25 94,24 25-94,0 0 16,-24-24-16,0 24 15,-1 0 126,1 0-125,-25 49-1,0 0 1,0 1-16,0-1 15,0 25-15,25-25 16,-25 25-16,0 0 16,0-24-16,0 24 15,24-25-15,-24 0 16,0 25-16,0 0 16,25-24-16,0-1 15,-25 25-15,0-50 16,0 50-16,0-24 15,0-26-15,0 26 16,0-26-16,0 50 16,0-24-16,0-1 15,0 0-15,0 25 16,0-49 0,0 49-16,0 0 0,0-49 15,0 49 1,0-50-16,0 26 15,0 24-15,0-25 16,0 25-16,0 0 16,0 0-16,0 24 15,0 1-15,0 0 16,0-25-16,0 24 16,0 1-16,0 0 15,0-25-15,0 24 16,0-24-16,0 25 15,0-25-15,0 25 16,0-25-16,0-1 16,0 1-16,0 25 15,0-25-15,0-25 16,0 25-16,0 0 16,0-24-16,0-1 15,0 0-15,0 1 16,0-1-16,0-24 15,0 24-15,0-24 16,0 24-16,0 25 16,0-49-16,0 49 15,0 0 1,0-25-16,0 25 16,0 0-16,0-25 15,0 0-15,0 25 16,0-24-16,0 24 15,0 24-15,0-24 16,0 25-16,0-25 16,0 25-16,0-50 15,0 25-15,0 25 16,0-50-16,0 25 16,0 0-16,0-49 15,0 48-15,0-23 16,0-1-16,0 0 15,0 25-15,0-49 16,0 49-16,0-49 16,0 24-16,0 0 15,0-24-15,0 24 16,0 25-16,-25-49 16,25 24-16,-25 25 15,25-49-15,-24 24 16,24-24-16,0 24 15,-25 1-15,25-26 16,-25 26 0,25-1-16,0-24 15,0 49 1,0-25-16,0-25 16,0 26-16,-24-26 15,24 1-15,0 24 16,-25-24-16,25 24 15,0 1-15,-25-26 16,1 26-16,24 24 16,-25-50-16,25 50 15,0 0-15,0-24 16,-25-1-16,25 25 16,-24-25-16,24 1 15,0-1-15,-25 0 16,25-24-16,0 24 15,0-24-15,0 24 16,-25 1-16,25-26 16,0 26-16,-24-1 15,24 0 1,0 25 0,0-49-1,-25-1 1,25 26-16,0 24 31,0-50-15,-25 26-16,25-1 15,0 25 1,25-99 250,24 1-251,-24-26-15,24 26 16,1-26-16,-1 26 15,-24-26-15,-1 1 16,1 24-16,0 1 16,-25-1-16,49 0 15,-24 1-15,-1-26 16,1 26-16,-1-25 16,1 49-16,0-25 15,-25 0-15,24 1 16,-24 48 109,0 1-125,-24 0 15,-26 24 1,26 0-16,-25 0 16,49-24-16,-25 24 15,0-24-15,1-25 16,24 25-16,-25-1 109,0 1-93,1-25-16,24 49 16,-25-24-1,0-25-15,1 25 156,-26-1-140,1 1-16,24 0 16,-24-25-16,24 24 15,1 1 1,24 0 93,-50-25 94,26 0-203,-26-50 16,1 26-16,24-26 16,-24 50-16,24-49 15,1 24-15,-1 1 16,-24-1 0,24 0-1,0 1-15,1-1 16,-1-24-16,0-1 15,1 26-15,-1-26 16,25 26-16,-25-1 16,25-24-1,-24 24 1,-1 1-16,25-26 16,-25 1-16,25 24 15,-24-24 48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15T13:02:03.35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0,'0'25'15,"0"24"1,0 1-16,0 24 16,0 24-16,0-24 15,0 50-15,0 24 16,0-25-16,0 0 15,0 0-15,0 1 16,0-26-16,0-24 16,0-24-16,0 24 15,0 0-15,0-50 16,0 50-16,0-49 16,0 24-16,0 1 15,0-26-15,0 26 16,0-26-16,0 26 15,0-1-15,0 0 16,0 1 0,0-1-1,0-25-15,0 50 16,0-24-16,0 24 16,0 0-16,0-50 15,0 26-15,0-1 16,0-24-16,0-1 15,0 1 1,0 0 0,0 24-16,0 25 15,0-25 1,0-24-16,0 24 16,0-24-1,0 24-15,0-24 313,99-25-298,24 0-15,50 0 16,-1 25-16,1-25 16,-50 24-16,25 1 15,-24 0-15,-1-1 16,-24 1-16,-25-25 15,0 0-15,-50 0 16,26 0-16,-1 0 16,0 0-16,25 25 15,-25-25-15,25 0 16,0 0-16,25 0 16,-50 0-1,50 0-15,0 0 16,-25 0-16,24 0 15,1 0-15,24 0 16,1 0-16,-1 0 16,0 0-16,25 0 15,-74 0-15,25 0 16,-1 0-16,1 0 16,-50 0-16,50 0 15,-25 0-15,0 0 16,25 0-16,-1 0 15,1 0-15,24 0 16,-49 0-16,25 0 16,24 0-16,-24 0 15,-25 0-15,24 0 16,1 0-16,-25 24 16,0-24-16,0 25 15,0 0-15,25-25 16,-50 24-16,25-24 15,0 0-15,0 0 16,0 0-16,24 0 16,1 0-1,-50 0-15,25 0 16,0 0-16,-24 0 16,48 0-16,1 0 15,0 0-15,-25 0 16,24 0-16,1 0 15,24 0-15,0 0 16,1 0-16,-1 0 16,-24 0-16,24 0 15,-24 0-15,24 0 16,-49 0-16,25 0 16,-25 0-16,-25 0 15,25 0-15,24 0 16,-24 0-16,-24 0 15,24 0-15,0 0 16,0 0-16,24 0 16,26 0-16,-1 0 15,0 0-15,1 0 16,24 0-16,-25 0 16,0 0-16,50 0 15,-50 0-15,0 0 16,1 0-1,24 25-15,-25 0 16,0-1-16,-24 1 16,0-25-16,-1 0 15,1 0-15,-25 0 16,24 0-16,1 0 16,0 0-16,24 0 15,0 0-15,1 0 16,-1 0-16,0 0 15,1 0-15,-1 0 16,25 0-16,-74 0 16,24 0-16,-24 0 15,-49 0-15,49 0 125,74 0-109,74 25-16,25 24 16,-26-25-16,-23 1 15,24-25-15,-25 0 16,25 0-1,-74 0-15,-49 0 16,-124 74 406,0-49-406,-49 24-16,25-24 15,0-25-15,24 24 16,-24 1-16,-1 0 15,1-1-15,24 1 16,-24-25-16,0 25 16,24-1-16,-24 1 15,-1 0-15,-24-1 16,25 1-16,-25 0 16,25-1-16,-1 1 15,26 0-15,-26-1 16,1 1-1</inkml:trace>
  <inkml:trace contextRef="#ctx0" brushRef="#br0" timeOffset="1120">13761 2738 0,'24'0'63,"26"0"-47,-1 0 15,-24 24-16,-25 1 79,49 0-78,0 24-16,-24 0 15,-25-24 1,25 24-16,-1 25 16,1 0-16,0-49 15,-1 24-15,1 1 16,0-26-16,-25 1 16,24 0-16,1-1 156,0 1-141,-1-1 1,1-24-16,-25 25 141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15T13:04:29.18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1 0,'25'0'47,"24"0"-31,25 0-1,50 0-15,-1 24 16,25 26-16,-50-1 15,1-24-15,-25 24 16,0-24-16,-49 24 16,-1-24-16,1-1 15,-25 26 1,0 24 0,0-50-16,0 26 15,0-26-15,0 26 16,0-1-1,-25-49-15,25 25 16,-24-1-16,-1-24 16,0 25-16,1 0 15,-26-1-15,26 1 32,-50-25-17,74 25-15,-50-1 16,1 1-16,0 0 15,24-1 1,0 1 0,1-1-16,24 1 15,0 0 1,0-1-16,0 26 16,0 24-1,0-50-15,0 26 16,0-1-16,0-24 15,0-1 1,0 1 78,0 0-94,-25-1 15</inkml:trace>
  <inkml:trace contextRef="#ctx0" brushRef="#br0" timeOffset="936">641 1949 0,'-24'25'63,"24"24"-47,0-24-1,0 49 1,24-50-1,-24 1-15,50 0 32,-26-25-1,-24-25 94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15T13:04:37.946"/>
    </inkml:context>
    <inkml:brush xml:id="br0">
      <inkml:brushProperty name="width" value="0.35" units="cm"/>
      <inkml:brushProperty name="height" value="0.35" units="cm"/>
      <inkml:brushProperty name="color" value="#ED1C24"/>
      <inkml:brushProperty name="fitToCurve" value="1"/>
    </inkml:brush>
  </inkml:definitions>
  <inkml:trace contextRef="#ctx0" brushRef="#br0">0 1 0,'24'0'0,"1"0"16,0 0-1,24 0-15,25 0 16,-25 25 0,-24-25-16,0 25 15,-1-25 1,1 0-1,0 0 1,-1 0 0,26 0-16,-26 0 15,26 0 1,-26 0 0,1 0 30,0 0-30,24 0-16,-24 0 16,24 0-1,-24 0 1,-1 0 31,1 0-47,0 0 31,-1 0-31,50 0 16,-49 0 15,0 0-31,-1 0 31,1 0-15,0 0-16,48 0 31,1 0-31,-49 0 16,49 0-1,-49 0 1,24 0 46,25 0-46,-25 0 0,1 0-16,-26 0 15,1 0 1,0 0 15,-1 0-15,50 0-1,-49 0 1,0 0 0,-1 0 31,1 0-32,0 0 1,-1 0-1,50 0 1,-49 0 15,24 0 16,25 0-31,-24 0-1,-26 0-15,1 0 16,0 0 0,49 0 46,-25 0-46,0 0-1,-24 0 1,-1 0-16,1 0 16,0 0 202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19-09-11T02:03:09.2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4251 5786 0,'35'0'32,"18"0"-17,18 0 1,52 0-16,-17 0 15,35 0-15,-35 0 16,70 0-16,-17 0 16,35 0-16,-53 0 15,18 0-15,-18 0 16,-17 0-16,-36 0 16,-18 0-16,-17 0 15,-17 0-15,-1 0 16,0 0-16,0 0 15,-17 0 1,0 0-16,-1 0 16,19 0-16,-19 0 15,18 0-15,-17 0 16,17 0-16,1 0 16,-19 0-16,1 0 15,17 0-15,1 0 16,-1 0-1,-18 0-15,19 0 16,-19 0 0,19 0-1,-19 0 1,19 0-16,-19 0 16,18 0-16,1 0 15,-1 0-15,18 0 16,0 0-16,53 0 15,-71 0-15,35 0 16,1 0-16,-18 0 16,18 0-16,-19 0 15,1 0-15,18 0 16,-36 0-16,18 0 16,18 0-16,-18 0 15,0 0-15,35 0 16,-35 0-16,-18 0 15,18 0-15,0 0 16,0 0-16,-18 0 16,18 0-16,-18 0 15,0 0-15,18 0 16,0 0-16,-18 0 16,18 0-16,0 0 15,0 0-15,-17 0 16,16 0-1,1 0-15,-35 0 16,17 0-16,1 0 16,-1 0-16,0 0 15,0 0 1,1 0-16,-19 0 16,36 0-1,-35 0-15,0 0 16,-1 0-16,36 0 15,-35 0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15T13:04:43.074"/>
    </inkml:context>
    <inkml:brush xml:id="br0">
      <inkml:brushProperty name="width" value="0.35" units="cm"/>
      <inkml:brushProperty name="height" value="0.35" units="cm"/>
      <inkml:brushProperty name="color" value="#ED1C24"/>
      <inkml:brushProperty name="fitToCurve" value="1"/>
    </inkml:brush>
  </inkml:definitions>
  <inkml:trace contextRef="#ctx0" brushRef="#br0">0 125 0,'24'0'32,"1"0"-1,0-25-31,-1 25 47,1 0-47,0 0 15,-1 0 1,1 0-16,0 0 31,-1 0-15,1 0 0,0 0-1,-1 0 1,50 0-1,-49 0 17,0 0 15,-1 0-47,1 0 15,0 0 1,-1 0-1,1 0 1,0 0 0,49 0 15,-50 0 0,1 0-15,0 0-16,-1 0 31,1 0-15,24 0-16,-24 0 15,0 0 1,-1 0 0,1 0-16,0 0 15,-1 0 1,1 0-1,24 0-15,0 0 16,-24 0-16,49 0 16,-49 0-16,24 0 15,0 0-15,-24 0 16,24 0-16,-24 0 16,0 0 46,49 0-46,-25 0-1,0 0-15,-24 0 16,49 0 0,-49 0-1,-1 0 16,50 0-31,-24-24 16,-1 24 0,0 0-16,-24 0 15,49 0 63,-25-25-62,-24 0-16,24 25 16,-24 0-16,24 0 15,0 0-15,-24 0 16,0 0 0,-1 0 46,26 0-62,-1 0 16,-24 0-16,24-24 15,0 24-15,-24 0 16,0 0 171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15T13:04:50.651"/>
    </inkml:context>
    <inkml:brush xml:id="br0">
      <inkml:brushProperty name="width" value="0.35" units="cm"/>
      <inkml:brushProperty name="height" value="0.35" units="cm"/>
      <inkml:brushProperty name="color" value="#ED1C24"/>
      <inkml:brushProperty name="fitToCurve" value="1"/>
    </inkml:brush>
  </inkml:definitions>
  <inkml:trace contextRef="#ctx0" brushRef="#br0">0 50 0,'25'0'32,"-1"0"-17,1 0 16,24-25-31,-24 25 32,0 0-17,-1 0 17,1 0-32,0 0 15,-1 0 1,1 0-16,24 0 15,25 0 1,-49 0-16,0 0 16,-1 0-1,26 0 1,-26 0 0,1 0-1,24 0 1,-24 0-1,24 0-15,1 0 16,-1 0 0,0 0-16,-24 0 15,0 0 1,-1 0 0,1 0-1,49 0 1,-25 0-1,25 0 1,-25 0 0,1 0-1,-26 0 1,50 0 0,-49 0-1,24 0 1,1 0-16,-26 25 15,1-25-15,24 0 16,-24 0-16,24 0 16,1 0-16,-1 0 15,-24 0 1,24 0 0,25 24-1,-25-24-15,-24 25 16,24-25-1,25 0 1,-24 0 0,-1 0-16,25 0 15,-25 0 1,0 25 0,25-25-1,-49 0 1,49 0-1,0 0 1,-49 0 0,-1 0-1,1 0 1,49 0-16,-25 0 16,25 0-1,-49 0 1,24 0-16,-24 0 15,0 0 1,-1 0 0,1 0-16,49 0 31,0 0-15,0 0-1,-49 0 16,-1 0-31,1 0 32,0 0-17,-1 0-15,26 0 0,-26 0 32,26 0-32,-1 0 15,25 0 1,-50 0 31,1 0-47,0 0 15,49 0 1,-25 0 0,-24 0-1,-1 0-15,1 0 16,0 0-1,-1 0 1,1 0 0,0 0-1,49 0 1,-50 0-16,50 0 16,-24 0-1,-26 0-15,26 0 16,-1 0-1,-24 0 1,-1 0 0,1 0-1,0 0 1,-1 0-16,1 0 31,0 0-15,-1 0 15,1 0-15,0 0 77,-1 0 236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14T09:40:45.385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414 475 0,'0'78'125,"-25"52"-109,-1-27-16,0 27 15,0-27-15,26 1 16,0-26-16,0 26 16,0-27-16,0-25 15,0 26-15,0-26 16,0-26-16,0 25 187,0 79-171,0 52-16,0-27 16,0 26-16,0 1 15,0-1-15,26 1 16,-26-53-16,0-25 16,0-26-16,0 0 15,0-1-15,0-25 16,0-26 124,0 26-108,26 0-17,-26 51-15,0 1 16,0 0-16,0-27 16,0 53-16,0 26 15,0-79-15,0 1 16,0-26-16,26-26 109,-1 0 47,1-26-124,52 0-17,-26 0 1,26 0-16,0-26 16,25 26-16,-25-26 15,26 0-15,-1 0 16,1 26-16,-26-26 15,-52 26-15,25 0 16,1 0-16,-26 0 16,26 0-16,-26 0 15,26 0-15,26 0 16,-27 0-16,27 0 16,26 0-16,25 26 15,27 0-15,-26 0 16,25 0-16,26 0 15,-51 0-15,0 0 16,25-26 0,-77 0-16,26 26 15,-1-26-15,-51 0 16,52 0-16,-26 0 16,25 0-16,-25 0 15,26 0-15,-1 0 16,1 0-16,-26 0 15,25 0-15,27 0 16,-26 0-16,25 0 16,1 0-16,-1 0 15,-25 0-15,26 0 16,-27 0-16,-25 0 16,26 0-16,-1 0 15,1 0-15,-52 0 16,26 0-16,25 0 15,-25 0-15,0 0 16,0 0-16,-1 0 16,27 0-16,26 0 15,-1 0-15,27 25 16,-53 1-16,-25-26 16,52 26-16,-26 0 15,-1 0 1,-25-26-16,26 0 15,-53 0-15,27 0 16,26 0-16,-26 0 16,51 0-16,27 0 15,-1 0-15,27 0 16,51 0-16,-78 0 16,27 0-16,-1 0 15,-51 0-15,-1 0 16,-25 0-16,0 0 15,-26 0-15,25 0 16,1 26-16,0-26 16,25 0-16,1 0 15,-1 0-15,1 0 16,0 0-16,-1 0 16,-25 0-16,-26 0 15,-52 0-15,25 0 16,-25 0-16,26 0 47,26 0-47,0-26 15,-1 0-15,79 26 16,-27 0 0,1 0-16,-26 0 15,-27 0-15,27 0 16,-26 0-16,0 0 15,-52 0 32,0-26-47,-1 26 16,27-26-16,0 26 16,0 0-16,0-26 15,0 26-15,-26-25 297,-1 25-281,1 0-1,0 0 17,0 0-32,0 0 15,0 0 32,0 0-31,0 0 15,0-26-15,0 26-1,0 0 16,0-26 1,-26 0 155,25-52-171,-25 0-16,26-25 15,0 25-15,0-26 16,-26 0-16,26 1 16,-26-1-16,0 26 15,0 1-15,0-1 16,0 26-16,0-26 16,0 1-1,0 25-15,26 0 16,-26-26-16,26 52 15,-26-52-15,0 27 16,26 25-16,-26-26 16,0-26 46,26 26-62,-26 0 16,0-25-16,0 25 15,0-52-15,0 26 16,0 1-16,0-1 16,0-26-16,0 1 15,0 25-15,0-26 16,0-26-16,0 27 16,0-27-16,0 27 15,0 25-15,0 0 16,0 0-16,0 26 15,0-25-15,0 25 16,0 26-16,0-52 31,0 52 16,0-26-31,0 1-16,0 25 15,0-26-15,0 26 16,0-52-16,0 26 16,0 0-16,0 1 15,0-27 1,0 52 15,-52 0 266,-104 26-281,-25 0-16,51 0 15,-51 0-15,-26 0 16,-53 0-16,27 0 16,26 0-16,77 0 15,27 0-15,25 0 250,-155 0-250,-104 52 16,-104-26-16,26-26 15,-51 0-15,25 0 16,52 0-16,78 0 16,156 0-16,-78 0 172,-27 0-172,-76 0 15,-53 0-15,-52 0 16,-25 0-16,-1 0 15,26-52-15,53 26 16,51 0-16,78-26 16,103 26-16,104 0 172,-129 26-157,-78 0 1,-27 0-16,-76 0 15,25 0-15,0 0 16,78 0-16,77 0 16,78 0-16,-25 0 187,-1 26-171,-25 0-16,25 26 15,-25-26-15,-1-26 16,1 26-16,25 0 16,26 0-16,27 0 15,25-26 235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19-09-11T02:46:07.2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4621 2522 0,'0'18'78,"-17"17"-62,-19 18-16,19-35 15,-1 17-15,-17 0 16,17 18-16,1-35 16,-1 17-16,18-17 15,-18 0-15,1 17 16,-19 0-16,36 0 15,0-17-15,-17 17 16,-18 36-16,35-54 16,-18 1-16,18 17 15,-18 18-15,18-17 16,0-19-16,0 18 16,-35 1-16,17-1 15,18-17-15,0-1 16,0 19-16,0-1 15,0 0 1,0 0-16,-17-35 16,17 53-1,0-17 1,0-1-16,-18-17 16,18 34-16,0-16 15,0-1-15,0 0 16,0-17-16,0 17 15,0-17-15,0-1 16,0 19-16,0-19 16,0 19-16,0-19 15,0 19-15,0-19 16,0 19-16,0-19 16,0 1-16,0-1 15,0 19-15,0-1 16,0-17-1,0 17-15,0 0 16,0-17 0,0-1-1,0 36-15,0-17 16,18-19 0,-1 36-16,1-18 15,-18-17 1,18 17-1,-18-17 1,0 0-16,17-1 16,-17 1-1,0 0-15,18-1 16,-18 1-16,18 17 16,-18-17-1,35-1-15,-35 19 16,17-36-16,-17 35 15,18 0 1,0-17 0,-1 0-1,19 17 1,-19-18 15,-17 1-15,0 0-16,18-18 15,-18 17 1,18 1 0,-1-18 15,-17 18-31,18-1 31,-1 1-15,1 0-1,-18-1 1,35 18 0,-17-17 62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14T15:55:17.519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85 67 0,'15'0'78,"-8"0"-63,0 0 1,0 0 0,0 0-16,0 0 15,8 0 1,-1 0-16,0 0 16,0 0-16,8 0 15,-1 7-15,1-7 16,-8 0-16,7 7 15,1-7-15,-8 7 16,7-7 0,-6 0-16,-8 0 47,0 0-16,7 0-16,1 0 1,-1 0-16,0 0 16,7 0-16,-6 0 15,6 0-15,1 0 16,-15 0-16,7 0 250,14 7-250,8 0 16,7 0-16,7 8 15,0-8-15,0 0 16,-15 0-16,-6-7 15,-15 0-15,1 0 204,-1 0-79,-7-7-32,-7 0-93,0-7 16,-7-1-16,7 8 16,0-7-16,0 0 15,-7 14-15,7-15 16,0 8-16,-7-7 31,7 0-31,-8-1 172,-13 15-31,0 0-126,6 0-15,-6 0 0,-8 0 16,15 0-1,-7 0-15,-1 0 16,15 0-16,0 0 47,-7 0-31,0 0-1,-8 0-15,8 0 16,-8 0-16,-6 0 15,-1 0 1,-28 29-16,-7 0 16,28-15-16,22-7 31,-22-7 141,-14-14-157,8 7-15,6-1 16,-7 1-16,8-7 16,-8 0-16,7 7 15,15-1 95,6 8-63,30 0 46,6 0-93,0 0 16,8 0-16,-15 0 16,8 0-16,-1 0 15,-14 0 32,7 0-47,-6 0 16,13 8-16,0-8 15,-6 0-15,6 0 16,0 0-16,-6 0 16,-1 0-16,-7 0 62,7 7-46,1-7-16,-1 7 15,-7-7-15,15 0 16,-8 0-16,7 7 16,-7 0-16,1-7 15,-8 0-15,-7 7 125,-7-7-109,-15 0-16,1 0 15,0 0-15,-15 0 16,7 0-16,1 0 16,13 0-16,1 0 15,0 0-15,-7 0 63,6 0-63,1 0 15,-7 0-15,6 0 16,-6-7-16,-8 7 16,15 0-16,7 0 15,-7 0-15,-8 0 94,8 7-94,7-7 16,-7 0-16,-1 7 15,8 1-15,-7-8 16,7 7 93,7 0-62,0 7-31,0-7-1,0 7-15,7-6 16,-7 13 15,7-14 79,0-7-95,15 7-15,6 0 16,-6-7-16,6 0 16,8 8-16,7-1 15,-8 0-15,-13-7 16,-1 0-16,-14 0 15,15 0 32,-15 0-31,7 0-16,0 0 16,-7 0-16,15 0 15,-1 0 1,-14 0-16,8 0 15,-8 0-15,7 0 16,-7 0 31,7 0-31,1 0-16,-1 0 15,7 0-15,-6 0 16,-8 0-16,7 0 15,0 0 64,-7 0-79,8 0 15,-8 0-15,7 0 16,0 0-16,-6 0 15,6 0-15,-7 0 235,14 0-235,1 0 15,-8 0-15,7 0 16,-6 0-16,-8 0 31,-7 14 47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14T15:55:28.65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14 72 0,'7'-14'93,"-7"7"-93,7 7 16,0-14-16,1-1 16,-1 8-1,0 0 1,0 7 46,7 0-62,8-7 16,-15 7 62,7 0-62,-14 7-16,7-7 15,0 7 1,-7 0 15,0 0-31,0 8 16,0-8 0,0 0-1,0 14 1,0-6-1,0-8-15,0 0 16,-7 0 0,7 0-1,0 0 1,0 0 0,-7 8 46,0-15-46,7 7-1,-7 7 1,0-7 15,7 0 0,-7 0-31,-1 1 32,8-1-32,-14 0 15,0-7 1,14 7 0,-14 0 62,6 0-63,1-7 1,0 7 125,7 1-126,-7-1-15,0 0 31,0 0 16,7 0 203,14-7-234,-7 0-16,15 7 16,-1 0-16,0 1 15,-13-8-15,6 0 16,-7 0 78,7 0-79,0 0-15,-6 0 47,-1 0-31,0 0 62,7 0-78,8 0 15,-15 0 1,0 0 234,0-22-234</inkml:trace>
  <inkml:trace contextRef="#ctx0" brushRef="#br0" timeOffset="2479">356 44 0,'-7'0'125,"0"7"-125,0 0 16,0 0-16,7 0 15,-7 7 1,7 1-16,-7-8 16,7 7-16,0 0 15,-7-6-15,7-1 16,0 0 0,0 0-1,0 0 16,0 0 16,0 0-31,0 8 0,0-1-16,0-7 15,0 14 1,0-13-1,7-1 17,0 0 61,0 0 1,0-7-78,14 0-1,-6 7-15,-8-7 110,0 0-95,7 0 1,1 0-16,-8-7 16,7 0-1,0 0 63,-14 0-46,7-1-32,-7 1 15,0 0 1,0 0 15,0 0 0,0 0-15,0 0 0,0-1-16,0 1 15,0 0 1,0-14 0,0 7-1,0 6 16,0 1-15,0 0 31,0 0-31,0 0 77,-7-7-77,0 6-16,0 1 16,0-7-1,0 14-15,7-14 16,-15 0-16,8 14 15,-7-15-15,14 8 16,-7 7 250,0 0-235,0 0 31</inkml:trace>
  <inkml:trace contextRef="#ctx0" brushRef="#br0" timeOffset="3427">628 308 0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14T15:55:36.63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122 0 0,'-22'0'265,"15"0"-249,-7 0-16,7 0 15,-8 0-15,1 0 16,7 0 93,0 0-93,0 0 47,0 0-32,-1 0-16,8 7 189,0 0-204,0 0 15,0 15 1,0-15-16,0 7 15,0-7-15,0 8 16,0-8 0,0 7-16,0-7 31,0 0-31,0 0 31,0 1 0,0-1 79,8-7-1,-1 0-109,0 0 16,0 0-1,0 0 1,0-7 0,8-1-1,6 1 17,-14 7 93,0 0-79,7 0 17,8 7-47,-22 1-16,7-8 15,0 14 1,0-7-16,0 0 15,1 7 1,-1 1 47,-7-8-48,0 7 16,0-7 1,0 0-17,0 0 1,0 1 0,0-1-1,0 0 1,0 0 15,0 7-31,-7-7 47,-1 1-31,8-1 15,-7-7-16,0 0 32,0 7-15,0-7 77,0 0-78,0 0 16,-8 7 0,8-7 15,0 0-15,7 7-15,-7-7 30,0 0-31,0 0-15,0 0 31,-1 0-16,1 0 32,0 0 62,0 0-94,0 0 16,0 0-32,0-7 32,7 0 250,0 0-141,-8 0-46,1 7-79,7-8 125,7 8-125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BED8-32E1-4AD8-BA56-C616055F356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9205-16C4-439D-9051-BBF3B3432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39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BED8-32E1-4AD8-BA56-C616055F356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9205-16C4-439D-9051-BBF3B3432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40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BED8-32E1-4AD8-BA56-C616055F356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9205-16C4-439D-9051-BBF3B3432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98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BED8-32E1-4AD8-BA56-C616055F356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9205-16C4-439D-9051-BBF3B3432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91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BED8-32E1-4AD8-BA56-C616055F356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9205-16C4-439D-9051-BBF3B3432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5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BED8-32E1-4AD8-BA56-C616055F356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9205-16C4-439D-9051-BBF3B3432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18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BED8-32E1-4AD8-BA56-C616055F356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9205-16C4-439D-9051-BBF3B3432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06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BED8-32E1-4AD8-BA56-C616055F356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9205-16C4-439D-9051-BBF3B3432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26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BED8-32E1-4AD8-BA56-C616055F356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9205-16C4-439D-9051-BBF3B3432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21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BED8-32E1-4AD8-BA56-C616055F356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9205-16C4-439D-9051-BBF3B3432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78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BED8-32E1-4AD8-BA56-C616055F356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9205-16C4-439D-9051-BBF3B3432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76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3BED8-32E1-4AD8-BA56-C616055F356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B9205-16C4-439D-9051-BBF3B3432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5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emf"/><Relationship Id="rId5" Type="http://schemas.openxmlformats.org/officeDocument/2006/relationships/customXml" Target="../ink/ink8.xml"/><Relationship Id="rId10" Type="http://schemas.openxmlformats.org/officeDocument/2006/relationships/image" Target="../media/image31.emf"/><Relationship Id="rId4" Type="http://schemas.openxmlformats.org/officeDocument/2006/relationships/image" Target="../media/image28.emf"/><Relationship Id="rId9" Type="http://schemas.openxmlformats.org/officeDocument/2006/relationships/customXml" Target="../ink/ink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emf"/><Relationship Id="rId5" Type="http://schemas.openxmlformats.org/officeDocument/2006/relationships/customXml" Target="../ink/ink12.xml"/><Relationship Id="rId4" Type="http://schemas.openxmlformats.org/officeDocument/2006/relationships/image" Target="../media/image3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0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.xml"/><Relationship Id="rId5" Type="http://schemas.openxmlformats.org/officeDocument/2006/relationships/image" Target="../media/image32.emf"/><Relationship Id="rId4" Type="http://schemas.openxmlformats.org/officeDocument/2006/relationships/customXml" Target="../ink/ink1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customXml" Target="../ink/ink21.xml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12" Type="http://schemas.openxmlformats.org/officeDocument/2006/relationships/image" Target="../media/image41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emf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0" Type="http://schemas.openxmlformats.org/officeDocument/2006/relationships/image" Target="../media/image40.emf"/><Relationship Id="rId4" Type="http://schemas.openxmlformats.org/officeDocument/2006/relationships/image" Target="../media/image37.emf"/><Relationship Id="rId9" Type="http://schemas.openxmlformats.org/officeDocument/2006/relationships/customXml" Target="../ink/ink19.xml"/><Relationship Id="rId14" Type="http://schemas.openxmlformats.org/officeDocument/2006/relationships/image" Target="../media/image42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emf"/><Relationship Id="rId5" Type="http://schemas.openxmlformats.org/officeDocument/2006/relationships/customXml" Target="../ink/ink23.xml"/><Relationship Id="rId4" Type="http://schemas.openxmlformats.org/officeDocument/2006/relationships/image" Target="../media/image44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javascript.jiny.dev/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3" Type="http://schemas.openxmlformats.org/officeDocument/2006/relationships/image" Target="../media/image37.png"/><Relationship Id="rId7" Type="http://schemas.openxmlformats.org/officeDocument/2006/relationships/image" Target="../media/image50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6.xml"/><Relationship Id="rId11" Type="http://schemas.openxmlformats.org/officeDocument/2006/relationships/image" Target="../media/image52.emf"/><Relationship Id="rId5" Type="http://schemas.openxmlformats.org/officeDocument/2006/relationships/image" Target="../media/image49.emf"/><Relationship Id="rId10" Type="http://schemas.openxmlformats.org/officeDocument/2006/relationships/customXml" Target="../ink/ink28.xml"/><Relationship Id="rId4" Type="http://schemas.openxmlformats.org/officeDocument/2006/relationships/customXml" Target="../ink/ink25.xml"/><Relationship Id="rId9" Type="http://schemas.openxmlformats.org/officeDocument/2006/relationships/image" Target="../media/image51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customXml" Target="../ink/ink29.xml"/><Relationship Id="rId7" Type="http://schemas.openxmlformats.org/officeDocument/2006/relationships/customXml" Target="../ink/ink3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emf"/><Relationship Id="rId5" Type="http://schemas.openxmlformats.org/officeDocument/2006/relationships/customXml" Target="../ink/ink30.xml"/><Relationship Id="rId4" Type="http://schemas.openxmlformats.org/officeDocument/2006/relationships/image" Target="../media/image5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emf"/><Relationship Id="rId4" Type="http://schemas.openxmlformats.org/officeDocument/2006/relationships/customXml" Target="../ink/ink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emf"/><Relationship Id="rId4" Type="http://schemas.openxmlformats.org/officeDocument/2006/relationships/customXml" Target="../ink/ink3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emf"/><Relationship Id="rId5" Type="http://schemas.openxmlformats.org/officeDocument/2006/relationships/customXml" Target="../ink/ink35.xml"/><Relationship Id="rId4" Type="http://schemas.openxmlformats.org/officeDocument/2006/relationships/image" Target="../media/image64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70.e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7.xml"/><Relationship Id="rId5" Type="http://schemas.openxmlformats.org/officeDocument/2006/relationships/image" Target="../media/image69.emf"/><Relationship Id="rId4" Type="http://schemas.openxmlformats.org/officeDocument/2006/relationships/customXml" Target="../ink/ink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customXml" Target="../ink/ink39.xml"/><Relationship Id="rId7" Type="http://schemas.openxmlformats.org/officeDocument/2006/relationships/customXml" Target="../ink/ink41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emf"/><Relationship Id="rId5" Type="http://schemas.openxmlformats.org/officeDocument/2006/relationships/customXml" Target="../ink/ink40.xml"/><Relationship Id="rId4" Type="http://schemas.openxmlformats.org/officeDocument/2006/relationships/image" Target="../media/image7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8.png"/><Relationship Id="rId7" Type="http://schemas.openxmlformats.org/officeDocument/2006/relationships/image" Target="../media/image10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9.emf"/><Relationship Id="rId4" Type="http://schemas.openxmlformats.org/officeDocument/2006/relationships/customXml" Target="../ink/ink1.xml"/><Relationship Id="rId9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customXml" Target="../ink/ink5.xml"/><Relationship Id="rId4" Type="http://schemas.openxmlformats.org/officeDocument/2006/relationships/image" Target="../media/image1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39808"/>
            <a:ext cx="9144000" cy="2387600"/>
          </a:xfrm>
        </p:spPr>
        <p:txBody>
          <a:bodyPr/>
          <a:lstStyle/>
          <a:p>
            <a:r>
              <a:rPr lang="ko-KR" altLang="en-US" dirty="0"/>
              <a:t>웹 콘텐츠 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805687"/>
            <a:ext cx="9144000" cy="1655762"/>
          </a:xfrm>
        </p:spPr>
        <p:txBody>
          <a:bodyPr/>
          <a:lstStyle/>
          <a:p>
            <a:r>
              <a:rPr lang="en-US" altLang="ko-KR" dirty="0"/>
              <a:t>201840210 </a:t>
            </a:r>
            <a:r>
              <a:rPr lang="ko-KR" altLang="en-US" dirty="0"/>
              <a:t>김효정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-3-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189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90672" y="3054863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24292E"/>
                </a:solidFill>
                <a:effectLst/>
                <a:latin typeface="SFMono-Regular"/>
                <a:hlinkClick r:id="rId2"/>
              </a:rPr>
              <a:t>https://nodejs.org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SFMono-Regular"/>
              </a:rPr>
              <a:t>에 들어가서 다운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185" y="499317"/>
            <a:ext cx="6604172" cy="548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29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889" y="819150"/>
            <a:ext cx="4486275" cy="5219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58619" y="1666565"/>
            <a:ext cx="406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콘솔을 실행해서 </a:t>
            </a:r>
            <a:r>
              <a:rPr lang="en-US" altLang="ko-KR" dirty="0"/>
              <a:t>node </a:t>
            </a:r>
            <a:r>
              <a:rPr lang="ko-KR" altLang="en-US" dirty="0"/>
              <a:t>명령어 입력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DA4F7F9-135D-4031-8623-2D17D8AD3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615" y="3298104"/>
            <a:ext cx="3619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23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57" y="549747"/>
            <a:ext cx="10658475" cy="37814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83491" y="5175794"/>
            <a:ext cx="8361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Setting - terminal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들어가서 내용을 쳐 준 다음 </a:t>
            </a:r>
            <a:r>
              <a:rPr lang="en-US" altLang="ko-KR" dirty="0"/>
              <a:t>terminal</a:t>
            </a:r>
            <a:r>
              <a:rPr lang="ko-KR" altLang="en-US" dirty="0"/>
              <a:t>로 열어서 확인</a:t>
            </a:r>
            <a:endParaRPr lang="en-US" altLang="ko-KR" dirty="0"/>
          </a:p>
          <a:p>
            <a:r>
              <a:rPr lang="ko-KR" altLang="en-US" dirty="0"/>
              <a:t>  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/>
              <p14:cNvContentPartPr/>
              <p14:nvPr/>
            </p14:nvContentPartPr>
            <p14:xfrm>
              <a:off x="1511280" y="907920"/>
              <a:ext cx="159120" cy="97200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1920" y="898560"/>
                <a:ext cx="177840" cy="99072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957" y="3111972"/>
            <a:ext cx="42100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53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375" y="879305"/>
            <a:ext cx="9433249" cy="41332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45429" y="5609363"/>
            <a:ext cx="516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변수를 만들 때는 소문자로 쓰기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9026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69720"/>
          <a:stretch/>
        </p:blipFill>
        <p:spPr>
          <a:xfrm>
            <a:off x="1505339" y="470313"/>
            <a:ext cx="9181322" cy="130250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380642" y="4067347"/>
            <a:ext cx="3169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변수는 대소문자 구분합니다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6292D66-6ADC-4148-81C2-DF6A5F184C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720"/>
          <a:stretch/>
        </p:blipFill>
        <p:spPr>
          <a:xfrm>
            <a:off x="1505339" y="2268830"/>
            <a:ext cx="9181322" cy="130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22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849" y="422042"/>
            <a:ext cx="8108302" cy="453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73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66939"/>
          <a:stretch/>
        </p:blipFill>
        <p:spPr>
          <a:xfrm>
            <a:off x="575437" y="74645"/>
            <a:ext cx="10574594" cy="22673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EC22491-C273-4112-A0A6-F649F16560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812"/>
          <a:stretch/>
        </p:blipFill>
        <p:spPr>
          <a:xfrm>
            <a:off x="575437" y="2668554"/>
            <a:ext cx="10574594" cy="11787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1079C8A-65BD-4C57-963E-740ACEA9B9C8}"/>
              </a:ext>
            </a:extLst>
          </p:cNvPr>
          <p:cNvSpPr txBox="1"/>
          <p:nvPr/>
        </p:nvSpPr>
        <p:spPr>
          <a:xfrm>
            <a:off x="2321766" y="5131837"/>
            <a:ext cx="708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name = hello</a:t>
            </a:r>
            <a:r>
              <a:rPr lang="ko-KR" altLang="en-US" dirty="0"/>
              <a:t> 니까  </a:t>
            </a:r>
            <a:r>
              <a:rPr lang="en-US" altLang="ko-KR" dirty="0"/>
              <a:t>Name [0] </a:t>
            </a:r>
            <a:r>
              <a:rPr lang="ko-KR" altLang="en-US" dirty="0"/>
              <a:t>은  </a:t>
            </a:r>
            <a:r>
              <a:rPr lang="en-US" altLang="ko-KR" dirty="0"/>
              <a:t>1</a:t>
            </a:r>
            <a:r>
              <a:rPr lang="ko-KR" altLang="en-US" dirty="0"/>
              <a:t>번째에 있는 글자 </a:t>
            </a:r>
            <a:r>
              <a:rPr lang="en-US" altLang="ko-KR" dirty="0"/>
              <a:t>h</a:t>
            </a:r>
            <a:r>
              <a:rPr lang="ko-KR" altLang="en-US" dirty="0"/>
              <a:t>를 출력</a:t>
            </a:r>
          </a:p>
        </p:txBody>
      </p:sp>
    </p:spTree>
    <p:extLst>
      <p:ext uri="{BB962C8B-B14F-4D97-AF65-F5344CB8AC3E}">
        <p14:creationId xmlns:p14="http://schemas.microsoft.com/office/powerpoint/2010/main" val="3030237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50" y="0"/>
            <a:ext cx="4373592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CDB9E87-1C66-4755-A793-0EBDB104F012}"/>
              </a:ext>
            </a:extLst>
          </p:cNvPr>
          <p:cNvSpPr txBox="1"/>
          <p:nvPr/>
        </p:nvSpPr>
        <p:spPr>
          <a:xfrm>
            <a:off x="6466114" y="3059668"/>
            <a:ext cx="246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\n</a:t>
            </a:r>
            <a:r>
              <a:rPr lang="ko-KR" altLang="en-US" dirty="0"/>
              <a:t>은 그 다음줄로 </a:t>
            </a:r>
          </a:p>
        </p:txBody>
      </p:sp>
    </p:spTree>
    <p:extLst>
      <p:ext uri="{BB962C8B-B14F-4D97-AF65-F5344CB8AC3E}">
        <p14:creationId xmlns:p14="http://schemas.microsoft.com/office/powerpoint/2010/main" val="503967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595" y="3112439"/>
            <a:ext cx="2886075" cy="1304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13175" y="3580235"/>
            <a:ext cx="516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ko-KR" altLang="en-US" dirty="0"/>
              <a:t>는 명시적 선언 키워드 입니다</a:t>
            </a:r>
            <a:r>
              <a:rPr lang="en-US" altLang="ko-KR" dirty="0"/>
              <a:t>(</a:t>
            </a:r>
            <a:r>
              <a:rPr lang="ko-KR" altLang="en-US" dirty="0"/>
              <a:t>옛날 방식 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9372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88542" r="204"/>
          <a:stretch/>
        </p:blipFill>
        <p:spPr>
          <a:xfrm>
            <a:off x="997614" y="3862873"/>
            <a:ext cx="5472996" cy="12782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04245" y="3110289"/>
            <a:ext cx="152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값의 복사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3FCF3E5-48BE-4939-B1FC-661CD6208A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20" b="74195"/>
          <a:stretch/>
        </p:blipFill>
        <p:spPr>
          <a:xfrm>
            <a:off x="997614" y="656252"/>
            <a:ext cx="5408159" cy="297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6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16" y="983005"/>
            <a:ext cx="7029103" cy="46104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34400" y="3103582"/>
            <a:ext cx="241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Live Sever </a:t>
            </a:r>
            <a:r>
              <a:rPr lang="ko-KR" altLang="en-US" dirty="0"/>
              <a:t>다운로드</a:t>
            </a:r>
          </a:p>
        </p:txBody>
      </p:sp>
    </p:spTree>
    <p:extLst>
      <p:ext uri="{BB962C8B-B14F-4D97-AF65-F5344CB8AC3E}">
        <p14:creationId xmlns:p14="http://schemas.microsoft.com/office/powerpoint/2010/main" val="2315294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83265" r="1192" b="5306"/>
          <a:stretch/>
        </p:blipFill>
        <p:spPr>
          <a:xfrm>
            <a:off x="1180968" y="2612571"/>
            <a:ext cx="9510614" cy="11756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8067FD3-0D3E-47CA-AEBD-6EF4C2F948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252"/>
          <a:stretch/>
        </p:blipFill>
        <p:spPr>
          <a:xfrm>
            <a:off x="1180968" y="654101"/>
            <a:ext cx="9510615" cy="18257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F14B737-6BE3-49A0-8BAC-3536CAC95B68}"/>
              </a:ext>
            </a:extLst>
          </p:cNvPr>
          <p:cNvSpPr txBox="1"/>
          <p:nvPr/>
        </p:nvSpPr>
        <p:spPr>
          <a:xfrm>
            <a:off x="954832" y="4833825"/>
            <a:ext cx="5066523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err="1"/>
              <a:t>typeof</a:t>
            </a:r>
            <a:r>
              <a:rPr lang="ko-KR" altLang="en-US" dirty="0"/>
              <a:t>는 변수의 데이터 타입을 반환하는 연산자입니다</a:t>
            </a:r>
            <a:r>
              <a:rPr lang="en-US" altLang="ko-KR" dirty="0"/>
              <a:t>. 17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 err="1"/>
              <a:t>숫자니까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  <a:r>
              <a:rPr lang="ko-KR" altLang="en-US" dirty="0"/>
              <a:t>로 반환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A85EB53-FFC1-49ED-9525-39544D1C1A9A}"/>
              </a:ext>
            </a:extLst>
          </p:cNvPr>
          <p:cNvSpPr txBox="1"/>
          <p:nvPr/>
        </p:nvSpPr>
        <p:spPr>
          <a:xfrm>
            <a:off x="2363754" y="4166400"/>
            <a:ext cx="206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</a:rPr>
              <a:t>Java script</a:t>
            </a:r>
            <a:endParaRPr lang="ko-KR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EED4CEB-1F5F-412B-A9E6-D32F73D7255A}"/>
              </a:ext>
            </a:extLst>
          </p:cNvPr>
          <p:cNvSpPr txBox="1"/>
          <p:nvPr/>
        </p:nvSpPr>
        <p:spPr>
          <a:xfrm>
            <a:off x="7955901" y="4068008"/>
            <a:ext cx="206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</a:rPr>
              <a:t>php</a:t>
            </a:r>
            <a:endParaRPr lang="ko-KR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C4E6035-E039-43C0-BFC0-465A551E9649}"/>
              </a:ext>
            </a:extLst>
          </p:cNvPr>
          <p:cNvSpPr txBox="1"/>
          <p:nvPr/>
        </p:nvSpPr>
        <p:spPr>
          <a:xfrm>
            <a:off x="6021355" y="4833825"/>
            <a:ext cx="5066523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err="1"/>
              <a:t>var_dump</a:t>
            </a:r>
            <a:r>
              <a:rPr lang="ko-KR" altLang="en-US" dirty="0"/>
              <a:t>는 변수의 정보를 출력하는 함수입니다</a:t>
            </a:r>
            <a:r>
              <a:rPr lang="en-US" altLang="ko-KR" dirty="0"/>
              <a:t>.      [ int(17) : </a:t>
            </a:r>
            <a:r>
              <a:rPr lang="ko-KR" altLang="en-US" dirty="0"/>
              <a:t>정수이고</a:t>
            </a:r>
            <a:r>
              <a:rPr lang="en-US" altLang="ko-KR" dirty="0"/>
              <a:t>, </a:t>
            </a:r>
            <a:r>
              <a:rPr lang="ko-KR" altLang="en-US" dirty="0"/>
              <a:t>값은 </a:t>
            </a:r>
            <a:r>
              <a:rPr lang="en-US" altLang="ko-KR" dirty="0"/>
              <a:t>17</a:t>
            </a:r>
            <a:r>
              <a:rPr lang="ko-KR" altLang="en-US" dirty="0"/>
              <a:t>입니다</a:t>
            </a:r>
            <a:r>
              <a:rPr lang="en-US" altLang="ko-KR" dirty="0"/>
              <a:t>.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2C6F502-E6D3-49C5-B263-F445F14B0AC2}"/>
              </a:ext>
            </a:extLst>
          </p:cNvPr>
          <p:cNvSpPr txBox="1"/>
          <p:nvPr/>
        </p:nvSpPr>
        <p:spPr>
          <a:xfrm>
            <a:off x="2517710" y="91263"/>
            <a:ext cx="715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상수의 경우 대문자를 이용하여 이름을 정의 하는 것을 권장</a:t>
            </a:r>
            <a:r>
              <a:rPr lang="en-US" altLang="ko-KR" dirty="0"/>
              <a:t>!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500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53878"/>
          <a:stretch/>
        </p:blipFill>
        <p:spPr>
          <a:xfrm>
            <a:off x="2455290" y="93306"/>
            <a:ext cx="7281419" cy="294329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6344BF4C-B7A1-4C02-8842-8B43A2DAD7CB}"/>
              </a:ext>
            </a:extLst>
          </p:cNvPr>
          <p:cNvGrpSpPr/>
          <p:nvPr/>
        </p:nvGrpSpPr>
        <p:grpSpPr>
          <a:xfrm>
            <a:off x="2183422" y="3167743"/>
            <a:ext cx="7825154" cy="522514"/>
            <a:chOff x="2183422" y="3167743"/>
            <a:chExt cx="7825154" cy="52251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6E9D8B68-B60C-4490-8940-199DD15459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2381"/>
            <a:stretch/>
          </p:blipFill>
          <p:spPr>
            <a:xfrm>
              <a:off x="2183422" y="3167743"/>
              <a:ext cx="7825154" cy="52251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xmlns="" id="{45BA1A8F-151A-4440-A89E-3F2F23EC0B79}"/>
                    </a:ext>
                  </a:extLst>
                </p14:cNvPr>
                <p14:cNvContentPartPr/>
                <p14:nvPr/>
              </p14:nvContentPartPr>
              <p14:xfrm>
                <a:off x="2966723" y="3511037"/>
                <a:ext cx="324720" cy="705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45BA1A8F-151A-4440-A89E-3F2F23EC0B7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28563" y="3472877"/>
                  <a:ext cx="4006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xmlns="" id="{E5878777-ACE8-438D-8172-0BFC5AF0692D}"/>
                    </a:ext>
                  </a:extLst>
                </p14:cNvPr>
                <p14:cNvContentPartPr/>
                <p14:nvPr/>
              </p14:nvContentPartPr>
              <p14:xfrm>
                <a:off x="2946203" y="3480797"/>
                <a:ext cx="226440" cy="1112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E5878777-ACE8-438D-8172-0BFC5AF069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36843" y="3471437"/>
                  <a:ext cx="2451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xmlns="" id="{DA6529D8-CF69-4932-8D08-E966839BF851}"/>
                    </a:ext>
                  </a:extLst>
                </p14:cNvPr>
                <p14:cNvContentPartPr/>
                <p14:nvPr/>
              </p14:nvContentPartPr>
              <p14:xfrm>
                <a:off x="3223403" y="3483677"/>
                <a:ext cx="65880" cy="1166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DA6529D8-CF69-4932-8D08-E966839BF85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14043" y="3474317"/>
                  <a:ext cx="84600" cy="135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EC68F9A-CD20-4BDC-936C-FD41AFE3D62E}"/>
              </a:ext>
            </a:extLst>
          </p:cNvPr>
          <p:cNvSpPr txBox="1"/>
          <p:nvPr/>
        </p:nvSpPr>
        <p:spPr>
          <a:xfrm>
            <a:off x="1669161" y="4823926"/>
            <a:ext cx="4842588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이때 주의해야 하는 점은 따옴표가 아닌 </a:t>
            </a:r>
            <a:r>
              <a:rPr lang="ko-KR" altLang="en-US" dirty="0" err="1"/>
              <a:t>백틱으로</a:t>
            </a:r>
            <a:r>
              <a:rPr lang="ko-KR" altLang="en-US" dirty="0"/>
              <a:t> 문자열을 감싸서 처리를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48E7856-420F-4C21-955D-01A7CFAB38BF}"/>
              </a:ext>
            </a:extLst>
          </p:cNvPr>
          <p:cNvSpPr txBox="1"/>
          <p:nvPr/>
        </p:nvSpPr>
        <p:spPr>
          <a:xfrm>
            <a:off x="3059423" y="4033551"/>
            <a:ext cx="206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</a:rPr>
              <a:t>Java script</a:t>
            </a:r>
            <a:endParaRPr lang="ko-KR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xmlns="" id="{01C503FC-60DC-46BF-B03C-464268C87018}"/>
                  </a:ext>
                </a:extLst>
              </p14:cNvPr>
              <p14:cNvContentPartPr/>
              <p14:nvPr/>
            </p14:nvContentPartPr>
            <p14:xfrm>
              <a:off x="6685714" y="2015331"/>
              <a:ext cx="135360" cy="9147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1C503FC-60DC-46BF-B03C-464268C8701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76714" y="2006331"/>
                <a:ext cx="153000" cy="93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867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08" y="1040670"/>
            <a:ext cx="4105275" cy="3343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15912" y="2059458"/>
            <a:ext cx="56676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1.Git add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2.Git commit</a:t>
            </a:r>
            <a:r>
              <a:rPr lang="ko-KR" altLang="en-US" dirty="0"/>
              <a:t>을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3.Vi </a:t>
            </a:r>
            <a:r>
              <a:rPr lang="ko-KR" altLang="en-US" dirty="0"/>
              <a:t>에디터로 들어가서 </a:t>
            </a:r>
            <a:r>
              <a:rPr lang="en-US" altLang="ko-KR" dirty="0" err="1"/>
              <a:t>Esc+i</a:t>
            </a:r>
            <a:r>
              <a:rPr lang="ko-KR" altLang="en-US" dirty="0" err="1"/>
              <a:t>를</a:t>
            </a:r>
            <a:r>
              <a:rPr lang="en-US" altLang="ko-KR" dirty="0"/>
              <a:t> </a:t>
            </a:r>
            <a:r>
              <a:rPr lang="ko-KR" altLang="en-US" dirty="0"/>
              <a:t>눌러 삽입모드로 해서 파일 이름 저장하고 </a:t>
            </a:r>
            <a:r>
              <a:rPr lang="ko-KR" altLang="en-US" dirty="0" err="1"/>
              <a:t>수정한다음</a:t>
            </a:r>
            <a:r>
              <a:rPr lang="ko-KR" altLang="en-US" dirty="0"/>
              <a:t> </a:t>
            </a:r>
            <a:r>
              <a:rPr lang="en-US" altLang="ko-KR" dirty="0"/>
              <a:t>ESC+.WQ</a:t>
            </a:r>
            <a:r>
              <a:rPr lang="ko-KR" altLang="en-US" dirty="0"/>
              <a:t>를 눌러 저장을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535" y="4015688"/>
            <a:ext cx="4662488" cy="265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18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75102" r="138"/>
          <a:stretch/>
        </p:blipFill>
        <p:spPr>
          <a:xfrm>
            <a:off x="888502" y="3429000"/>
            <a:ext cx="4451771" cy="23093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73094" y="2409237"/>
            <a:ext cx="3074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책 </a:t>
            </a:r>
            <a:r>
              <a:rPr lang="en-US" altLang="ko-KR" dirty="0"/>
              <a:t>122</a:t>
            </a:r>
            <a:r>
              <a:rPr lang="ko-KR" altLang="en-US" dirty="0"/>
              <a:t>쪽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참조 대입 연산자 </a:t>
            </a:r>
            <a:endParaRPr lang="en-US" altLang="ko-KR" dirty="0"/>
          </a:p>
          <a:p>
            <a:r>
              <a:rPr lang="en-US" altLang="ko-KR" dirty="0"/>
              <a:t>$a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&amp;$d;</a:t>
            </a:r>
            <a:r>
              <a:rPr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A3CC6D7-86CE-42FD-ADB4-7B4C2305C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4" b="69810"/>
          <a:stretch/>
        </p:blipFill>
        <p:spPr>
          <a:xfrm>
            <a:off x="888502" y="76806"/>
            <a:ext cx="4452831" cy="29325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xmlns="" id="{D165651A-6A9D-4B6D-BC81-CC58AFAE61E1}"/>
                  </a:ext>
                </a:extLst>
              </p14:cNvPr>
              <p14:cNvContentPartPr/>
              <p14:nvPr/>
            </p14:nvContentPartPr>
            <p14:xfrm>
              <a:off x="1460314" y="867651"/>
              <a:ext cx="88920" cy="5601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D165651A-6A9D-4B6D-BC81-CC58AFAE61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1314" y="858651"/>
                <a:ext cx="10656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xmlns="" id="{9F7370B9-517A-4BA1-A337-5B77AD3C0878}"/>
                  </a:ext>
                </a:extLst>
              </p14:cNvPr>
              <p14:cNvContentPartPr/>
              <p14:nvPr/>
            </p14:nvContentPartPr>
            <p14:xfrm>
              <a:off x="940474" y="4805331"/>
              <a:ext cx="67680" cy="513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9F7370B9-517A-4BA1-A337-5B77AD3C08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1474" y="4796331"/>
                <a:ext cx="85320" cy="53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6500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22" y="0"/>
            <a:ext cx="3828242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380880" y="6064200"/>
              <a:ext cx="51120" cy="66708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1520" y="6054840"/>
                <a:ext cx="69840" cy="6858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BC97FFD-A72F-4CBE-8C04-59802002EDC8}"/>
              </a:ext>
            </a:extLst>
          </p:cNvPr>
          <p:cNvSpPr txBox="1"/>
          <p:nvPr/>
        </p:nvSpPr>
        <p:spPr>
          <a:xfrm>
            <a:off x="7205923" y="2828835"/>
            <a:ext cx="3074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책 </a:t>
            </a:r>
            <a:r>
              <a:rPr lang="en-US" altLang="ko-KR" dirty="0"/>
              <a:t>121</a:t>
            </a:r>
            <a:r>
              <a:rPr lang="ko-KR" altLang="en-US" dirty="0"/>
              <a:t>쪽 </a:t>
            </a:r>
            <a:r>
              <a:rPr lang="en-US" altLang="ko-KR" dirty="0"/>
              <a:t>~ 124</a:t>
            </a:r>
            <a:r>
              <a:rPr lang="ko-KR" altLang="en-US" dirty="0"/>
              <a:t>쪽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참조 대입 연산자 </a:t>
            </a:r>
            <a:endParaRPr lang="en-US" altLang="ko-KR" dirty="0"/>
          </a:p>
          <a:p>
            <a:r>
              <a:rPr lang="en-US" altLang="ko-KR" dirty="0"/>
              <a:t>$a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&amp;$d;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2006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76863" y="2114772"/>
            <a:ext cx="2382753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책 </a:t>
            </a:r>
            <a:r>
              <a:rPr lang="en-US" altLang="ko-KR" dirty="0"/>
              <a:t>129</a:t>
            </a:r>
            <a:r>
              <a:rPr lang="ko-KR" altLang="en-US" dirty="0"/>
              <a:t>쪽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/ =&gt; </a:t>
            </a:r>
            <a:r>
              <a:rPr lang="ko-KR" altLang="en-US" dirty="0"/>
              <a:t>나누기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% =&gt; </a:t>
            </a:r>
            <a:r>
              <a:rPr lang="ko-KR" altLang="en-US" dirty="0"/>
              <a:t>나머지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(</a:t>
            </a:r>
            <a:r>
              <a:rPr lang="ko-KR" altLang="en-US" dirty="0"/>
              <a:t>정수로 나타낸다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82041"/>
          <a:stretch/>
        </p:blipFill>
        <p:spPr>
          <a:xfrm>
            <a:off x="309105" y="1385596"/>
            <a:ext cx="6354295" cy="204340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4C12D83-8789-44E7-8879-FD2FB114C6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89660" r="14476" b="94"/>
          <a:stretch/>
        </p:blipFill>
        <p:spPr>
          <a:xfrm>
            <a:off x="309105" y="3932852"/>
            <a:ext cx="6436928" cy="138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21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95465" r="861"/>
          <a:stretch/>
        </p:blipFill>
        <p:spPr>
          <a:xfrm>
            <a:off x="239936" y="5376161"/>
            <a:ext cx="5119357" cy="4416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78144" y="599936"/>
            <a:ext cx="287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&lt;= 1</a:t>
            </a:r>
            <a:r>
              <a:rPr lang="ko-KR" altLang="en-US" dirty="0"/>
              <a:t>씩 늘어난다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91020"/>
          <a:stretch/>
        </p:blipFill>
        <p:spPr>
          <a:xfrm>
            <a:off x="7383740" y="5201990"/>
            <a:ext cx="4346489" cy="6158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64756" y="2849549"/>
            <a:ext cx="2875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씩 늘어나다가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씩 줄어든다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0FF0F47-5C84-4F50-9519-BDC6BC8FD5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91" b="40725"/>
          <a:stretch/>
        </p:blipFill>
        <p:spPr>
          <a:xfrm>
            <a:off x="667045" y="250199"/>
            <a:ext cx="4013366" cy="46825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3CEE810-255F-4088-B757-2D5C5B601E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93" b="53243"/>
          <a:stretch/>
        </p:blipFill>
        <p:spPr>
          <a:xfrm>
            <a:off x="7383739" y="2032000"/>
            <a:ext cx="4346489" cy="2521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CF8AA74-5003-444D-A2D5-B1DF7C3FFA6F}"/>
              </a:ext>
            </a:extLst>
          </p:cNvPr>
          <p:cNvSpPr txBox="1"/>
          <p:nvPr/>
        </p:nvSpPr>
        <p:spPr>
          <a:xfrm>
            <a:off x="6784699" y="2971639"/>
            <a:ext cx="287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=&gt;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xmlns="" id="{AA39FA28-AA0B-48EE-B2F2-EBA8AD66C740}"/>
                  </a:ext>
                </a:extLst>
              </p14:cNvPr>
              <p14:cNvContentPartPr/>
              <p14:nvPr/>
            </p14:nvContentPartPr>
            <p14:xfrm>
              <a:off x="7480260" y="5913780"/>
              <a:ext cx="546480" cy="223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A39FA28-AA0B-48EE-B2F2-EBA8AD66C7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71260" y="5904780"/>
                <a:ext cx="56412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xmlns="" id="{27150E40-5C6A-45B7-93C2-08FCDD355032}"/>
                  </a:ext>
                </a:extLst>
              </p14:cNvPr>
              <p14:cNvContentPartPr/>
              <p14:nvPr/>
            </p14:nvContentPartPr>
            <p14:xfrm>
              <a:off x="9664740" y="3505020"/>
              <a:ext cx="1574280" cy="147744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27150E40-5C6A-45B7-93C2-08FCDD3550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55740" y="3496020"/>
                <a:ext cx="1591920" cy="149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379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541" b="55223"/>
          <a:stretch/>
        </p:blipFill>
        <p:spPr>
          <a:xfrm>
            <a:off x="750029" y="169263"/>
            <a:ext cx="6235674" cy="43351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53515" y="2336820"/>
            <a:ext cx="4138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책  </a:t>
            </a:r>
            <a:r>
              <a:rPr lang="en-US" altLang="ko-KR" dirty="0"/>
              <a:t>149  165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후순위일 때는 변수를 참조 후에 값이 변경됩니다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xmlns="" id="{47C9FB42-4B03-43B8-8E96-7473F46DD202}"/>
                  </a:ext>
                </a:extLst>
              </p14:cNvPr>
              <p14:cNvContentPartPr/>
              <p14:nvPr/>
            </p14:nvContentPartPr>
            <p14:xfrm>
              <a:off x="4317403" y="331842"/>
              <a:ext cx="469082" cy="1517398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47C9FB42-4B03-43B8-8E96-7473F46DD2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8036" y="322482"/>
                <a:ext cx="487816" cy="15361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xmlns="" id="{D57BAD97-4336-4C21-81D4-DB192FE525CC}"/>
                  </a:ext>
                </a:extLst>
              </p14:cNvPr>
              <p14:cNvContentPartPr/>
              <p14:nvPr/>
            </p14:nvContentPartPr>
            <p14:xfrm>
              <a:off x="4661020" y="2821825"/>
              <a:ext cx="250930" cy="1214349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D57BAD97-4336-4C21-81D4-DB192FE525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51646" y="2812464"/>
                <a:ext cx="269678" cy="123307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9C0DA3BA-EE78-43DC-9E3F-612FD9D558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929"/>
          <a:stretch/>
        </p:blipFill>
        <p:spPr>
          <a:xfrm>
            <a:off x="750029" y="4998057"/>
            <a:ext cx="6277248" cy="126707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0822739-83E2-4B18-95E9-303CB0A7F41C}"/>
              </a:ext>
            </a:extLst>
          </p:cNvPr>
          <p:cNvSpPr txBox="1"/>
          <p:nvPr/>
        </p:nvSpPr>
        <p:spPr>
          <a:xfrm>
            <a:off x="5181474" y="905875"/>
            <a:ext cx="1935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6 &gt; 5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BF56F96-60C3-47A3-B5DF-82E859AA4239}"/>
              </a:ext>
            </a:extLst>
          </p:cNvPr>
          <p:cNvSpPr txBox="1"/>
          <p:nvPr/>
        </p:nvSpPr>
        <p:spPr>
          <a:xfrm>
            <a:off x="5181474" y="3105833"/>
            <a:ext cx="1935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5 &gt; 4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xmlns="" id="{924C6020-9363-4254-A881-D3BC1FC106FF}"/>
                  </a:ext>
                </a:extLst>
              </p14:cNvPr>
              <p14:cNvContentPartPr/>
              <p14:nvPr/>
            </p14:nvContentPartPr>
            <p14:xfrm>
              <a:off x="264780" y="2767740"/>
              <a:ext cx="459360" cy="151308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924C6020-9363-4254-A881-D3BC1FC106F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8780" y="2695740"/>
                <a:ext cx="531000" cy="165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xmlns="" id="{F84C9983-6CC3-4A53-A6A4-70AA4916079F}"/>
                  </a:ext>
                </a:extLst>
              </p14:cNvPr>
              <p14:cNvContentPartPr/>
              <p14:nvPr/>
            </p14:nvContentPartPr>
            <p14:xfrm>
              <a:off x="1003140" y="6055980"/>
              <a:ext cx="572040" cy="13464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F84C9983-6CC3-4A53-A6A4-70AA4916079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7140" y="5983980"/>
                <a:ext cx="64368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xmlns="" id="{081FA0E4-0B75-4F61-8EEE-7D7367A06219}"/>
                  </a:ext>
                </a:extLst>
              </p14:cNvPr>
              <p14:cNvContentPartPr/>
              <p14:nvPr/>
            </p14:nvContentPartPr>
            <p14:xfrm>
              <a:off x="6667380" y="3395220"/>
              <a:ext cx="1181520" cy="3135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081FA0E4-0B75-4F61-8EEE-7D7367A0621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31380" y="3323220"/>
                <a:ext cx="125316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xmlns="" id="{18316B63-64C4-41D9-BD4E-5A9B7A2A3F3A}"/>
                  </a:ext>
                </a:extLst>
              </p14:cNvPr>
              <p14:cNvContentPartPr/>
              <p14:nvPr/>
            </p14:nvContentPartPr>
            <p14:xfrm>
              <a:off x="7632540" y="3263820"/>
              <a:ext cx="305280" cy="26712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18316B63-64C4-41D9-BD4E-5A9B7A2A3F3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96540" y="3191820"/>
                <a:ext cx="376920" cy="41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0075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94558" r="-261"/>
          <a:stretch/>
        </p:blipFill>
        <p:spPr>
          <a:xfrm>
            <a:off x="236271" y="4242773"/>
            <a:ext cx="5008467" cy="5038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19382" y="1525945"/>
            <a:ext cx="7319740" cy="195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조건값을</a:t>
            </a:r>
            <a:r>
              <a:rPr lang="ko-KR" altLang="en-US" dirty="0"/>
              <a:t> 이용하여 참과 거짓에 대한 동작을 구분합니다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If</a:t>
            </a:r>
            <a:r>
              <a:rPr lang="ko-KR" altLang="en-US" dirty="0"/>
              <a:t> 문 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 err="1"/>
              <a:t>조건값은</a:t>
            </a:r>
            <a:r>
              <a:rPr lang="ko-KR" altLang="en-US" dirty="0"/>
              <a:t> </a:t>
            </a:r>
            <a:r>
              <a:rPr lang="ko-KR" altLang="en-US" dirty="0" err="1"/>
              <a:t>참일때</a:t>
            </a:r>
            <a:r>
              <a:rPr lang="ko-KR" altLang="en-US" dirty="0"/>
              <a:t> 동작을 합니다</a:t>
            </a:r>
            <a:r>
              <a:rPr lang="en-US" altLang="ko-KR" dirty="0"/>
              <a:t>./ </a:t>
            </a:r>
            <a:r>
              <a:rPr lang="ko-KR" altLang="en-US" dirty="0"/>
              <a:t>조건이 참이 아닌 경우 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else </a:t>
            </a:r>
            <a:r>
              <a:rPr lang="ko-KR" altLang="en-US" dirty="0"/>
              <a:t>이후의 문장을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0B82706-6DCA-4CDB-9815-05A9E2642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699"/>
          <a:stretch/>
        </p:blipFill>
        <p:spPr>
          <a:xfrm>
            <a:off x="249320" y="1185442"/>
            <a:ext cx="4995418" cy="25276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xmlns="" id="{688F9AC1-D164-4212-8689-1BC62B96F46C}"/>
                  </a:ext>
                </a:extLst>
              </p14:cNvPr>
              <p14:cNvContentPartPr/>
              <p14:nvPr/>
            </p14:nvContentPartPr>
            <p14:xfrm>
              <a:off x="2002474" y="1800411"/>
              <a:ext cx="817200" cy="5238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688F9AC1-D164-4212-8689-1BC62B96F4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3394" y="1781331"/>
                <a:ext cx="85500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xmlns="" id="{A857C667-28EB-4559-A763-4C7992027AD6}"/>
                  </a:ext>
                </a:extLst>
              </p14:cNvPr>
              <p14:cNvContentPartPr/>
              <p14:nvPr/>
            </p14:nvContentPartPr>
            <p14:xfrm>
              <a:off x="1231714" y="3310971"/>
              <a:ext cx="2193120" cy="1177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857C667-28EB-4559-A763-4C7992027AD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17314" y="3296571"/>
                <a:ext cx="222120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xmlns="" id="{D34F4EFC-0959-45CF-85F0-60A0EAB6073D}"/>
                  </a:ext>
                </a:extLst>
              </p14:cNvPr>
              <p14:cNvContentPartPr/>
              <p14:nvPr/>
            </p14:nvContentPartPr>
            <p14:xfrm>
              <a:off x="381034" y="4595811"/>
              <a:ext cx="739080" cy="2469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34F4EFC-0959-45CF-85F0-60A0EAB6073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634" y="4581411"/>
                <a:ext cx="767160" cy="27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0056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-707" b="69074"/>
          <a:stretch/>
        </p:blipFill>
        <p:spPr>
          <a:xfrm>
            <a:off x="281640" y="508000"/>
            <a:ext cx="6220218" cy="33528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AA8BC74-B46F-4528-9853-4F35DD353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148" r="3900"/>
          <a:stretch/>
        </p:blipFill>
        <p:spPr>
          <a:xfrm>
            <a:off x="281640" y="4559300"/>
            <a:ext cx="6190211" cy="774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FFA4734-AE84-4B3D-8E52-B1912F1C9D40}"/>
              </a:ext>
            </a:extLst>
          </p:cNvPr>
          <p:cNvSpPr txBox="1"/>
          <p:nvPr/>
        </p:nvSpPr>
        <p:spPr>
          <a:xfrm>
            <a:off x="6667500" y="990600"/>
            <a:ext cx="5524500" cy="1841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/>
              <a:t>&lt;A</a:t>
            </a:r>
            <a:r>
              <a:rPr lang="ko-KR" altLang="en-US" sz="2000" dirty="0"/>
              <a:t> </a:t>
            </a:r>
            <a:r>
              <a:rPr lang="en-US" altLang="ko-KR" sz="2000" dirty="0"/>
              <a:t>&amp;&amp; B=&gt; A</a:t>
            </a:r>
            <a:r>
              <a:rPr lang="ko-KR" altLang="en-US" sz="2000" dirty="0"/>
              <a:t>와 </a:t>
            </a:r>
            <a:r>
              <a:rPr lang="en-US" altLang="ko-KR" sz="2000" dirty="0"/>
              <a:t>B </a:t>
            </a:r>
            <a:r>
              <a:rPr lang="ko-KR" altLang="en-US" sz="2000" dirty="0"/>
              <a:t>둘 다 모두 참인 경우 참</a:t>
            </a:r>
            <a:r>
              <a:rPr lang="en-US" altLang="ko-KR" sz="2000" dirty="0"/>
              <a:t>&gt; 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Sex</a:t>
            </a:r>
            <a:r>
              <a:rPr lang="ko-KR" altLang="en-US" sz="2000" dirty="0"/>
              <a:t>가 남자이고 </a:t>
            </a:r>
            <a:r>
              <a:rPr lang="en-US" altLang="ko-KR" sz="2000" dirty="0"/>
              <a:t>age</a:t>
            </a:r>
            <a:r>
              <a:rPr lang="ko-KR" altLang="en-US" sz="2000" dirty="0"/>
              <a:t>가 </a:t>
            </a:r>
            <a:r>
              <a:rPr lang="en-US" altLang="ko-KR" sz="2000" dirty="0"/>
              <a:t>19</a:t>
            </a:r>
            <a:r>
              <a:rPr lang="ko-KR" altLang="en-US" sz="2000" dirty="0"/>
              <a:t>보다 크거나 같을 때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/>
              <a:t>“</a:t>
            </a:r>
            <a:r>
              <a:rPr lang="ko-KR" altLang="en-US" sz="2000" dirty="0"/>
              <a:t>남자 성인입니다</a:t>
            </a:r>
            <a:r>
              <a:rPr lang="en-US" altLang="ko-KR" sz="2000" dirty="0"/>
              <a:t>”</a:t>
            </a:r>
            <a:r>
              <a:rPr lang="ko-KR" altLang="en-US" sz="2000" dirty="0"/>
              <a:t> 출력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813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97535" y="3105834"/>
            <a:ext cx="44053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https://javascript.jiny.dev</a:t>
            </a:r>
            <a:r>
              <a:rPr lang="ko-KR" altLang="en-US" dirty="0"/>
              <a:t>에 들어가면 </a:t>
            </a:r>
            <a:endParaRPr lang="en-US" altLang="ko-KR" dirty="0"/>
          </a:p>
          <a:p>
            <a:r>
              <a:rPr lang="ko-KR" altLang="en-US" dirty="0"/>
              <a:t>자바스크립트에 대해 정리 되어있습니다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207" y="1005017"/>
            <a:ext cx="5175385" cy="499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90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-870" b="47778"/>
          <a:stretch/>
        </p:blipFill>
        <p:spPr>
          <a:xfrm>
            <a:off x="607536" y="431800"/>
            <a:ext cx="4764867" cy="48133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A2B30DE-EF59-4915-A479-5A67FD82E3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444" r="4336"/>
          <a:stretch/>
        </p:blipFill>
        <p:spPr>
          <a:xfrm>
            <a:off x="315437" y="5613400"/>
            <a:ext cx="7173162" cy="812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F662E36-D7C4-43AA-A918-1AE159578924}"/>
              </a:ext>
            </a:extLst>
          </p:cNvPr>
          <p:cNvSpPr txBox="1"/>
          <p:nvPr/>
        </p:nvSpPr>
        <p:spPr>
          <a:xfrm>
            <a:off x="6096000" y="1193800"/>
            <a:ext cx="5753100" cy="366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/>
              <a:t>&lt; switch </a:t>
            </a:r>
            <a:r>
              <a:rPr lang="ko-KR" altLang="en-US" sz="2400" dirty="0"/>
              <a:t>문 </a:t>
            </a:r>
            <a:r>
              <a:rPr lang="en-US" altLang="ko-KR" sz="2400" dirty="0"/>
              <a:t>&gt;</a:t>
            </a:r>
          </a:p>
          <a:p>
            <a:pPr>
              <a:lnSpc>
                <a:spcPct val="200000"/>
              </a:lnSpc>
            </a:pPr>
            <a:r>
              <a:rPr lang="en-US" altLang="ko-KR" sz="2400" dirty="0"/>
              <a:t>case</a:t>
            </a:r>
            <a:r>
              <a:rPr lang="ko-KR" altLang="en-US" sz="2400" dirty="0"/>
              <a:t>는 표현식과 값이 일치하는 경우에 동작을 수행합니다</a:t>
            </a:r>
            <a:r>
              <a:rPr lang="en-US" altLang="ko-KR" sz="2400" dirty="0"/>
              <a:t>.</a:t>
            </a:r>
          </a:p>
          <a:p>
            <a:pPr>
              <a:lnSpc>
                <a:spcPct val="200000"/>
              </a:lnSpc>
            </a:pP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en-US" altLang="ko-KR" sz="2400" dirty="0"/>
              <a:t>N</a:t>
            </a:r>
            <a:r>
              <a:rPr lang="ko-KR" altLang="en-US" sz="2400" dirty="0"/>
              <a:t>이 </a:t>
            </a:r>
            <a:r>
              <a:rPr lang="en-US" altLang="ko-KR" sz="2400" dirty="0"/>
              <a:t>1</a:t>
            </a:r>
            <a:r>
              <a:rPr lang="ko-KR" altLang="en-US" sz="2400" dirty="0"/>
              <a:t>이니까 </a:t>
            </a:r>
            <a:r>
              <a:rPr lang="en-US" altLang="ko-KR" sz="2400" dirty="0"/>
              <a:t>case</a:t>
            </a:r>
            <a:r>
              <a:rPr lang="ko-KR" altLang="en-US" sz="2400" dirty="0"/>
              <a:t>가 </a:t>
            </a:r>
            <a:r>
              <a:rPr lang="en-US" altLang="ko-KR" sz="2400" dirty="0"/>
              <a:t>1</a:t>
            </a:r>
            <a:r>
              <a:rPr lang="ko-KR" altLang="en-US" sz="2400" dirty="0"/>
              <a:t>일 때의 값을 출력</a:t>
            </a:r>
          </a:p>
        </p:txBody>
      </p:sp>
    </p:spTree>
    <p:extLst>
      <p:ext uri="{BB962C8B-B14F-4D97-AF65-F5344CB8AC3E}">
        <p14:creationId xmlns:p14="http://schemas.microsoft.com/office/powerpoint/2010/main" val="3874076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" r="522" b="66296"/>
          <a:stretch/>
        </p:blipFill>
        <p:spPr>
          <a:xfrm>
            <a:off x="382961" y="1219200"/>
            <a:ext cx="6874522" cy="3556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08BCCC1-5537-46C1-A70E-C93C4BBB2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148" r="3393"/>
          <a:stretch/>
        </p:blipFill>
        <p:spPr>
          <a:xfrm>
            <a:off x="217861" y="5422900"/>
            <a:ext cx="9265370" cy="1003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A162E7C-686A-4619-A087-25F64C5604B5}"/>
              </a:ext>
            </a:extLst>
          </p:cNvPr>
          <p:cNvSpPr txBox="1"/>
          <p:nvPr/>
        </p:nvSpPr>
        <p:spPr>
          <a:xfrm>
            <a:off x="7821239" y="900311"/>
            <a:ext cx="3987800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&lt; 3</a:t>
            </a:r>
            <a:r>
              <a:rPr lang="ko-KR" altLang="en-US" dirty="0"/>
              <a:t>항 연산자</a:t>
            </a:r>
            <a:r>
              <a:rPr lang="en-US" altLang="ko-KR" dirty="0"/>
              <a:t> 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If</a:t>
            </a:r>
            <a:r>
              <a:rPr lang="ko-KR" altLang="en-US" dirty="0"/>
              <a:t>조건문을 간략하게 약식형태의 연산자처럼 표현 할 수 있는 방법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조건식 </a:t>
            </a:r>
            <a:r>
              <a:rPr lang="en-US" altLang="ko-KR" dirty="0"/>
              <a:t>? True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false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dirty="0"/>
              <a:t>조건식이 맞으면 </a:t>
            </a:r>
            <a:r>
              <a:rPr lang="en-US" altLang="ko-KR" dirty="0"/>
              <a:t>true</a:t>
            </a:r>
            <a:r>
              <a:rPr lang="ko-KR" altLang="en-US" dirty="0"/>
              <a:t>값 출력</a:t>
            </a:r>
            <a:r>
              <a:rPr lang="en-US" altLang="ko-KR" dirty="0"/>
              <a:t>, </a:t>
            </a:r>
            <a:r>
              <a:rPr lang="ko-KR" altLang="en-US" dirty="0"/>
              <a:t>틀리면 </a:t>
            </a:r>
            <a:r>
              <a:rPr lang="en-US" altLang="ko-KR" dirty="0"/>
              <a:t>false </a:t>
            </a:r>
            <a:r>
              <a:rPr lang="ko-KR" altLang="en-US" dirty="0"/>
              <a:t>값 출력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Ko</a:t>
            </a:r>
            <a:r>
              <a:rPr lang="ko-KR" altLang="en-US" dirty="0"/>
              <a:t> 는 </a:t>
            </a:r>
            <a:r>
              <a:rPr lang="en-US" altLang="ko-KR" dirty="0"/>
              <a:t>true</a:t>
            </a:r>
            <a:r>
              <a:rPr lang="ko-KR" altLang="en-US" dirty="0"/>
              <a:t>니깐 한국어 출력</a:t>
            </a:r>
          </a:p>
        </p:txBody>
      </p:sp>
    </p:spTree>
    <p:extLst>
      <p:ext uri="{BB962C8B-B14F-4D97-AF65-F5344CB8AC3E}">
        <p14:creationId xmlns:p14="http://schemas.microsoft.com/office/powerpoint/2010/main" val="2891196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79630"/>
          <a:stretch/>
        </p:blipFill>
        <p:spPr>
          <a:xfrm>
            <a:off x="460556" y="461892"/>
            <a:ext cx="3894349" cy="15900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84919" r="144"/>
          <a:stretch/>
        </p:blipFill>
        <p:spPr>
          <a:xfrm>
            <a:off x="7952905" y="2556892"/>
            <a:ext cx="3778539" cy="103424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DC9699B-98B0-4174-8E3D-33C49192B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000"/>
          <a:stretch/>
        </p:blipFill>
        <p:spPr>
          <a:xfrm>
            <a:off x="460556" y="2453445"/>
            <a:ext cx="3783985" cy="11376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102DBC9-0767-4359-ADBB-B089092059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27" b="78145"/>
          <a:stretch/>
        </p:blipFill>
        <p:spPr>
          <a:xfrm>
            <a:off x="8026381" y="507508"/>
            <a:ext cx="3631585" cy="14988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xmlns="" id="{684501A7-B4ED-4C74-A3FA-8CF3EC4D156E}"/>
                  </a:ext>
                </a:extLst>
              </p14:cNvPr>
              <p14:cNvContentPartPr/>
              <p14:nvPr/>
            </p14:nvContentPartPr>
            <p14:xfrm>
              <a:off x="2583489" y="1161510"/>
              <a:ext cx="361440" cy="90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684501A7-B4ED-4C74-A3FA-8CF3EC4D15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8489" y="1071510"/>
                <a:ext cx="45108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xmlns="" id="{69B350A0-85FC-45E9-A550-FCBB8F0D090C}"/>
                  </a:ext>
                </a:extLst>
              </p14:cNvPr>
              <p14:cNvContentPartPr/>
              <p14:nvPr/>
            </p14:nvContentPartPr>
            <p14:xfrm>
              <a:off x="9001929" y="1503150"/>
              <a:ext cx="515160" cy="1040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69B350A0-85FC-45E9-A550-FCBB8F0D09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56929" y="1413150"/>
                <a:ext cx="6048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xmlns="" id="{CDD938E5-AB99-4943-9DC6-9902DCFC0984}"/>
                  </a:ext>
                </a:extLst>
              </p14:cNvPr>
              <p14:cNvContentPartPr/>
              <p14:nvPr/>
            </p14:nvContentPartPr>
            <p14:xfrm>
              <a:off x="2538849" y="998070"/>
              <a:ext cx="497520" cy="378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DD938E5-AB99-4943-9DC6-9902DCFC098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20849" y="980070"/>
                <a:ext cx="53316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xmlns="" id="{699ABF02-C061-4304-A978-9EC07F6A57F2}"/>
                  </a:ext>
                </a:extLst>
              </p14:cNvPr>
              <p14:cNvContentPartPr/>
              <p14:nvPr/>
            </p14:nvContentPartPr>
            <p14:xfrm>
              <a:off x="8886009" y="1422510"/>
              <a:ext cx="578520" cy="348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699ABF02-C061-4304-A978-9EC07F6A57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68009" y="1404510"/>
                <a:ext cx="614160" cy="38448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C2480D5-7867-4118-A0EC-DFAA6DDA4249}"/>
              </a:ext>
            </a:extLst>
          </p:cNvPr>
          <p:cNvSpPr txBox="1"/>
          <p:nvPr/>
        </p:nvSpPr>
        <p:spPr>
          <a:xfrm>
            <a:off x="4470825" y="878889"/>
            <a:ext cx="3429520" cy="183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 for : </a:t>
            </a:r>
            <a:r>
              <a:rPr lang="ko-KR" altLang="en-US" dirty="0" err="1"/>
              <a:t>반복문</a:t>
            </a:r>
            <a:r>
              <a:rPr lang="en-US" altLang="ko-KR" dirty="0"/>
              <a:t> &gt;</a:t>
            </a:r>
          </a:p>
          <a:p>
            <a:pPr algn="ctr"/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For(</a:t>
            </a:r>
            <a:r>
              <a:rPr lang="ko-KR" altLang="en-US" dirty="0"/>
              <a:t>초기값</a:t>
            </a:r>
            <a:r>
              <a:rPr lang="en-US" altLang="ko-KR" dirty="0"/>
              <a:t>;</a:t>
            </a:r>
            <a:r>
              <a:rPr lang="ko-KR" altLang="en-US" dirty="0"/>
              <a:t>조건</a:t>
            </a:r>
            <a:r>
              <a:rPr lang="en-US" altLang="ko-KR" dirty="0"/>
              <a:t>;</a:t>
            </a:r>
            <a:r>
              <a:rPr lang="ko-KR" altLang="en-US" dirty="0"/>
              <a:t>증가 연산자</a:t>
            </a:r>
            <a:r>
              <a:rPr lang="en-US" altLang="ko-KR" dirty="0"/>
              <a:t> ) {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반복되는 </a:t>
            </a:r>
            <a:r>
              <a:rPr lang="ko-KR" altLang="en-US" dirty="0" err="1"/>
              <a:t>수행문</a:t>
            </a:r>
            <a:r>
              <a:rPr lang="en-US" altLang="ko-KR" dirty="0"/>
              <a:t>;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CE19A55-4D31-4208-B1DE-61313EEE3DB8}"/>
              </a:ext>
            </a:extLst>
          </p:cNvPr>
          <p:cNvSpPr txBox="1"/>
          <p:nvPr/>
        </p:nvSpPr>
        <p:spPr>
          <a:xfrm>
            <a:off x="4354905" y="4990730"/>
            <a:ext cx="3265097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/>
              <a:t>증가 연산자는 </a:t>
            </a:r>
            <a:r>
              <a:rPr lang="en-US" altLang="ko-KR" dirty="0"/>
              <a:t>{ } </a:t>
            </a:r>
            <a:r>
              <a:rPr lang="ko-KR" altLang="en-US" dirty="0"/>
              <a:t>안에 만 쓰면 값은 똑같다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081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210" b="60647"/>
          <a:stretch/>
        </p:blipFill>
        <p:spPr>
          <a:xfrm>
            <a:off x="687570" y="1047564"/>
            <a:ext cx="4874952" cy="351555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19B9B0C-65C2-4372-97E0-096A0F1CF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334" r="4064"/>
          <a:stretch/>
        </p:blipFill>
        <p:spPr>
          <a:xfrm>
            <a:off x="687570" y="5051394"/>
            <a:ext cx="5926794" cy="10919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xmlns="" id="{F3ACD36E-CAF8-4411-AB14-34BF964B32B8}"/>
                  </a:ext>
                </a:extLst>
              </p14:cNvPr>
              <p14:cNvContentPartPr/>
              <p14:nvPr/>
            </p14:nvContentPartPr>
            <p14:xfrm>
              <a:off x="1747209" y="807990"/>
              <a:ext cx="1040760" cy="99468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F3ACD36E-CAF8-4411-AB14-34BF964B32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9209" y="789990"/>
                <a:ext cx="1076400" cy="10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xmlns="" id="{18266F86-4B8F-4C40-B35F-288CDA4BF58A}"/>
                  </a:ext>
                </a:extLst>
              </p14:cNvPr>
              <p14:cNvContentPartPr/>
              <p14:nvPr/>
            </p14:nvContentPartPr>
            <p14:xfrm>
              <a:off x="2397009" y="1846590"/>
              <a:ext cx="1029960" cy="2934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8266F86-4B8F-4C40-B35F-288CDA4BF5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79009" y="1828590"/>
                <a:ext cx="106560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xmlns="" id="{4C924BFA-406E-4A1D-908E-203E8CFE862F}"/>
                  </a:ext>
                </a:extLst>
              </p14:cNvPr>
              <p14:cNvContentPartPr/>
              <p14:nvPr/>
            </p14:nvContentPartPr>
            <p14:xfrm>
              <a:off x="2254809" y="2885190"/>
              <a:ext cx="1198800" cy="17784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4C924BFA-406E-4A1D-908E-203E8CFE862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36809" y="2867190"/>
                <a:ext cx="1234440" cy="2134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6A23FF4-7E8F-4842-BC32-2091515705EF}"/>
              </a:ext>
            </a:extLst>
          </p:cNvPr>
          <p:cNvSpPr txBox="1"/>
          <p:nvPr/>
        </p:nvSpPr>
        <p:spPr>
          <a:xfrm>
            <a:off x="3566461" y="2805342"/>
            <a:ext cx="1305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rgbClr val="FF0000"/>
                </a:solidFill>
              </a:rPr>
              <a:t>증가 연산자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D4EC34F-53D9-4B96-A2E5-10FD44D179F5}"/>
              </a:ext>
            </a:extLst>
          </p:cNvPr>
          <p:cNvSpPr txBox="1"/>
          <p:nvPr/>
        </p:nvSpPr>
        <p:spPr>
          <a:xfrm>
            <a:off x="3566461" y="1802670"/>
            <a:ext cx="1305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조건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CC5729E-1AE6-47B5-8899-5E2B261EBAE6}"/>
              </a:ext>
            </a:extLst>
          </p:cNvPr>
          <p:cNvSpPr txBox="1"/>
          <p:nvPr/>
        </p:nvSpPr>
        <p:spPr>
          <a:xfrm>
            <a:off x="2345949" y="405150"/>
            <a:ext cx="1305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초기값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5B0E22C-05F5-49A3-B97B-3C31764F478C}"/>
              </a:ext>
            </a:extLst>
          </p:cNvPr>
          <p:cNvSpPr txBox="1"/>
          <p:nvPr/>
        </p:nvSpPr>
        <p:spPr>
          <a:xfrm>
            <a:off x="7129761" y="1802670"/>
            <a:ext cx="4180883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ko-KR" altLang="en-US" dirty="0"/>
              <a:t>는 </a:t>
            </a:r>
            <a:r>
              <a:rPr lang="en-US" altLang="ko-KR" dirty="0"/>
              <a:t>= 0 </a:t>
            </a:r>
            <a:r>
              <a:rPr lang="ko-KR" altLang="en-US" dirty="0"/>
              <a:t>부터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5</a:t>
            </a:r>
            <a:r>
              <a:rPr lang="ko-KR" altLang="en-US" dirty="0"/>
              <a:t>보다 작은 수까지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하나씩 증가한다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만약 </a:t>
            </a: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가 나오면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아니야</a:t>
            </a:r>
            <a:r>
              <a:rPr lang="en-US" altLang="ko-KR" dirty="0"/>
              <a:t>~~</a:t>
            </a:r>
            <a:r>
              <a:rPr lang="ko-KR" altLang="en-US" dirty="0"/>
              <a:t>라는 말을 출력 하고 멈춘다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9447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93981" r="3532"/>
          <a:stretch/>
        </p:blipFill>
        <p:spPr>
          <a:xfrm>
            <a:off x="499640" y="3701989"/>
            <a:ext cx="4432730" cy="55929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94110" r="2151"/>
          <a:stretch/>
        </p:blipFill>
        <p:spPr>
          <a:xfrm>
            <a:off x="7378291" y="3497803"/>
            <a:ext cx="4432718" cy="55929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D5DA5A8-D8B9-42FE-ABCE-762FC7DF23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93" b="75814"/>
          <a:stretch/>
        </p:blipFill>
        <p:spPr>
          <a:xfrm>
            <a:off x="499640" y="946952"/>
            <a:ext cx="4314071" cy="22090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56ECC98-4B7D-472A-816F-04B17D1369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592"/>
          <a:stretch/>
        </p:blipFill>
        <p:spPr>
          <a:xfrm>
            <a:off x="7993240" y="323438"/>
            <a:ext cx="3711704" cy="28325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240D007-3197-40EC-AAFE-EF5E540DD4D3}"/>
              </a:ext>
            </a:extLst>
          </p:cNvPr>
          <p:cNvSpPr txBox="1"/>
          <p:nvPr/>
        </p:nvSpPr>
        <p:spPr>
          <a:xfrm>
            <a:off x="310155" y="4807260"/>
            <a:ext cx="4936547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 </a:t>
            </a:r>
            <a:r>
              <a:rPr lang="en-US" altLang="ko-KR" dirty="0"/>
              <a:t>1</a:t>
            </a:r>
            <a:r>
              <a:rPr lang="ko-KR" altLang="en-US" dirty="0"/>
              <a:t>씩 증가하는데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만약 </a:t>
            </a: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로 나누어져서 나머지가 </a:t>
            </a:r>
            <a:r>
              <a:rPr lang="en-US" altLang="ko-KR" dirty="0"/>
              <a:t>0</a:t>
            </a:r>
            <a:r>
              <a:rPr lang="ko-KR" altLang="en-US" dirty="0"/>
              <a:t>이 된다면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그 숫자와 함께 짝수라고 출력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209F53E-524B-4CAA-85B0-55342F059BAA}"/>
              </a:ext>
            </a:extLst>
          </p:cNvPr>
          <p:cNvSpPr txBox="1"/>
          <p:nvPr/>
        </p:nvSpPr>
        <p:spPr>
          <a:xfrm>
            <a:off x="7082743" y="4281556"/>
            <a:ext cx="50238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(Continue : </a:t>
            </a:r>
            <a:r>
              <a:rPr lang="ko-KR" altLang="en-US" dirty="0"/>
              <a:t>아래 코드 실행하지 않고  건너뛰기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 </a:t>
            </a:r>
            <a:r>
              <a:rPr lang="en-US" altLang="ko-KR" dirty="0"/>
              <a:t>1</a:t>
            </a:r>
            <a:r>
              <a:rPr lang="ko-KR" altLang="en-US" dirty="0"/>
              <a:t>씩 증가하는데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만약 </a:t>
            </a: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로 나누어져서 나머지가 </a:t>
            </a:r>
            <a:r>
              <a:rPr lang="en-US" altLang="ko-KR" dirty="0"/>
              <a:t>0</a:t>
            </a:r>
            <a:r>
              <a:rPr lang="ko-KR" altLang="en-US" dirty="0"/>
              <a:t>이 된다면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Continue  </a:t>
            </a:r>
            <a:r>
              <a:rPr lang="ko-KR" altLang="en-US" dirty="0"/>
              <a:t>만나 아래 코드 건너뛰고 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Else</a:t>
            </a:r>
            <a:r>
              <a:rPr lang="ko-KR" altLang="en-US" dirty="0"/>
              <a:t>를 만나 그 반대 되는 홀수 출력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xmlns="" id="{33FD6BD3-3E1F-451E-9924-703D01F3CEBE}"/>
                  </a:ext>
                </a:extLst>
              </p14:cNvPr>
              <p14:cNvContentPartPr/>
              <p14:nvPr/>
            </p14:nvContentPartPr>
            <p14:xfrm>
              <a:off x="9303969" y="1596390"/>
              <a:ext cx="1180800" cy="2124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33FD6BD3-3E1F-451E-9924-703D01F3CE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85969" y="1578390"/>
                <a:ext cx="1216440" cy="5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0728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69903" r="5095"/>
          <a:stretch/>
        </p:blipFill>
        <p:spPr>
          <a:xfrm>
            <a:off x="6302356" y="3179686"/>
            <a:ext cx="5425045" cy="20640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4" b="79417"/>
          <a:stretch/>
        </p:blipFill>
        <p:spPr>
          <a:xfrm>
            <a:off x="677162" y="665825"/>
            <a:ext cx="3616012" cy="14115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BA21029-3BB2-4DFD-9FC9-1CD4776B44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467" r="4215"/>
          <a:stretch/>
        </p:blipFill>
        <p:spPr>
          <a:xfrm>
            <a:off x="753282" y="2601158"/>
            <a:ext cx="3463772" cy="26425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CF5113E-BC77-43BC-85FC-FF3848CDDA93}"/>
              </a:ext>
            </a:extLst>
          </p:cNvPr>
          <p:cNvSpPr txBox="1"/>
          <p:nvPr/>
        </p:nvSpPr>
        <p:spPr>
          <a:xfrm>
            <a:off x="173407" y="5398195"/>
            <a:ext cx="585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Scandir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해당 폴더에 있는 파일</a:t>
            </a:r>
            <a:r>
              <a:rPr lang="en-US" altLang="ko-KR" dirty="0"/>
              <a:t>&amp;</a:t>
            </a:r>
            <a:r>
              <a:rPr lang="ko-KR" altLang="en-US" dirty="0"/>
              <a:t>폴더를 보여준다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D43A9AE-9C3C-4582-AB8A-E978FA74CA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931"/>
          <a:stretch/>
        </p:blipFill>
        <p:spPr>
          <a:xfrm>
            <a:off x="6156761" y="594804"/>
            <a:ext cx="5716236" cy="1924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xmlns="" id="{33D4FDD6-D9A4-4702-89A1-C7E61EF7E8A5}"/>
                  </a:ext>
                </a:extLst>
              </p14:cNvPr>
              <p14:cNvContentPartPr/>
              <p14:nvPr/>
            </p14:nvContentPartPr>
            <p14:xfrm>
              <a:off x="11221329" y="497310"/>
              <a:ext cx="232920" cy="8200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3D4FDD6-D9A4-4702-89A1-C7E61EF7E8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3329" y="479310"/>
                <a:ext cx="268560" cy="85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3490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8690" y="2069057"/>
            <a:ext cx="38473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책 </a:t>
            </a:r>
            <a:r>
              <a:rPr lang="en-US" altLang="ko-KR" dirty="0"/>
              <a:t>219</a:t>
            </a:r>
            <a:r>
              <a:rPr lang="ko-KR" altLang="en-US" dirty="0"/>
              <a:t>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Foreach : </a:t>
            </a:r>
            <a:r>
              <a:rPr lang="ko-KR" altLang="en-US" dirty="0"/>
              <a:t>간단하게 사용할 수 있는 반복 문법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Foreach($array as $ value){</a:t>
            </a:r>
          </a:p>
          <a:p>
            <a:r>
              <a:rPr lang="en-US" altLang="ko-KR" dirty="0"/>
              <a:t>         </a:t>
            </a:r>
            <a:r>
              <a:rPr lang="ko-KR" altLang="en-US" dirty="0"/>
              <a:t>반복 실행 코드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70895" r="249"/>
          <a:stretch/>
        </p:blipFill>
        <p:spPr>
          <a:xfrm>
            <a:off x="7041126" y="3814439"/>
            <a:ext cx="4765394" cy="19959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A5FE2E6-BB0E-42F9-90D3-C20F95990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90" b="58209"/>
          <a:stretch/>
        </p:blipFill>
        <p:spPr>
          <a:xfrm>
            <a:off x="7111366" y="562992"/>
            <a:ext cx="4624914" cy="28660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xmlns="" id="{0BC998B7-E33B-4B3C-B58D-26C022C8CA52}"/>
                  </a:ext>
                </a:extLst>
              </p14:cNvPr>
              <p14:cNvContentPartPr/>
              <p14:nvPr/>
            </p14:nvContentPartPr>
            <p14:xfrm>
              <a:off x="11541009" y="414870"/>
              <a:ext cx="248760" cy="6066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BC998B7-E33B-4B3C-B58D-26C022C8CA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23009" y="396870"/>
                <a:ext cx="284400" cy="6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xmlns="" id="{C7B2317D-482B-460A-B2A9-A83E142E160B}"/>
                  </a:ext>
                </a:extLst>
              </p14:cNvPr>
              <p14:cNvContentPartPr/>
              <p14:nvPr/>
            </p14:nvContentPartPr>
            <p14:xfrm>
              <a:off x="11567649" y="1198590"/>
              <a:ext cx="61560" cy="3564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7B2317D-482B-460A-B2A9-A83E142E16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49649" y="1180590"/>
                <a:ext cx="97200" cy="7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91439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72" y="978050"/>
            <a:ext cx="4722844" cy="45704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68583" y="2432881"/>
            <a:ext cx="292767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&lt; </a:t>
            </a:r>
            <a:r>
              <a:rPr lang="ko-KR" altLang="en-US" dirty="0"/>
              <a:t>무한 루프 </a:t>
            </a:r>
            <a:r>
              <a:rPr lang="en-US" altLang="ko-KR" dirty="0"/>
              <a:t>&gt;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조건이 항상 참인 상태</a:t>
            </a:r>
          </a:p>
        </p:txBody>
      </p:sp>
    </p:spTree>
    <p:extLst>
      <p:ext uri="{BB962C8B-B14F-4D97-AF65-F5344CB8AC3E}">
        <p14:creationId xmlns:p14="http://schemas.microsoft.com/office/powerpoint/2010/main" val="9913325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82848" r="-361"/>
          <a:stretch/>
        </p:blipFill>
        <p:spPr>
          <a:xfrm>
            <a:off x="624757" y="4483222"/>
            <a:ext cx="5687689" cy="14470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C5937F7-C2AD-46EB-9311-4624B76D9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8" b="64164"/>
          <a:stretch/>
        </p:blipFill>
        <p:spPr>
          <a:xfrm>
            <a:off x="698202" y="1119327"/>
            <a:ext cx="5614244" cy="30975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6DD94A8-065F-4CE5-A994-303823514535}"/>
              </a:ext>
            </a:extLst>
          </p:cNvPr>
          <p:cNvSpPr txBox="1"/>
          <p:nvPr/>
        </p:nvSpPr>
        <p:spPr>
          <a:xfrm>
            <a:off x="6489577" y="2370338"/>
            <a:ext cx="5787668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Conf 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참 </a:t>
            </a:r>
            <a:r>
              <a:rPr lang="en-US" altLang="ko-KR" dirty="0"/>
              <a:t>=&gt; </a:t>
            </a:r>
            <a:r>
              <a:rPr lang="ko-KR" altLang="en-US" dirty="0"/>
              <a:t>바보야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5</a:t>
            </a:r>
            <a:r>
              <a:rPr lang="ko-KR" altLang="en-US" dirty="0"/>
              <a:t>보다 작기전까지 </a:t>
            </a:r>
            <a:r>
              <a:rPr lang="en-US" altLang="ko-KR" dirty="0"/>
              <a:t>1</a:t>
            </a:r>
            <a:r>
              <a:rPr lang="ko-KR" altLang="en-US" dirty="0"/>
              <a:t>씩 커지다가 </a:t>
            </a:r>
            <a:r>
              <a:rPr lang="en-US" altLang="ko-KR" dirty="0"/>
              <a:t>5</a:t>
            </a:r>
            <a:r>
              <a:rPr lang="ko-KR" altLang="en-US" dirty="0"/>
              <a:t>보다 커지면 거짓이 되어서 멈춘다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0953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73269" r="359"/>
          <a:stretch/>
        </p:blipFill>
        <p:spPr>
          <a:xfrm>
            <a:off x="732579" y="2636667"/>
            <a:ext cx="4888466" cy="18332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B9EE4E5-3683-4B6A-9E7A-DB228B542C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06" b="83582"/>
          <a:stretch/>
        </p:blipFill>
        <p:spPr>
          <a:xfrm>
            <a:off x="732579" y="978023"/>
            <a:ext cx="4753650" cy="112598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238B43C-8426-437B-8BD1-084C2856C5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0" b="60647"/>
          <a:stretch/>
        </p:blipFill>
        <p:spPr>
          <a:xfrm>
            <a:off x="7132758" y="4057095"/>
            <a:ext cx="3600345" cy="25963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xmlns="" id="{6D96F71B-F26F-4D77-B2EE-80267E65EB70}"/>
                  </a:ext>
                </a:extLst>
              </p14:cNvPr>
              <p14:cNvContentPartPr/>
              <p14:nvPr/>
            </p14:nvContentPartPr>
            <p14:xfrm>
              <a:off x="3951129" y="592350"/>
              <a:ext cx="4518360" cy="33685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6D96F71B-F26F-4D77-B2EE-80267E65EB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3129" y="574350"/>
                <a:ext cx="4554000" cy="340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xmlns="" id="{32B7EA8B-6383-4A36-B270-9EA1CD0C2F83}"/>
                  </a:ext>
                </a:extLst>
              </p14:cNvPr>
              <p14:cNvContentPartPr/>
              <p14:nvPr/>
            </p14:nvContentPartPr>
            <p14:xfrm>
              <a:off x="1393689" y="4394310"/>
              <a:ext cx="5194080" cy="14475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32B7EA8B-6383-4A36-B270-9EA1CD0C2F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75689" y="4376310"/>
                <a:ext cx="5229720" cy="14832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42816BE-BC75-46BB-A480-D30C001418E7}"/>
              </a:ext>
            </a:extLst>
          </p:cNvPr>
          <p:cNvSpPr txBox="1"/>
          <p:nvPr/>
        </p:nvSpPr>
        <p:spPr>
          <a:xfrm>
            <a:off x="8842698" y="1464816"/>
            <a:ext cx="3923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File_get_contents</a:t>
            </a:r>
            <a:r>
              <a:rPr lang="en-US" altLang="ko-KR" dirty="0"/>
              <a:t>(“ </a:t>
            </a:r>
            <a:r>
              <a:rPr lang="ko-KR" altLang="en-US" dirty="0"/>
              <a:t>파일 </a:t>
            </a:r>
            <a:r>
              <a:rPr lang="en-US" altLang="ko-KR" dirty="0"/>
              <a:t>”);</a:t>
            </a:r>
          </a:p>
          <a:p>
            <a:endParaRPr lang="en-US" altLang="ko-KR" dirty="0"/>
          </a:p>
          <a:p>
            <a:r>
              <a:rPr lang="en-US" altLang="ko-KR" dirty="0"/>
              <a:t>=&gt;</a:t>
            </a:r>
            <a:r>
              <a:rPr lang="ko-KR" altLang="en-US" dirty="0"/>
              <a:t>파일을 불러온다 </a:t>
            </a:r>
          </a:p>
        </p:txBody>
      </p:sp>
    </p:spTree>
    <p:extLst>
      <p:ext uri="{BB962C8B-B14F-4D97-AF65-F5344CB8AC3E}">
        <p14:creationId xmlns:p14="http://schemas.microsoft.com/office/powerpoint/2010/main" val="357586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08" y="1011270"/>
            <a:ext cx="11285838" cy="36067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26227" y="4983892"/>
            <a:ext cx="425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코드 작성 후 출력</a:t>
            </a:r>
          </a:p>
        </p:txBody>
      </p:sp>
    </p:spTree>
    <p:extLst>
      <p:ext uri="{BB962C8B-B14F-4D97-AF65-F5344CB8AC3E}">
        <p14:creationId xmlns:p14="http://schemas.microsoft.com/office/powerpoint/2010/main" val="4278765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25" y="171450"/>
            <a:ext cx="5114925" cy="6515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xmlns="" id="{217A4C10-80B0-4AEA-A134-12FFF8ACEB9E}"/>
                  </a:ext>
                </a:extLst>
              </p14:cNvPr>
              <p14:cNvContentPartPr/>
              <p14:nvPr/>
            </p14:nvContentPartPr>
            <p14:xfrm>
              <a:off x="11505369" y="230550"/>
              <a:ext cx="351000" cy="7934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217A4C10-80B0-4AEA-A134-12FFF8ACEB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87369" y="212550"/>
                <a:ext cx="386640" cy="82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64653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CD41E6E-9112-480B-9247-751F139E3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357187"/>
            <a:ext cx="8934450" cy="61436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xmlns="" id="{20BAB75D-0065-4D8B-B629-BC74ECCB527E}"/>
                  </a:ext>
                </a:extLst>
              </p14:cNvPr>
              <p14:cNvContentPartPr/>
              <p14:nvPr/>
            </p14:nvContentPartPr>
            <p14:xfrm>
              <a:off x="1642449" y="736350"/>
              <a:ext cx="888120" cy="252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20BAB75D-0065-4D8B-B629-BC74ECCB52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9449" y="673350"/>
                <a:ext cx="10137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xmlns="" id="{8A2E2B4B-82E4-459A-8CA9-3EECAA98D755}"/>
                  </a:ext>
                </a:extLst>
              </p14:cNvPr>
              <p14:cNvContentPartPr/>
              <p14:nvPr/>
            </p14:nvContentPartPr>
            <p14:xfrm>
              <a:off x="1642449" y="3967710"/>
              <a:ext cx="968040" cy="45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8A2E2B4B-82E4-459A-8CA9-3EECAA98D7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79449" y="3904710"/>
                <a:ext cx="109368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xmlns="" id="{DC5586F0-3BE9-4FEB-A7B0-6630A5448454}"/>
                  </a:ext>
                </a:extLst>
              </p14:cNvPr>
              <p14:cNvContentPartPr/>
              <p14:nvPr/>
            </p14:nvContentPartPr>
            <p14:xfrm>
              <a:off x="1633449" y="1233870"/>
              <a:ext cx="1669320" cy="568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C5586F0-3BE9-4FEB-A7B0-6630A54484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70449" y="1170870"/>
                <a:ext cx="1794960" cy="1825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8B650A1-A16C-4445-A06B-45FFB1A2E73C}"/>
              </a:ext>
            </a:extLst>
          </p:cNvPr>
          <p:cNvSpPr txBox="1"/>
          <p:nvPr/>
        </p:nvSpPr>
        <p:spPr>
          <a:xfrm>
            <a:off x="7448365" y="2989694"/>
            <a:ext cx="26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종료하는 법</a:t>
            </a:r>
            <a:r>
              <a:rPr lang="en-US" altLang="ko-KR" dirty="0">
                <a:solidFill>
                  <a:schemeClr val="bg1"/>
                </a:solidFill>
              </a:rPr>
              <a:t>~~!!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41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23" y="307760"/>
            <a:ext cx="11087100" cy="4314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13328" y="5530280"/>
            <a:ext cx="774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Body </a:t>
            </a:r>
            <a:r>
              <a:rPr lang="ko-KR" altLang="en-US" dirty="0"/>
              <a:t>안에 </a:t>
            </a:r>
            <a:r>
              <a:rPr lang="en-US" altLang="ko-KR" dirty="0"/>
              <a:t>script </a:t>
            </a:r>
            <a:r>
              <a:rPr lang="ko-KR" altLang="en-US" dirty="0"/>
              <a:t>가 들어가도 출력이 된다</a:t>
            </a:r>
            <a:r>
              <a:rPr lang="en-US" altLang="ko-KR" dirty="0"/>
              <a:t>.  (</a:t>
            </a:r>
            <a:r>
              <a:rPr lang="ko-KR" altLang="en-US" dirty="0"/>
              <a:t>위치만 바뀐다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098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11" y="1036205"/>
            <a:ext cx="11656541" cy="30623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54658" y="5175464"/>
            <a:ext cx="8806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Script.js</a:t>
            </a:r>
            <a:r>
              <a:rPr lang="ko-KR" altLang="en-US" dirty="0"/>
              <a:t>라는 파일을 하나 더 만든 다음 자바스크립트 소스를 </a:t>
            </a:r>
            <a:r>
              <a:rPr lang="en-US" altLang="ko-KR" dirty="0"/>
              <a:t>html</a:t>
            </a:r>
            <a:r>
              <a:rPr lang="ko-KR" altLang="en-US" dirty="0"/>
              <a:t>에 외부소스 설정으로 변경</a:t>
            </a:r>
            <a:r>
              <a:rPr lang="en-US" altLang="ko-KR" dirty="0"/>
              <a:t>. </a:t>
            </a:r>
            <a:r>
              <a:rPr lang="ko-KR" altLang="en-US" dirty="0"/>
              <a:t>외부 소스로 변경하기 위해서는 </a:t>
            </a:r>
            <a:r>
              <a:rPr lang="en-US" altLang="ko-KR" dirty="0"/>
              <a:t>script </a:t>
            </a:r>
            <a:r>
              <a:rPr lang="ko-KR" altLang="en-US" dirty="0"/>
              <a:t>태그로</a:t>
            </a:r>
            <a:r>
              <a:rPr lang="en-US" altLang="ko-KR" dirty="0"/>
              <a:t>~</a:t>
            </a:r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46478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252" y="1061522"/>
            <a:ext cx="8277225" cy="2790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1795" y="4917989"/>
            <a:ext cx="7985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Console.log</a:t>
            </a:r>
            <a:r>
              <a:rPr lang="ko-KR" altLang="en-US" dirty="0"/>
              <a:t>를 쓴 다음 크롬에 들어가서 </a:t>
            </a:r>
            <a:r>
              <a:rPr lang="en-US" altLang="ko-KR" dirty="0"/>
              <a:t>f12</a:t>
            </a:r>
            <a:r>
              <a:rPr lang="ko-KR" altLang="en-US" dirty="0"/>
              <a:t>을 누르면 개발자 도구가 뜬다</a:t>
            </a:r>
            <a:r>
              <a:rPr lang="en-US" altLang="ko-KR" dirty="0"/>
              <a:t>. </a:t>
            </a:r>
            <a:r>
              <a:rPr lang="ko-KR" altLang="en-US" dirty="0"/>
              <a:t>거기에 있는 </a:t>
            </a:r>
            <a:r>
              <a:rPr lang="en-US" altLang="ko-KR" dirty="0"/>
              <a:t>Console</a:t>
            </a:r>
            <a:r>
              <a:rPr lang="ko-KR" altLang="en-US" dirty="0"/>
              <a:t>창에 들어가서 확인</a:t>
            </a:r>
            <a:r>
              <a:rPr lang="en-US" altLang="ko-KR" dirty="0"/>
              <a:t>~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0027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997" y="817604"/>
            <a:ext cx="3575092" cy="22880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52734" y="1638467"/>
            <a:ext cx="4061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직접 입력을 해도 </a:t>
            </a:r>
            <a:endParaRPr lang="en-US" altLang="ko-KR" dirty="0"/>
          </a:p>
          <a:p>
            <a:r>
              <a:rPr lang="ko-KR" altLang="en-US" dirty="0"/>
              <a:t>콘솔모드에서 보인다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05" y="3568141"/>
            <a:ext cx="4638675" cy="2390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52734" y="4003590"/>
            <a:ext cx="3188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콘솔 창에다가 </a:t>
            </a:r>
            <a:r>
              <a:rPr lang="en-US" altLang="ko-KR" dirty="0" err="1"/>
              <a:t>document.write</a:t>
            </a:r>
            <a:r>
              <a:rPr lang="ko-KR" altLang="en-US" dirty="0"/>
              <a:t>를 사용해서 쓰면 화면에 출력이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xmlns="" id="{73D298E3-4AB5-4F2C-ADC8-F9B321E83D26}"/>
                  </a:ext>
                </a:extLst>
              </p14:cNvPr>
              <p14:cNvContentPartPr/>
              <p14:nvPr/>
            </p14:nvContentPartPr>
            <p14:xfrm>
              <a:off x="1642114" y="1521051"/>
              <a:ext cx="3004920" cy="3780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73D298E3-4AB5-4F2C-ADC8-F9B321E83D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3034" y="1501971"/>
                <a:ext cx="30427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xmlns="" id="{FF4AC0F4-7C17-4F46-B30C-6649D8F93835}"/>
                  </a:ext>
                </a:extLst>
              </p14:cNvPr>
              <p14:cNvContentPartPr/>
              <p14:nvPr/>
            </p14:nvContentPartPr>
            <p14:xfrm>
              <a:off x="3340234" y="4989651"/>
              <a:ext cx="1502640" cy="7740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FF4AC0F4-7C17-4F46-B30C-6649D8F938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21154" y="4970571"/>
                <a:ext cx="154044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xmlns="" id="{933AA467-7059-4186-B803-AE3E8967EE3D}"/>
                  </a:ext>
                </a:extLst>
              </p14:cNvPr>
              <p14:cNvContentPartPr/>
              <p14:nvPr/>
            </p14:nvContentPartPr>
            <p14:xfrm>
              <a:off x="1706914" y="3928011"/>
              <a:ext cx="2352600" cy="1638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933AA467-7059-4186-B803-AE3E8967EE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87834" y="3908931"/>
                <a:ext cx="2390400" cy="167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0522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06" y="830605"/>
            <a:ext cx="10496550" cy="24288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1530360" y="2082960"/>
              <a:ext cx="1816560" cy="36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1000" y="2073600"/>
                <a:ext cx="9423360" cy="4824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/>
          <p:cNvSpPr txBox="1"/>
          <p:nvPr/>
        </p:nvSpPr>
        <p:spPr>
          <a:xfrm>
            <a:off x="3682313" y="4417785"/>
            <a:ext cx="451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Alert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브라우저에 메시지 창 뜨게 하기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xmlns="" id="{154A19AF-96DE-4E9D-8297-1CECA2431A87}"/>
                  </a:ext>
                </a:extLst>
              </p14:cNvPr>
              <p14:cNvContentPartPr/>
              <p14:nvPr/>
            </p14:nvContentPartPr>
            <p14:xfrm>
              <a:off x="6260914" y="1051251"/>
              <a:ext cx="4686480" cy="16736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154A19AF-96DE-4E9D-8297-1CECA2431A8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24914" y="979251"/>
                <a:ext cx="4758120" cy="181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3690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646</Words>
  <Application>Microsoft Office PowerPoint</Application>
  <PresentationFormat>와이드스크린</PresentationFormat>
  <Paragraphs>116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SFMono-Regular</vt:lpstr>
      <vt:lpstr>맑은 고딕</vt:lpstr>
      <vt:lpstr>Arial</vt:lpstr>
      <vt:lpstr>Symbol</vt:lpstr>
      <vt:lpstr>Office 테마</vt:lpstr>
      <vt:lpstr>웹 콘텐츠 프로그래밍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43</cp:revision>
  <dcterms:created xsi:type="dcterms:W3CDTF">2019-09-11T01:41:19Z</dcterms:created>
  <dcterms:modified xsi:type="dcterms:W3CDTF">2019-09-16T01:00:47Z</dcterms:modified>
</cp:coreProperties>
</file>