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10-30T02:43:08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2862 2300 0,'0'0'0,"68"0"15,0 0-15,17 0 16,-51 0-16,17 0 15,-17 0-15,1 0 16,-19 0-16,36 0 16,-35 0-16,17 0 15,-17 0-15,35 0 16,15 0-16,-16 0 16,18 0-16,33 0 15,-50 0-15,-2 0 16,-33 0-16,35 0 15,-35 0-15,17 0 16,-17 0-16,0-17 16,0 17-1,-17-17-15,17-1 16,0 2-16,-17-19 16,0 19-1,0-2-15,0 2 16,0-1-1,0-17-15,0 16 16,0 1 0,0-17-16,-17 17 15,17 0-15,-34 0 16,0-17-16,0 0 16,-17-1-16,-18 2 15,18 15-15,-52 2 16,2-18-16,66 34 15,-16 0-15,-17-17 16,0 17-16,16 0 16,19 0-16,-1 0 15,0 0-15,-1 0 16,19 0-16,-19 0 16,19 0-16,-19 0 15,18 0-15,-16 0 16,15 0-16,1 0 15,0 0-15,-18 0 16,19 17-16,-1-17 16,-1 0-16,2 34 15,-2-34-15,18 16 16,-16 2 0,16-1-1,0 17 1,0 17-1,0 0-15,16 0 16,-16 1-16,34 33 16,1-69-16,-35 35 15,16 1-15,19-35 16,-18 0-16,0 0 16,-17 0-16,18-17 15,-2 0-15,35 18 16,-17-2-1</inkml:trace>
  <inkml:trace contextRef="#ctx0" brushRef="#br0" timeOffset="1728.607">1208 3596 0,'52'0'47,"-36"0"-32,35 0 1,-33 0-16,49 0 0,-15 0 15,-1 0 1,0 0-16,-17 0 16,1 0-16,16 0 0,16 0 15,-15 0 1,16 0-16,-16 0 0,15 0 16,2 0-1,16 0-15,-17 0 16,-17 0-16,0 0 15,0 0-15,-33 0 16,15 0-16,-15 0 16,-2 0-16,19 0 15,-19 0-15,36 0 16,-18 0 0,34 0-16,-17 17 15,18-17-15,-19 0 16,1 0-16,1 0 0,-17 0 15,50 0 1,-52 0-16,19 0 16,-19 0-16,1 0 15,1 0-15,16 0 16,-17 0-16,17 0 16,17 0-16,-17 0 15,-16 0-15,33 0 16,0 0-16,-17 0 15,1 0-15,15 0 16,-15 0-16,16 0 16,0 0-16,-34 0 15,34 0 1,-16 0 0,-1 0-16,-35 0 0,19 0 15,-1 0-15,0 0 16,-17 0-16,17 0 15,-17 0-15,34 0 16,-34 0-16,52 0 16,-18 0-16,0 0 15,0 0-15,-17 0 16,17 0-16,-17 0 16,0 0-16,1 0 15,-19 0-15,35 0 16,-33 0-16,16 0 15,-17 0-15,34 0 16,0 0-16,1 0 16,-19 0-16,35 0 15,-17 0-15,18 0 16,-18 0 0,0 0-16,-17 0 15,17 0-15,1 0 16,-18 0-16,17 0 15,-17 0-15,0 0 16,0 0 0,-17 0-1,17 0-15,0 0 16,-16 0 0,-2 0-16,1 0 15,17 0-15,-16 0 16,-1 0-1,0 0 1,0 0 0,-1 0-16,2 0 15,-1 0-15,17-17 16,0 17-16,-17 0 16,1-18-1,-2 18-15</inkml:trace>
  <inkml:trace contextRef="#ctx0" brushRef="#br0" timeOffset="3975.642">714 5607 0,'33'0'31,"19"0"-15,-35 0 0,17 0-16,17 0 15,-17 0-15,1 0 16,-2 0-16,1-16 16,1 16-16,-1 0 15,-17 0-15,0-18 16,17 18-16,17-34 15,-34 34-15,17-17 16,1 17-16,-1-17 16,-18 0-1,19 17-15,-1-17 16,0 0-16,-17 0 16,17-1-16,-34 2 15,35-1-15,-2-1 16,1-16-1,0 17-15,-17 1 16,17-2 0,-34 2-16,18-2 15,-1 18 1,-17-17-16,0 1 62,0-19-46,0 18 0,-17 0-16,-17 17 15,-35-34-15,35 17 16,-34-1-16,-17-16 16,16 1-16,-32 15 15,15-16-15,18 17 16,-1 17-16,18 0 15,35 0 1,-36 0-16,35 0 16,-17 0-1,17 0-15,-17 0 16,17 0-16,-35 0 16,36 0-16,-1 17 15,-17-17-15,16 0 16,-16 0-16,17 18 15,-34-2 1,51 2-16,-17-1 16,0-1-16,-17 2 15,17 33 1,17-34-16,-34 17 16,34-17-16,0 0 15,0 1 1,0-2-16,0 1 15,0 1-15,0 16 16,0-18 0,0 19-16,0-1 31,0-17-31,34 17 31,-17-17-31,1-17 16,15 17-16,1 0 15,0-17 1,1 17-16,-1-17 16,33 0-16,-32 0 15,33 0-15,0 0 16,0 0-16,1 0 16,-18 0-16,-17 0 15,17 0-15</inkml:trace>
  <inkml:trace contextRef="#ctx0" brushRef="#br0" timeOffset="7471.877">1327 6374 0,'-16'18'47,"-2"-2"-31,1 53-16,-34-18 15,17 51-15,17-50 16,-17 49-16,-17 2 16,17-35-1,-18 35-15,19-18 0,15-18 16,1-15-1,0 16-15,0-17 0,17 17 16,-16-17-16,-19 69 16,35-86-16,0 35 15,0-2-15,-17-15 16,17 33-16,0-52 16,0 19-16,0-1 15,0-34-15,0 34 16,0-34-16,0 18 15,0 16-15,0-35 16,0 53-16,34-1 16,-16-34-1,15 34-15,1-17 16,17 1-16,-33-1 16,16-17-16,17 51 15,0-34-15,-17 17 16,17 1-16,-17-35 15,-17 34-15,35 18 16,-1-36-16,34 70 16,-16-53-16,-19 36 15,-33-68-15,17-2 16,17 52-16,0-51 16,-51 18-16,18-35 15,16 34-15,-34-34 16,17 0-16,-17 0 15,17-17 95</inkml:trace>
  <inkml:trace contextRef="#ctx0" brushRef="#br0" timeOffset="9256.63">14097 2130 0,'0'17'31,"16"-17"-15,35 0-1,18 0-15,-2 0 16,19 16-16,-18-16 16,35 34-16,-52-34 15,16 0-15,-15 18 16,-18-18-16,18 0 16,-2 17-16,1-17 15,-16 0-15,16 16 16,0-16-1,17 0-15,-17 0 16,18 0-16,-19 0 16,1 0-16,1 0 15,-1 0-15,0 0 16,-17 0-16,-17 0 16,1 0-1,-2 0 1,2 0-1,-1 0-15,-1-33 16,18 33-16,-34-18 16,18 18-16,-1-34 15,17 18-15,-34-1 16,0-1 0,0 2-1,0-2 1,0-16-16,0-17 15,-34 17 1,-17-17-16,-18-17 16,-16-17-16,-17 16 15,-1 1-15,36 34 16,-19 0-16,35 17 16,17 0-1,0 17-15,-18-18 16,19 2-16,15 16 15,-16 0-15,1 0 16,-19 0-16,-33 0 16,17 0-16,-17 0 15,-35 0-15,52 0 16,-17 16-16,16-16 16,2 35-16,16-1 15,-18-17-15,18 34 16,17-17-16,0 0 15,-35 18-15,69-35 16,-16 51-16,16-35 16,0 2-16,0-1 15,0-17-15,0 17 16,0-17-16,0 0 16,0 0-16,0 0 15,16-17 1,18 35-16,1-19 15,33-16-15,52 18 16,-2 33-16,-15-35 16,51 2-1,-52 15-15,51-15 16,-51-1-16,-33-17 16,-2 0-16,-32 0 15</inkml:trace>
  <inkml:trace contextRef="#ctx0" brushRef="#br0" timeOffset="10648.329">12715 3203 0,'0'0'0,"34"0"15,1 0-15,15 0 16,19-16-16,0 16 15,16 0-15,-18 0 16,-16 0-16,18 0 16,-18 0-16,-17 0 15,35 0-15,-35 0 16,33 0-16,-16 0 16,18 0-16,-35 0 15,35 0-15,-18 0 16,16 0-16,-15 0 15,16 0-15,17 0 16,-33 0-16,15 0 16,-16 0-16,1 0 15,-1 0-15,0 0 16,0 0-16,1 0 16,15 0-16,-32 0 15,33 0-15,-17 0 16,17 0-16,-16 0 15,15 0-15,-15 0 16,16 0 0,-34 0-16,34 0 0,18 0 15,-19 0 1,18 0-16,-33 0 16,33 0-16,-34 0 15,18 0-15,-2 0 16,-16 0-16,1 0 15,16 0-15,-17 0 16,-17 0-16,35 0 16,-35 0-16,33 0 15,19 0-15,-18 0 16,1 0-16,-18 0 16,-17 0-16,17 0 15,-17 0-15,-17 0 16,34 0-16,-34 0 15,18 0-15,-2 0 16,19 0-16,-1 0 16,0 0-16,-17 0 15,17 0-15,0 0 16,-34 0-16,34 0 16,-34 0-16,1 0 15,-2 0 1,2 0-16,16 0 0,-17 0 15,17 0 1,17 0-16,-17 0 16,1 0-1,-19 0-15,1 0 16,0 0 0,0 0-1,1 0 1,-2 0-1</inkml:trace>
  <inkml:trace contextRef="#ctx0" brushRef="#br0" timeOffset="12089.162">13005 5642 0,'0'0'0,"68"0"0,1 0 16,-2 0-16,19 0 15,-18 0-15,17 0 16,-16 0-16,16 0 16,-17 0-16,-16 16 15,-36-16-15,19 0 16,-1 0-16,17 0 16,-17 0-16,-1 0 15,2 0-15,-1 0 16,17-34-1,-34 17-15,0 1 16,1 16-16,-2-35 16,1 35-1,-17-17-15,0 0 16,0 0-16,0 0 31,0 0-15,0 0-1,-33-34-15,-2 34 16,-33-35-16,17 19 16,-34-1-16,-35-1 15,35-16-15,17 34 16,33 0-16,-16 17 16,35 0-16,-2 0 15,1 0-15,-17 0 31,18 0-31,-35 0 16,-18 0-16,0 0 16,2 0-16,-2 0 15,1 0-15,0 0 16,-17 17-16,17 0 16,17 0-1,0-17-15,-18 51 16,35-33-16,17-18 15,-17 34-15,0-18 16,34 1-16,-35 17 16,19-16-16,-2-1 15,18-1-15,-33 19 16,33-18-16,0 0 16,-18 17-16,2 0 15,16-17-15,0 1 16,0-2-1,0 1 1,0 1 0,34-2-16,-1-16 15,1 34-15,-16-34 16,50 17-16,-16-17 16,15 18-16,2 16 15,-18-34-15</inkml:trace>
  <inkml:trace contextRef="#ctx0" brushRef="#br0" timeOffset="14152.668">12562 8182 0,'-17'0'109,"17"34"-93,0-17-16,0 34 15,-17-51-15,17 34 16,-17 17-16,0-17 16,17-17-1,-17 17-15,-1-16 16,18 15-16,0-15 15,-16 16-15,16-18 16,0 2-16,0 15 16,0-15-16,0 16 15,-35 0-15,35-17 16,0 0 0,0 0-16,0 34 15,0-16-15,0-19 16,0 1-1,0 1-15,0-2 16,0 19-16,0-18 16,0 0-16,0-1 0,0 2 15,0 33 1,0-34 0,0 17-16,17 0 15,-17-17-15,0 0 16,34 0-16,-34 1 31,18-18-15,-18 16-1,0 1-15,17-17 16,-17 18 0,17-18-16,0 16 15,0 19 1,0-18-16,0 0 15,-17-1 1,18 2 0,-2-1-16,1-17 15,0 17 1,-17 0 0</inkml:trace>
  <inkml:trace contextRef="#ctx0" brushRef="#br0" timeOffset="16865.893">14863 10398 0,'0'0'0,"35"0"16,-19 0-1,19 0-15,-19 0 16,19 0 0,-1 0-16,0 0 15,-17 0-15,17 0 16,-17 0-16,0 0 15,0 0-15,1 0 16,-2 0-16,19 0 0,-19 0 16,18 0-1,17 0-15,-16 0 0,16 0 16,0 0-16,17 0 16,1 0-1,-19 0-15,-15 0 16,33 0-16,-17 0 15,0 0-15,0 0 16,1 0-16,16 0 16,-18 0-16,2 0 15,34 0-15,-19 0 16,18 0-16,-33 0 16,16 0-1,-17 0-15,1 0 16,-19 0-16,1 0 0,18 0 15,-19 0-15,2 0 16,-1 0-16,17 0 16,17 0-16,-17 0 15,18 0-15,-2 0 16,-15 0-16,-18 0 16,0 0-16,17 0 15,-17 0-15,0 0 16,1 0-16,-1 0 15,-17 0-15,34 0 16,0 0-16,-17 0 16,0 0-16,17 0 15,-17 0 1,51 0 0,-50 0-16,-1 0 15,34 0-15,-17 0 16,17 0-16,0 0 15,1 0-15,33 0 16,-17 0-16,-16 0 16,-2 0-16,36 0 15,-34 0-15,-18 0 16,-1 0-16,1 0 16,-16 0-16,16 0 15,-17 0-15,17 0 16,1 0-16,15 0 15,53 0-15,-35 0 16,34 0-16,1 0 16,-1 0-16,-34 0 15,1 0-15,-35 0 16,17 0 0,-17 0-16,0 0 15,0 0-15,-17 0 16,17 0-16,-33 0 15,16 0-15,-17 0 16,34 0-16,-17 0 16,0 0-16,17 0 15,-34 0-15,35 0 16,-2 0-16,1 0 16,0-34-16,1 34 15,-18 0-15,68-17 16,-67 17-1,-1 0 1,-17 0-16,-1 0 16,2 0-1,16 0 1,-17 0 0,-1 0-1,2 0-15,-1 0 16,0-18-1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9-11-03T13:19:46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21643 14870 0,'18'0'47,"17"0"-32,35 0 1,19 0-16,-19 0 15,36 0-15,0 0 16,-18 0-16,18 0 16,0 0-16,-1 0 15,19 0-15,-18 0 16,-36 0-16,-17 0 16,18 0-16,70-18 15,-70 18 1,17 0-16,-18-35 15,1 17-15,17 18 16,-17 0-16,-1 0 16,54-18-16,-36 18 15,35 0-15,1 0 16,-54 0 0,36 0-16,0 0 15,17 0-15,-34 0 0,-19 0 16,36 0-1,-53 0-15,0-17 0,-18 17 16,36-36 0,-36 36-16,18 0 0,17 0 15,-34 0-15,34 0 16,-17 0 0,0 0-16,-35 0 15,35 0-15,0 0 16,-36 0-16,54 0 15,-18 0-15,17 0 16,1 0-16,-18 0 16,35 0-16,0 0 15,-35 0 1,18 0-16,17 0 16,-35 0-16,17 0 15,-35 0-15,36 0 16,-36 0-16,-17 0 15,0 0 1</inkml:trace>
  <inkml:trace contextRef="#ctx0" brushRef="#br0" timeOffset="1">15152 2805 0,'53'0'16,"105"-18"-1,37 18 1,34 0-16,88 0 15,18 0-15,-35 0 16,88 0-16,-53 0 16,1 0-16,-1 0 15,-35 0-15,-18 0 16,-53 0-16,-17 0 16,-18 0-16,141 0 15,-264-35 1,17 17-16,-35 18 15,17-18-15,-52 18 16,35 0-16,-18 0 16,18 0-1,-18 0 1,-17-17-16,0-1 16,-1 18-16,1 0 15,-1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9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0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15D5-9EAD-4D7F-8903-4C89C512F72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D2E8-C7B4-4B31-BC05-E864503B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4">
            <a:extLst>
              <a:ext uri="{FF2B5EF4-FFF2-40B4-BE49-F238E27FC236}">
                <a16:creationId xmlns:a16="http://schemas.microsoft.com/office/drawing/2014/main" xmlns="" id="{6D7028C8-4960-4C28-8D3B-DB828EF9E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4205"/>
            <a:ext cx="9144000" cy="597100"/>
          </a:xfrm>
        </p:spPr>
        <p:txBody>
          <a:bodyPr/>
          <a:lstStyle/>
          <a:p>
            <a:r>
              <a:rPr lang="en-US" altLang="ko-KR" dirty="0"/>
              <a:t>201840210 </a:t>
            </a:r>
            <a:r>
              <a:rPr lang="ko-KR" altLang="en-US" dirty="0"/>
              <a:t>김효정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xmlns="" id="{57E6132C-D520-4409-ABFD-3E3B4A5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251"/>
            <a:ext cx="9144000" cy="2387600"/>
          </a:xfrm>
        </p:spPr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87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" y="726302"/>
            <a:ext cx="11627796" cy="55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6" y="387291"/>
            <a:ext cx="11744528" cy="62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515543"/>
            <a:ext cx="12016902" cy="59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4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" y="255506"/>
            <a:ext cx="11948809" cy="64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470" t="6279" b="18453"/>
          <a:stretch/>
        </p:blipFill>
        <p:spPr>
          <a:xfrm>
            <a:off x="126459" y="379378"/>
            <a:ext cx="5277457" cy="23443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921" r="9255" b="30668"/>
          <a:stretch/>
        </p:blipFill>
        <p:spPr>
          <a:xfrm>
            <a:off x="6293796" y="2222770"/>
            <a:ext cx="5086554" cy="2344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0491" r="3239" b="11949"/>
          <a:stretch/>
        </p:blipFill>
        <p:spPr>
          <a:xfrm>
            <a:off x="221910" y="3547657"/>
            <a:ext cx="5086554" cy="2172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07D9E1-898E-40D3-9637-EFFD2D7FF6FF}"/>
              </a:ext>
            </a:extLst>
          </p:cNvPr>
          <p:cNvSpPr txBox="1"/>
          <p:nvPr/>
        </p:nvSpPr>
        <p:spPr>
          <a:xfrm>
            <a:off x="3764605" y="1702340"/>
            <a:ext cx="1313234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members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AC8C19-63F4-4451-A541-0B42617056FB}"/>
              </a:ext>
            </a:extLst>
          </p:cNvPr>
          <p:cNvSpPr txBox="1"/>
          <p:nvPr/>
        </p:nvSpPr>
        <p:spPr>
          <a:xfrm>
            <a:off x="3440350" y="4965971"/>
            <a:ext cx="1313234" cy="37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members1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D39B24-796B-4E89-9242-78DE85A1BD04}"/>
              </a:ext>
            </a:extLst>
          </p:cNvPr>
          <p:cNvSpPr txBox="1"/>
          <p:nvPr/>
        </p:nvSpPr>
        <p:spPr>
          <a:xfrm>
            <a:off x="9549320" y="3732178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members2</a:t>
            </a:r>
          </a:p>
        </p:txBody>
      </p:sp>
    </p:spTree>
    <p:extLst>
      <p:ext uri="{BB962C8B-B14F-4D97-AF65-F5344CB8AC3E}">
        <p14:creationId xmlns:p14="http://schemas.microsoft.com/office/powerpoint/2010/main" val="6638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6" y="741406"/>
            <a:ext cx="9048088" cy="5469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7344"/>
          <a:stretch/>
        </p:blipFill>
        <p:spPr>
          <a:xfrm>
            <a:off x="6343183" y="1467780"/>
            <a:ext cx="5697461" cy="4146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6332" y="5841998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324755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468027"/>
            <a:ext cx="10878181" cy="57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2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" y="1142855"/>
            <a:ext cx="11851532" cy="47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4" y="660935"/>
            <a:ext cx="11783438" cy="57954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06944" y="761556"/>
              <a:ext cx="7438527" cy="3210059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584" y="752196"/>
                <a:ext cx="7457247" cy="32287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513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5A2FA47-6702-450C-AA82-822486744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70"/>
          <a:stretch/>
        </p:blipFill>
        <p:spPr>
          <a:xfrm>
            <a:off x="4854293" y="197708"/>
            <a:ext cx="5399608" cy="6407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F8B52781-8FCD-47F2-86EF-10A7EC519D27}"/>
                  </a:ext>
                </a:extLst>
              </p14:cNvPr>
              <p14:cNvContentPartPr/>
              <p14:nvPr/>
            </p14:nvContentPartPr>
            <p14:xfrm>
              <a:off x="5454720" y="965160"/>
              <a:ext cx="4083480" cy="4388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8B52781-8FCD-47F2-86EF-10A7EC519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5360" y="955800"/>
                <a:ext cx="4102200" cy="44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8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618" b="2411"/>
          <a:stretch/>
        </p:blipFill>
        <p:spPr>
          <a:xfrm>
            <a:off x="830614" y="82685"/>
            <a:ext cx="10054637" cy="66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6EA3595-9A20-4D1C-B6E1-FEE5D27AC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53" b="33404"/>
          <a:stretch/>
        </p:blipFill>
        <p:spPr>
          <a:xfrm>
            <a:off x="914400" y="1145432"/>
            <a:ext cx="10719881" cy="45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9"/>
            <a:ext cx="12192000" cy="66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</Words>
  <Application>Microsoft Office PowerPoint</Application>
  <PresentationFormat>와이드스크린</PresentationFormat>
  <Paragraphs>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2019-10-30T01:46:35Z</dcterms:created>
  <dcterms:modified xsi:type="dcterms:W3CDTF">2019-11-04T00:42:27Z</dcterms:modified>
</cp:coreProperties>
</file>