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1" r:id="rId19"/>
    <p:sldId id="272" r:id="rId20"/>
    <p:sldId id="273" r:id="rId21"/>
    <p:sldId id="274" r:id="rId22"/>
    <p:sldId id="279" r:id="rId23"/>
    <p:sldId id="275" r:id="rId24"/>
    <p:sldId id="276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1BF6-5D33-4D17-852F-EBD4CB5C367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24FE-96FC-4BB8-A22F-79F1AE69F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1BF6-5D33-4D17-852F-EBD4CB5C367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24FE-96FC-4BB8-A22F-79F1AE69F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0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1BF6-5D33-4D17-852F-EBD4CB5C367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24FE-96FC-4BB8-A22F-79F1AE69F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6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1BF6-5D33-4D17-852F-EBD4CB5C367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24FE-96FC-4BB8-A22F-79F1AE69F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3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1BF6-5D33-4D17-852F-EBD4CB5C367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24FE-96FC-4BB8-A22F-79F1AE69F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3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1BF6-5D33-4D17-852F-EBD4CB5C367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24FE-96FC-4BB8-A22F-79F1AE69F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6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1BF6-5D33-4D17-852F-EBD4CB5C367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24FE-96FC-4BB8-A22F-79F1AE69F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1BF6-5D33-4D17-852F-EBD4CB5C367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24FE-96FC-4BB8-A22F-79F1AE69F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1BF6-5D33-4D17-852F-EBD4CB5C367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24FE-96FC-4BB8-A22F-79F1AE69F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0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1BF6-5D33-4D17-852F-EBD4CB5C367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24FE-96FC-4BB8-A22F-79F1AE69F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9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1BF6-5D33-4D17-852F-EBD4CB5C367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24FE-96FC-4BB8-A22F-79F1AE69F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3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71BF6-5D33-4D17-852F-EBD4CB5C3673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24FE-96FC-4BB8-A22F-79F1AE69F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91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83F8532F-5BD4-4CF1-A015-5ABD8B4DD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251"/>
            <a:ext cx="9144000" cy="2387600"/>
          </a:xfrm>
        </p:spPr>
        <p:txBody>
          <a:bodyPr/>
          <a:lstStyle/>
          <a:p>
            <a:r>
              <a:rPr lang="ko-KR" altLang="en-US" dirty="0"/>
              <a:t>웹 콘텐츠 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38F5F204-DB9D-40BE-9CCE-38C3E4D7B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04205"/>
            <a:ext cx="9144000" cy="597100"/>
          </a:xfrm>
        </p:spPr>
        <p:txBody>
          <a:bodyPr/>
          <a:lstStyle/>
          <a:p>
            <a:r>
              <a:rPr lang="en-US" altLang="ko-KR" dirty="0"/>
              <a:t>201840210 </a:t>
            </a:r>
            <a:r>
              <a:rPr lang="ko-KR" altLang="en-US" dirty="0"/>
              <a:t>김효정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7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59" y="0"/>
            <a:ext cx="10047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5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4569" b="7972"/>
          <a:stretch/>
        </p:blipFill>
        <p:spPr>
          <a:xfrm>
            <a:off x="1078928" y="138037"/>
            <a:ext cx="10205158" cy="658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6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64" y="66294"/>
            <a:ext cx="7905557" cy="672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2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84" y="0"/>
            <a:ext cx="7766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7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779"/>
            <a:ext cx="12192000" cy="60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9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564"/>
            <a:ext cx="12192000" cy="49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4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484"/>
            <a:ext cx="12192000" cy="5893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01030" y="4167557"/>
            <a:ext cx="25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전송누르면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ko-KR" altLang="en-US" dirty="0"/>
              <a:t>바뀜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xmlns="" id="{35BB567B-9620-46DE-A6DB-D25DF20BB8E7}"/>
              </a:ext>
            </a:extLst>
          </p:cNvPr>
          <p:cNvSpPr/>
          <p:nvPr/>
        </p:nvSpPr>
        <p:spPr>
          <a:xfrm>
            <a:off x="8907923" y="5213706"/>
            <a:ext cx="557396" cy="778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2F0F76-8A68-40B1-B7D0-6E5CFB56AC04}"/>
              </a:ext>
            </a:extLst>
          </p:cNvPr>
          <p:cNvSpPr txBox="1"/>
          <p:nvPr/>
        </p:nvSpPr>
        <p:spPr>
          <a:xfrm>
            <a:off x="9413762" y="5379952"/>
            <a:ext cx="25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밑에</a:t>
            </a:r>
            <a:r>
              <a:rPr lang="en-US" altLang="ko-KR" dirty="0"/>
              <a:t> </a:t>
            </a:r>
            <a:r>
              <a:rPr lang="ko-KR" altLang="en-US" dirty="0"/>
              <a:t>이어서</a:t>
            </a:r>
          </a:p>
        </p:txBody>
      </p:sp>
    </p:spTree>
    <p:extLst>
      <p:ext uri="{BB962C8B-B14F-4D97-AF65-F5344CB8AC3E}">
        <p14:creationId xmlns:p14="http://schemas.microsoft.com/office/powerpoint/2010/main" val="3634348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893F616-5513-4013-AC68-EAA45CC9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404"/>
            <a:ext cx="120777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2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028"/>
            <a:ext cx="12192000" cy="5855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89774" y="3632887"/>
            <a:ext cx="272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</a:t>
            </a:r>
            <a:r>
              <a:rPr lang="ko-KR" altLang="en-US" dirty="0"/>
              <a:t>에다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포스트 하면  </a:t>
            </a:r>
            <a:r>
              <a:rPr lang="ko-KR" altLang="en-US" dirty="0" err="1"/>
              <a:t>전송눌러도</a:t>
            </a:r>
            <a:r>
              <a:rPr lang="ko-KR" altLang="en-US" dirty="0"/>
              <a:t> </a:t>
            </a:r>
            <a:r>
              <a:rPr lang="ko-KR" altLang="en-US" dirty="0" err="1"/>
              <a:t>안바뀜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966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6" y="0"/>
            <a:ext cx="11917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4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923"/>
            <a:ext cx="12192000" cy="56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58"/>
            <a:ext cx="12192000" cy="41832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8204"/>
          <a:stretch/>
        </p:blipFill>
        <p:spPr>
          <a:xfrm>
            <a:off x="6189777" y="3536048"/>
            <a:ext cx="5191200" cy="33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4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13"/>
            <a:ext cx="12192000" cy="657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8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63115D0-A294-4785-8C27-762ADA85C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1" y="299505"/>
            <a:ext cx="9610841" cy="6258989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xmlns="" id="{BCCE9B5D-1091-4C35-B796-787EEEDEE8E5}"/>
              </a:ext>
            </a:extLst>
          </p:cNvPr>
          <p:cNvSpPr/>
          <p:nvPr/>
        </p:nvSpPr>
        <p:spPr>
          <a:xfrm>
            <a:off x="10587747" y="2821021"/>
            <a:ext cx="466927" cy="763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BCE4D5-5408-42FE-A57E-589150EA0F27}"/>
              </a:ext>
            </a:extLst>
          </p:cNvPr>
          <p:cNvSpPr txBox="1"/>
          <p:nvPr/>
        </p:nvSpPr>
        <p:spPr>
          <a:xfrm>
            <a:off x="10319426" y="3881334"/>
            <a:ext cx="100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밑에도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631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229"/>
            <a:ext cx="12192000" cy="45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30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39"/>
            <a:ext cx="12192000" cy="68041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316" y="488223"/>
            <a:ext cx="3095368" cy="19470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50" y="5131527"/>
            <a:ext cx="7258050" cy="123825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xmlns="" id="{E14826CF-799F-4F7D-A594-B0BEBC13DDB7}"/>
              </a:ext>
            </a:extLst>
          </p:cNvPr>
          <p:cNvSpPr/>
          <p:nvPr/>
        </p:nvSpPr>
        <p:spPr>
          <a:xfrm>
            <a:off x="10198640" y="3429000"/>
            <a:ext cx="466927" cy="763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B2E718B-3089-491A-A543-CD3D8D5F8697}"/>
              </a:ext>
            </a:extLst>
          </p:cNvPr>
          <p:cNvSpPr txBox="1"/>
          <p:nvPr/>
        </p:nvSpPr>
        <p:spPr>
          <a:xfrm>
            <a:off x="9930319" y="4489313"/>
            <a:ext cx="100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밑에도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15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B530FB8-7ED0-4525-8BD1-14DF02B2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1" y="612842"/>
            <a:ext cx="9934709" cy="608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6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255"/>
          <a:stretch/>
        </p:blipFill>
        <p:spPr>
          <a:xfrm>
            <a:off x="3568325" y="145915"/>
            <a:ext cx="4393870" cy="65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133" b="6388"/>
          <a:stretch/>
        </p:blipFill>
        <p:spPr>
          <a:xfrm>
            <a:off x="77821" y="107005"/>
            <a:ext cx="11566188" cy="42704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8292" b="7655"/>
          <a:stretch/>
        </p:blipFill>
        <p:spPr>
          <a:xfrm>
            <a:off x="4526003" y="2910417"/>
            <a:ext cx="5036285" cy="38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0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016" b="13471"/>
          <a:stretch/>
        </p:blipFill>
        <p:spPr>
          <a:xfrm>
            <a:off x="155643" y="1426618"/>
            <a:ext cx="11702374" cy="35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458" b="7761"/>
          <a:stretch/>
        </p:blipFill>
        <p:spPr>
          <a:xfrm>
            <a:off x="210766" y="1235696"/>
            <a:ext cx="11770468" cy="43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7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5" y="438150"/>
            <a:ext cx="6057900" cy="598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01778" y="1128584"/>
            <a:ext cx="123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</a:t>
            </a:r>
            <a:r>
              <a:rPr lang="en-US" altLang="ko-KR" dirty="0"/>
              <a:t>177</a:t>
            </a:r>
            <a:r>
              <a:rPr lang="ko-KR" altLang="en-US" dirty="0"/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20222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397"/>
            <a:ext cx="12192000" cy="49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4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E3E62C5-CB79-40C0-9545-832266D85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6"/>
          <a:stretch/>
        </p:blipFill>
        <p:spPr>
          <a:xfrm>
            <a:off x="1661941" y="731235"/>
            <a:ext cx="9340042" cy="53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22</Words>
  <Application>Microsoft Office PowerPoint</Application>
  <PresentationFormat>와이드스크린</PresentationFormat>
  <Paragraphs>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웹 콘텐츠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</cp:revision>
  <dcterms:created xsi:type="dcterms:W3CDTF">2019-11-06T01:06:12Z</dcterms:created>
  <dcterms:modified xsi:type="dcterms:W3CDTF">2019-11-11T00:26:56Z</dcterms:modified>
</cp:coreProperties>
</file>