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10-04T14:11:23.0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0 123 0,'59'0'62,"0"0"-46,-29 0-16,58 0 16,1 0-16,0 0 15,29 0-15,-30 0 16,31 0-16,-60 0 15,0 0-15,-30 0 63,1 0-16,29-30-47,-30 30 31,1 0-15,-1 0-1,1 0 17,-1 0-17,1 0 1,59 0-1,-30-29-15,0 29 16,29 0-16,-29 0 16,-29 0-16,29 0 15,0-30 32,-29 30 0,-1 0-31,1 0-1,29 0-15,0 0 16,-30 0-16,30 0 16,-29 0 46,0 0-31,-1 0-15,1 0-16,29 0 16,29 0-16,-29 0 15,30 0-15,0 0 16,-30 0-16,29 0 15,-29 0-15,-29 0 16,-1 0 62,30 0-78,1 0 16,-1 0-16,-30 0 15,60 0-15,-60 0 16,60 0-16,-1 0 16,-28 0-16,28 0 15,-29 0 1,-29 0-16,29 0 16,0 0-1,29 0 79,-58 0-94,29-29 16,0 29-16,0 0 15,0 0-15,-29 0 16,29 0-16,0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10-04T14:11:26.0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65 0,'0'-29'16,"29"29"31,1 0-32,0 0 1,-1 0 0,30 0-1,30 0-15,-1 0 16,1 0-16,29 0 15,-29 0-15,-1 0 16,-29 0-16,30 0 16,-30 0-16,-29 0 15,-1 0 63,1 0-62,58 0 0,-58 0-1,29 0-15,-30 0 16,30 0-16,1 0 16,-31 0-16,30 0 15,-29 0 1,-1 0 31,30 0-47,0 0 15,30 0-15,-30 0 16,30 0-16,-1 0 16,-29 0-16,0 0 15,0 0-15,-29 0 16,-1 0-1,1 0 17,0 0-17,-1 0 1,30 0-16,30 0 16,-1 0-16,-29 0 15,60 0-15,-1 0 16,-30 0-16,30 0 15,1 29-15,-31-29 16,-29 30-16,30-30 16,-30 0-16,-30 0 15,1 0 95,0 0-110,29 0 15,0 0-15,-30 0 16,30 0-16,30 0 16,0 0-16,-1 0 15,30 0-15,-29 0 16,29 0-16,-29 0 15,-1 0-15,-29 0 16,30 0-16,-60 0 16,1 0 109,59 0-125,-60 0 15,60 0 1,-1 0-16,-29 0 16,30 0-16,29 0 15,-59 0-15,30 0 16,-30 0-16,-30 0 15,1 0 329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10-04T14:11:28.89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51 0,'30'0'78,"88"0"-62,30 0-16,58 0 16,1 0-16,-30 0 15,30 0-15,-59 0 16,-1 0-16,-58 0 16,-30 0-16,-29 0 171,58-29-155,60 29-16,0 0 16,117 0-16,-28 0 15,58 0-15,-59 0 16,30 0-16,-118 0 16,-30 0-16,-59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10-04T14:15:22.76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1 0,'30'0'94,"29"0"-94,29 0 15,-28 0-15,28 0 16,30 0-16,-29 29 15,0 1-15,29-1 16,0 1-16,-30-30 16,-58 0-16,29 0 15,0 30 1,30-30 31,-60 0-47,60 0 15,-1 0-15,-29 0 16,30 0-16,0 0 16,-30 0-16,0 0 15,0 0 48,-30 0-48,60 0-15,0 0 16,-1 0-16,30 0 16,1 0-16,28 0 15,1 0-15,-30 0 16,0 0-16,-59 0 16,0 0-16,-29 0 15,29 0-15,-30 0 16,1 0 15,0 0-31,29 0 16,0 0-16,-30 0 15,60 0-15,-1 0 16,1 0-16,-59 0 16,58 0-16,-29 0 15,30 0-15,-1 0 16,-29 0-16,1 0 15,-1 0 1,0 0-16,29 0 16,1 29-16,-30 1 15,30-30-15,-1 29 16,1 1-16,-30-30 16,29 29-16,1-29 15,-30 0-15,0 0 16,0 0-16,-59 30 15,59-30-15,-29 0 32,29 0-32,0 0 15,-29 0-15,29 0 16,0 0 0,0 0-16,29 0 15,-29 0-15,30 0 16,0 0-16,-1 0 15,30 0-15,1 0 16,-31 0-16,-29 0 16,30 0-16,-1 0 15,-58 0-15,29 0 16,-29 0-16,29 0 16,29 0-1,-58 0 1,29 0-16,-30 0 15,30 0-15,1 0 16,-31 0-16,30 0 16,-29 0-16,29 0 15,0 0-15,-30 0 16,30 0-16,-29 0 16,59 0-16,-30 0 15,0 0-15,29 0 16,1 0-16,-60 0 15,30-30-15,30 30 16,-30-29-16,0 29 16,0 0-16,-29-30 15,29 30-15,0 0 16,-29 0-16,29-29 16,-30 29-1,1 0 157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10-04T14:16:26.88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0,'29'0'47,"1"0"-47,29 0 16,29 0-16,31 0 15,-1 30-15,-30-1 16,90 1-16,-31-1 16,-29 1-16,0-30 15,-29 29-15,-30-29 16,0 30-1,-29-30 1,-1 0 47,1 0-48,-1 0 1,30 0-16,0 0 15,1 0-15,28 29 16,30-29-16,-59 0 16,60 0-16,-60 0 15,-30 0-15,60 0 110,-30 0-95,29 0-15,31 0 16,-1 0-16,29 30 16,-29-30-1,1 29-15,-31-29 16,30 0-16,-29 30 15,-59-30-15,29 0 16,29 0 47,-58 0-48,29 0-15,0 0 16,29 0-16,1 0 15,-59 0-15,29 0 16,0 0-16,-30 0 16,1 0 15,29 0-15,29 0-16,1 0 15,0 0-15,58 0 16,31 0-16,-90 0 15,30 0-15,0 0 16,-58 0-16,-1 0 16,0 0-1,-30 0 17,1 0-17,58 0 1,-58 0-16,58 0 15,1 0-15,29 0 16,-59 0-16,59 0 16,-29 0-16,-59 0 15,29 0-15,-30 0 16,1 0 31,-1 0-32,30 0-15,30 0 16,29 0-16,-29 0 16,29 0-16,29 0 15,-28 0-15,-1 0 16,-30 0-16,1 0 16,-30 0-16,30 0 93,-30 0-93,59 0 16,0 0-16,0 0 16,-29 0-16,-1 0 15,1 0-15,-60 0 16,31 0-16,-1 0 15,-30 0-15,30 0 16,-29 0 15,-1 0 1,30 0-17,0 0-15,-29 0 16,0 0-1,-1 0-15,1-30 16,-1 30 15,1 0 47,29-29-78,0 29 16,0 0-16,-30 0 16,30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10-04T14:17:11.08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92 0,'0'30'32,"30"-30"46,-1 0-63,1 0 32,-1 0-31,1-30 15,-1 30-15,1 0-1,29-29 17,-29 29 46,-1-30-47,1 30 16,-1-29-31,1 29 30,-1 0-30,1 0 15,-1 0-15,1 0-16,-1 0 16,1 0-1,0 0 48,-1 0-48,1 0 1,-1 0 0,1 0-16,29 0 15,0 0 1,-30 0 31,30 29 15,-29-29-46,-1 0-1,31 0-15,-1 30 16,29-1-16,-29-29 16,30 0-16,-1 0 15,-28 0-15,-1 0 16,-30 0 93,60 0-93,-60 0 0,30 0-16,30 0 15,-30 0-15,30 0 16,-1 0-16,-58 0 15,29 0-15,0 0 47,-30 0-31,60 0 0,-59 0-16,58 0 15,-58 0-15,58 0 16,-29 0-16,0 0 15,1 0-15,-1 0 16,-30 0-16,30 0 16,0 0-1,-29 0 32,-1 0-31,1 0-1,59 0 1,-30 0 0,29 0-1,1 0-15,-1 0 16,1 0-16,-30 0 16,-29 0-16,-1 0 31,1 0-31,-1 0 47,1 0-16,-1 0-31,1 0 16,29 0-1,0 0-15,0 0 16,0 0-16,0 0 15,30 0-15,-60 0 16,60 0-16,-60 0 16,1 0 31,0 0-32,-1 0 1,30 0-1,0 0-15,0 0 16,30 0-16,-1 0 16,1 0-16,0 0 15,-30 0-15,-30 0 16,1 0 93,29 0-93,29 0-16,1 0 16,0 0-16,58 0 15,1 0-15,29 0 16,-29 0-16,-30 0 15,-59 0-15,30 0 16,-60 0 0,1 0 77,-1 0-93,30 0 16,30 0-16,-30-29 16,0 29-16,30 0 15,-1 0-15,-29 0 16,1 0-16,28 0 16,-58 0-16,29 0 15,29 0-15,-58 0 16,29 0-16,-30 0 15,31 0-15,-31 0 63,60 0-32,-60 0-31,60 0 16,-1 0-16,-29 0 15,30 0-15,0 0 16,-30 0 0,29 0-16,1 0 15,-30 0-15,30 0 0,-30 0 16,-30 0 0,30 0-16,-29 0 15,-1 0 1,1 0-1,-1 0 17,60 0-17,-30 0 1,30 0-16,29 0 16,30 0-16,-30 0 15,-30 0-15,30 0 16,-29 0-16,-59 0 15,29 0-15,-30 0 16,1 0 0,58 0-16,-29 0 15,0 0 1,30 0 0,-59 0-16,29 0 15,0 0-15,29 0 16,1 0-16,-30 0 15,30 0 1,-1 0-16,-29 0 16,0 0-16,0 0 15,30 0 173,-59 0-188,58 0 15,1 0-15,-30 0 16,29 0-16,-28 0 16,-31 0-16,1 0 218,-1 0-171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10-04T14:17:12.71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30 0,'0'-30'31,"118"30"-31,89 0 16,29 0-16,59 0 15,1 0-15,-1 0 16,-59 0-16,-58 0 15,-90 0-15,1 0 16,-30 0 15,-30 0 16,31 0-16,-31 0-31,30 0 16,0 0-16,0 0 16,30 0-16,29 0 15,-59 0-15,59 0 16,0 0-16,-29 0 16,-30 0-16,0 0 15,-29 0 1,-1 0 31,1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10-04T14:17:48.66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415 0 0,'-30'0'328,"30"59"-312,-59-30-16,0 30 15,0-29-15,30 29 16,-1-59-16,1 59 16,-1-29-16,30-1 62,0 1-46,-29-1-1,-1 1 32,30-1-16,-30 1-15,30-1 15,0 1-15,0-1 0,0 1-1,0-1 63,0 1-62,0 0 0,0-1-1,0 1 1,0-1 15,0 30-31,0-29 47,0 29-47,30-30 47,-30 1-32,30 29 1,-1-59 62,1 0-31,-1 0-47,30 30 31,-29-30-15,-1 0 15,1 0 94,-1 0 63,1 29-141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8490-DEB2-4E09-8284-820443BDC7A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9E-3A9C-4C35-84D0-06FB543B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82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8490-DEB2-4E09-8284-820443BDC7A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9E-3A9C-4C35-84D0-06FB543B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15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8490-DEB2-4E09-8284-820443BDC7A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9E-3A9C-4C35-84D0-06FB543B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23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8490-DEB2-4E09-8284-820443BDC7A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9E-3A9C-4C35-84D0-06FB543B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33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8490-DEB2-4E09-8284-820443BDC7A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9E-3A9C-4C35-84D0-06FB543B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5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8490-DEB2-4E09-8284-820443BDC7A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9E-3A9C-4C35-84D0-06FB543B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85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8490-DEB2-4E09-8284-820443BDC7A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9E-3A9C-4C35-84D0-06FB543B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6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8490-DEB2-4E09-8284-820443BDC7A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9E-3A9C-4C35-84D0-06FB543B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0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8490-DEB2-4E09-8284-820443BDC7A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9E-3A9C-4C35-84D0-06FB543B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43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8490-DEB2-4E09-8284-820443BDC7A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9E-3A9C-4C35-84D0-06FB543B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3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8490-DEB2-4E09-8284-820443BDC7A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C99E-3A9C-4C35-84D0-06FB543B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66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08490-DEB2-4E09-8284-820443BDC7A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0C99E-3A9C-4C35-84D0-06FB543BB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14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customXml" Target="../ink/ink7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customXml" Target="../ink/ink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 콘텐츠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49603"/>
            <a:ext cx="9144000" cy="1655762"/>
          </a:xfrm>
        </p:spPr>
        <p:txBody>
          <a:bodyPr/>
          <a:lstStyle/>
          <a:p>
            <a:r>
              <a:rPr lang="en-US" altLang="ko-KR" dirty="0"/>
              <a:t>201940210 </a:t>
            </a:r>
            <a:r>
              <a:rPr lang="ko-KR" altLang="en-US" dirty="0"/>
              <a:t>김효정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-6-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3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887043"/>
            <a:ext cx="8181975" cy="5381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76676" y="3577855"/>
            <a:ext cx="272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과</a:t>
            </a:r>
            <a:r>
              <a:rPr lang="en-US" altLang="ko-KR" dirty="0"/>
              <a:t> ..</a:t>
            </a:r>
            <a:r>
              <a:rPr lang="ko-KR" altLang="en-US" dirty="0"/>
              <a:t>빼기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xmlns="" id="{58DC204E-ED44-4DD0-B4F6-A796E90EDB01}"/>
                  </a:ext>
                </a:extLst>
              </p14:cNvPr>
              <p14:cNvContentPartPr/>
              <p14:nvPr/>
            </p14:nvContentPartPr>
            <p14:xfrm>
              <a:off x="3189667" y="4368659"/>
              <a:ext cx="4072680" cy="540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8DC204E-ED44-4DD0-B4F6-A796E90EDB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71667" y="4350659"/>
                <a:ext cx="4108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xmlns="" id="{E9119DB7-237E-4BAB-8D1B-AF984C65D839}"/>
                  </a:ext>
                </a:extLst>
              </p14:cNvPr>
              <p14:cNvContentPartPr/>
              <p14:nvPr/>
            </p14:nvContentPartPr>
            <p14:xfrm>
              <a:off x="3700147" y="4678259"/>
              <a:ext cx="1148760" cy="111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9119DB7-237E-4BAB-8D1B-AF984C65D8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82147" y="4660259"/>
                <a:ext cx="1184400" cy="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052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22" y="466725"/>
            <a:ext cx="9010650" cy="5924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xmlns="" id="{C6AC0C56-C4AF-40DC-BE8B-379243E302CB}"/>
                  </a:ext>
                </a:extLst>
              </p14:cNvPr>
              <p14:cNvContentPartPr/>
              <p14:nvPr/>
            </p14:nvContentPartPr>
            <p14:xfrm>
              <a:off x="1445509" y="4582733"/>
              <a:ext cx="149760" cy="4042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6AC0C56-C4AF-40DC-BE8B-379243E302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7509" y="4564733"/>
                <a:ext cx="185400" cy="4399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4AD82E0-3F1F-4D84-9580-6641ED4C9335}"/>
              </a:ext>
            </a:extLst>
          </p:cNvPr>
          <p:cNvSpPr txBox="1"/>
          <p:nvPr/>
        </p:nvSpPr>
        <p:spPr>
          <a:xfrm>
            <a:off x="8803758" y="3806456"/>
            <a:ext cx="227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글씨 진하게 하기</a:t>
            </a:r>
          </a:p>
        </p:txBody>
      </p:sp>
    </p:spTree>
    <p:extLst>
      <p:ext uri="{BB962C8B-B14F-4D97-AF65-F5344CB8AC3E}">
        <p14:creationId xmlns:p14="http://schemas.microsoft.com/office/powerpoint/2010/main" val="1820745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923925"/>
            <a:ext cx="62579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6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9415" b="20364"/>
          <a:stretch/>
        </p:blipFill>
        <p:spPr>
          <a:xfrm>
            <a:off x="900753" y="133155"/>
            <a:ext cx="10390493" cy="57757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09196" y="6132229"/>
            <a:ext cx="343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로그인 합니다</a:t>
            </a:r>
            <a:r>
              <a:rPr lang="en-US" altLang="ko-KR" dirty="0"/>
              <a:t>’</a:t>
            </a:r>
            <a:r>
              <a:rPr lang="ko-KR" altLang="en-US" dirty="0"/>
              <a:t>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5EB094-5076-44A3-92BD-D3E70378483E}"/>
              </a:ext>
            </a:extLst>
          </p:cNvPr>
          <p:cNvSpPr txBox="1"/>
          <p:nvPr/>
        </p:nvSpPr>
        <p:spPr>
          <a:xfrm>
            <a:off x="5720316" y="4837814"/>
            <a:ext cx="353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Project </a:t>
            </a:r>
            <a:r>
              <a:rPr lang="ko-KR" altLang="en-US" dirty="0">
                <a:solidFill>
                  <a:schemeClr val="bg1"/>
                </a:solidFill>
              </a:rPr>
              <a:t>파일에 만들었기 때문에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xmlns="" id="{8EFF03E2-0D5B-4E31-95CE-DE21F0C507E5}"/>
                  </a:ext>
                </a:extLst>
              </p14:cNvPr>
              <p14:cNvContentPartPr/>
              <p14:nvPr/>
            </p14:nvContentPartPr>
            <p14:xfrm>
              <a:off x="2381634" y="4240733"/>
              <a:ext cx="1467720" cy="450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EFF03E2-0D5B-4E31-95CE-DE21F0C507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2634" y="4231733"/>
                <a:ext cx="148536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xmlns="" id="{65478FFB-A729-495E-96D3-A2EACF543590}"/>
                  </a:ext>
                </a:extLst>
              </p14:cNvPr>
              <p14:cNvContentPartPr/>
              <p14:nvPr/>
            </p14:nvContentPartPr>
            <p14:xfrm>
              <a:off x="2456154" y="5122733"/>
              <a:ext cx="1988640" cy="378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5478FFB-A729-495E-96D3-A2EACF5435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47154" y="5113733"/>
                <a:ext cx="20062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xmlns="" id="{64DFD9D9-A34A-4F7F-85A9-0DA70AC45A5F}"/>
                  </a:ext>
                </a:extLst>
              </p14:cNvPr>
              <p14:cNvContentPartPr/>
              <p14:nvPr/>
            </p14:nvContentPartPr>
            <p14:xfrm>
              <a:off x="10015794" y="661973"/>
              <a:ext cx="1287000" cy="194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4DFD9D9-A34A-4F7F-85A9-0DA70AC45A5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06794" y="652973"/>
                <a:ext cx="130464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43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79" y="410104"/>
            <a:ext cx="9629775" cy="3057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65867" y="3894667"/>
            <a:ext cx="7992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Loginup.php</a:t>
            </a:r>
            <a:r>
              <a:rPr lang="en-US" altLang="ko-KR" dirty="0"/>
              <a:t> </a:t>
            </a:r>
            <a:r>
              <a:rPr lang="ko-KR" altLang="en-US" dirty="0"/>
              <a:t>화면 처음에 열면 빈 화면 나오는데 다시 </a:t>
            </a:r>
            <a:r>
              <a:rPr lang="en-US" altLang="ko-KR" dirty="0"/>
              <a:t>login</a:t>
            </a:r>
            <a:r>
              <a:rPr lang="ko-KR" altLang="en-US" dirty="0"/>
              <a:t>화면 들어가면   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1174" b="60502"/>
          <a:stretch/>
        </p:blipFill>
        <p:spPr>
          <a:xfrm>
            <a:off x="1650999" y="4674103"/>
            <a:ext cx="8551333" cy="135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64725"/>
          <a:stretch/>
        </p:blipFill>
        <p:spPr>
          <a:xfrm>
            <a:off x="1151467" y="168431"/>
            <a:ext cx="9347200" cy="14063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15565" y="1977119"/>
            <a:ext cx="391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이렇게 나옵니다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91466" y="5628555"/>
            <a:ext cx="391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섹션은 서버에 저장</a:t>
            </a:r>
            <a:r>
              <a:rPr lang="en-US" altLang="ko-KR" dirty="0"/>
              <a:t>/</a:t>
            </a:r>
            <a:r>
              <a:rPr lang="ko-KR" altLang="en-US" dirty="0"/>
              <a:t>쿠키는 </a:t>
            </a:r>
            <a:r>
              <a:rPr lang="ko-KR" altLang="en-US" dirty="0" err="1"/>
              <a:t>시용자</a:t>
            </a:r>
            <a:r>
              <a:rPr lang="ko-KR" altLang="en-US" dirty="0"/>
              <a:t> </a:t>
            </a:r>
            <a:r>
              <a:rPr lang="ko-KR" altLang="en-US" dirty="0" err="1"/>
              <a:t>컴푸터에</a:t>
            </a:r>
            <a:r>
              <a:rPr lang="ko-KR" altLang="en-US" dirty="0"/>
              <a:t> 저장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1250" b="63012"/>
          <a:stretch/>
        </p:blipFill>
        <p:spPr>
          <a:xfrm>
            <a:off x="177799" y="3244444"/>
            <a:ext cx="12039600" cy="161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4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4619" b="1540"/>
          <a:stretch/>
        </p:blipFill>
        <p:spPr>
          <a:xfrm>
            <a:off x="237067" y="1816322"/>
            <a:ext cx="11628868" cy="35424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7548" y="943935"/>
            <a:ext cx="511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세션과</a:t>
            </a:r>
            <a:r>
              <a:rPr lang="en-US" altLang="ko-KR" dirty="0"/>
              <a:t> </a:t>
            </a:r>
            <a:r>
              <a:rPr lang="ko-KR" altLang="en-US" dirty="0"/>
              <a:t>쿠키에 저장 후 화면 출력</a:t>
            </a:r>
          </a:p>
        </p:txBody>
      </p:sp>
    </p:spTree>
    <p:extLst>
      <p:ext uri="{BB962C8B-B14F-4D97-AF65-F5344CB8AC3E}">
        <p14:creationId xmlns:p14="http://schemas.microsoft.com/office/powerpoint/2010/main" val="154626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25" y="211830"/>
            <a:ext cx="3401108" cy="64343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865" y="444989"/>
            <a:ext cx="7534010" cy="596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5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74" b="20297"/>
          <a:stretch/>
        </p:blipFill>
        <p:spPr>
          <a:xfrm>
            <a:off x="783265" y="524051"/>
            <a:ext cx="9004533" cy="48359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86016" y="2572685"/>
            <a:ext cx="112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거</a:t>
            </a:r>
          </a:p>
        </p:txBody>
      </p:sp>
    </p:spTree>
    <p:extLst>
      <p:ext uri="{BB962C8B-B14F-4D97-AF65-F5344CB8AC3E}">
        <p14:creationId xmlns:p14="http://schemas.microsoft.com/office/powerpoint/2010/main" val="108511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A1F91EC-2416-43E9-B50F-04422CF9F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21" y="385621"/>
            <a:ext cx="10308523" cy="60258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xmlns="" id="{9C1F9698-82E8-4B65-B529-B9A5A9431209}"/>
                  </a:ext>
                </a:extLst>
              </p14:cNvPr>
              <p14:cNvContentPartPr/>
              <p14:nvPr/>
            </p14:nvContentPartPr>
            <p14:xfrm>
              <a:off x="2721834" y="3412733"/>
              <a:ext cx="3009600" cy="1382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9C1F9698-82E8-4B65-B529-B9A5A94312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3834" y="3394733"/>
                <a:ext cx="3045240" cy="17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312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7A091BF-911D-4DD1-A176-1D1329F6C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35" y="465174"/>
            <a:ext cx="10316394" cy="59276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xmlns="" id="{902B7B19-E5EC-4FEA-AF12-D02E21736AB1}"/>
                  </a:ext>
                </a:extLst>
              </p14:cNvPr>
              <p14:cNvContentPartPr/>
              <p14:nvPr/>
            </p14:nvContentPartPr>
            <p14:xfrm>
              <a:off x="2232954" y="3753293"/>
              <a:ext cx="3136680" cy="1587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02B7B19-E5EC-4FEA-AF12-D02E21736A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4954" y="3735293"/>
                <a:ext cx="3172320" cy="19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206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54</Words>
  <Application>Microsoft Office PowerPoint</Application>
  <PresentationFormat>와이드스크린</PresentationFormat>
  <Paragraphs>13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웹 콘텐츠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11</cp:revision>
  <dcterms:created xsi:type="dcterms:W3CDTF">2019-10-02T06:44:11Z</dcterms:created>
  <dcterms:modified xsi:type="dcterms:W3CDTF">2019-10-07T00:45:30Z</dcterms:modified>
</cp:coreProperties>
</file>