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5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1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4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5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B6E-5E9E-4109-9BAE-836A368CA1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B3EE-8113-4820-8DEE-C1636042F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4682693"/>
            <a:ext cx="9144000" cy="1655762"/>
          </a:xfrm>
        </p:spPr>
        <p:txBody>
          <a:bodyPr/>
          <a:lstStyle/>
          <a:p>
            <a:r>
              <a:rPr lang="en-US" altLang="ko-KR" dirty="0"/>
              <a:t>201840210 </a:t>
            </a:r>
            <a:r>
              <a:rPr lang="ko-KR" altLang="en-US" dirty="0"/>
              <a:t>김효정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652462"/>
            <a:ext cx="53435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99" y="1976741"/>
            <a:ext cx="7296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838450"/>
            <a:ext cx="3848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802"/>
            <a:ext cx="12192000" cy="63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7" y="0"/>
            <a:ext cx="10303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071562"/>
            <a:ext cx="5476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743075"/>
            <a:ext cx="9982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047750"/>
            <a:ext cx="9353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6" y="0"/>
            <a:ext cx="1087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0" y="0"/>
            <a:ext cx="11287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9" y="0"/>
            <a:ext cx="7308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10" y="0"/>
            <a:ext cx="11093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6" y="0"/>
            <a:ext cx="932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982"/>
            <a:ext cx="12192000" cy="56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681037"/>
            <a:ext cx="120872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71575"/>
            <a:ext cx="9610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58" y="1984318"/>
            <a:ext cx="10258425" cy="415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4" y="0"/>
            <a:ext cx="11564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1" y="0"/>
            <a:ext cx="10353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40"/>
            <a:ext cx="12192000" cy="6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60" y="0"/>
            <a:ext cx="8109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74" y="0"/>
            <a:ext cx="8531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0" y="204279"/>
            <a:ext cx="6657158" cy="59144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264" y="641612"/>
            <a:ext cx="7418049" cy="12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65" y="0"/>
            <a:ext cx="6331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3875"/>
            <a:ext cx="94488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724150"/>
            <a:ext cx="2981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38" y="0"/>
            <a:ext cx="904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</Words>
  <Application>Microsoft Office PowerPoint</Application>
  <PresentationFormat>와이드스크린</PresentationFormat>
  <Paragraphs>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2019-11-20T02:11:04Z</dcterms:created>
  <dcterms:modified xsi:type="dcterms:W3CDTF">2019-11-27T00:45:21Z</dcterms:modified>
</cp:coreProperties>
</file>