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0" r:id="rId5"/>
    <p:sldId id="267" r:id="rId6"/>
    <p:sldId id="268" r:id="rId7"/>
    <p:sldId id="261" r:id="rId8"/>
    <p:sldId id="269" r:id="rId9"/>
    <p:sldId id="270" r:id="rId10"/>
    <p:sldId id="271" r:id="rId11"/>
    <p:sldId id="272" r:id="rId12"/>
    <p:sldId id="262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EBDE"/>
    <a:srgbClr val="2F77E6"/>
    <a:srgbClr val="8F5347"/>
    <a:srgbClr val="CC6600"/>
    <a:srgbClr val="F3C9A1"/>
    <a:srgbClr val="EFBD8D"/>
    <a:srgbClr val="FB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explosion val="1"/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5D9E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Sheet1!$A$2:$A$7</c:f>
              <c:strCache>
                <c:ptCount val="3"/>
                <c:pt idx="0">
                  <c:v>데이터1</c:v>
                </c:pt>
                <c:pt idx="1">
                  <c:v>데이터3</c:v>
                </c:pt>
                <c:pt idx="2">
                  <c:v>데이터5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3"/>
                <c:pt idx="0">
                  <c:v>25</c:v>
                </c:pt>
                <c:pt idx="1">
                  <c:v>8</c:v>
                </c:pt>
                <c:pt idx="2">
                  <c:v>22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96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0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0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1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A83-BF20-4DB6-8C4C-7A105D77595B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F66F-67F5-4069-9348-2B6663B42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 flipH="1">
            <a:off x="6008914" y="3078842"/>
            <a:ext cx="6183086" cy="564244"/>
          </a:xfrm>
          <a:prstGeom prst="snip1Rect">
            <a:avLst>
              <a:gd name="adj" fmla="val 50000"/>
            </a:avLst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</a:t>
            </a:r>
            <a:r>
              <a:rPr lang="ko-KR" altLang="en-US" sz="2000" b="1" i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구석</a:t>
            </a:r>
            <a:r>
              <a:rPr lang="ko-KR" altLang="en-US" sz="2000" b="1" i="1" kern="0" dirty="0">
                <a:solidFill>
                  <a:srgbClr val="0070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002060"/>
                </a:solidFill>
              </a:rPr>
              <a:t>한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국여행</a:t>
            </a:r>
            <a:r>
              <a:rPr lang="ko-KR" altLang="en-US" sz="2000" b="1" i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800" kern="0" dirty="0" err="1" smtClean="0">
                <a:solidFill>
                  <a:prstClr val="white"/>
                </a:solidFill>
              </a:rPr>
              <a:t>Bigdata</a:t>
            </a:r>
            <a:r>
              <a:rPr lang="en-US" altLang="ko-KR" sz="800" kern="0" dirty="0" smtClean="0">
                <a:solidFill>
                  <a:prstClr val="white"/>
                </a:solidFill>
              </a:rPr>
              <a:t> project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rot="18900000">
            <a:off x="2895199" y="3470291"/>
            <a:ext cx="6008914" cy="0"/>
          </a:xfrm>
          <a:prstGeom prst="line">
            <a:avLst/>
          </a:prstGeom>
          <a:ln>
            <a:solidFill>
              <a:srgbClr val="2F7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2362948" y="3423339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srgbClr val="2F77E6"/>
                </a:solidFill>
              </a:rPr>
              <a:t>3</a:t>
            </a:r>
            <a:r>
              <a:rPr lang="ko-KR" altLang="en-US" sz="1200" b="1" kern="0" dirty="0">
                <a:solidFill>
                  <a:srgbClr val="2F77E6"/>
                </a:solidFill>
              </a:rPr>
              <a:t>조 </a:t>
            </a:r>
            <a:r>
              <a:rPr lang="en-US" altLang="ko-KR" sz="1200" b="1" kern="0" dirty="0">
                <a:solidFill>
                  <a:srgbClr val="2F77E6"/>
                </a:solidFill>
              </a:rPr>
              <a:t>– </a:t>
            </a:r>
            <a:r>
              <a:rPr lang="ko-KR" altLang="en-US" sz="1200" b="1" kern="0" dirty="0">
                <a:solidFill>
                  <a:srgbClr val="2F77E6"/>
                </a:solidFill>
              </a:rPr>
              <a:t>우성욱</a:t>
            </a:r>
            <a:r>
              <a:rPr lang="en-US" altLang="ko-KR" sz="1200" b="1" kern="0" dirty="0">
                <a:solidFill>
                  <a:srgbClr val="2F77E6"/>
                </a:solidFill>
              </a:rPr>
              <a:t>, </a:t>
            </a:r>
            <a:r>
              <a:rPr lang="ko-KR" altLang="en-US" sz="1200" b="1" kern="0" dirty="0" smtClean="0">
                <a:solidFill>
                  <a:srgbClr val="2F77E6"/>
                </a:solidFill>
              </a:rPr>
              <a:t>주연서</a:t>
            </a:r>
            <a:r>
              <a:rPr lang="en-US" altLang="ko-KR" sz="1200" b="1" kern="0" dirty="0">
                <a:solidFill>
                  <a:srgbClr val="2F77E6"/>
                </a:solidFill>
              </a:rPr>
              <a:t>,</a:t>
            </a:r>
            <a:r>
              <a:rPr lang="ko-KR" altLang="en-US" sz="1200" b="1" kern="0" dirty="0">
                <a:solidFill>
                  <a:srgbClr val="2F77E6"/>
                </a:solidFill>
              </a:rPr>
              <a:t> 박효정</a:t>
            </a:r>
            <a:r>
              <a:rPr lang="en-US" altLang="ko-KR" sz="1200" b="1" kern="0" dirty="0">
                <a:solidFill>
                  <a:srgbClr val="2F77E6"/>
                </a:solidFill>
              </a:rPr>
              <a:t>, </a:t>
            </a:r>
            <a:r>
              <a:rPr lang="ko-KR" altLang="en-US" sz="1200" b="1" kern="0" dirty="0" smtClean="0">
                <a:solidFill>
                  <a:srgbClr val="2F77E6"/>
                </a:solidFill>
              </a:rPr>
              <a:t>장민선</a:t>
            </a:r>
            <a:r>
              <a:rPr lang="en-US" altLang="ko-KR" sz="1200" b="1" kern="0" dirty="0" smtClean="0">
                <a:solidFill>
                  <a:srgbClr val="2F77E6"/>
                </a:solidFill>
              </a:rPr>
              <a:t>,</a:t>
            </a:r>
            <a:r>
              <a:rPr lang="ko-KR" altLang="en-US" sz="1200" b="1" kern="0" dirty="0" smtClean="0">
                <a:solidFill>
                  <a:srgbClr val="2F77E6"/>
                </a:solidFill>
              </a:rPr>
              <a:t> 최우빈</a:t>
            </a:r>
            <a:r>
              <a:rPr lang="en-US" altLang="ko-KR" sz="1200" b="1" kern="0" dirty="0" smtClean="0">
                <a:solidFill>
                  <a:srgbClr val="2F77E6"/>
                </a:solidFill>
              </a:rPr>
              <a:t> </a:t>
            </a:r>
            <a:endParaRPr lang="en-US" altLang="ko-KR" sz="1200" b="1" kern="0" dirty="0">
              <a:solidFill>
                <a:srgbClr val="2F77E6"/>
              </a:solidFill>
            </a:endParaRPr>
          </a:p>
        </p:txBody>
      </p:sp>
      <p:sp>
        <p:nvSpPr>
          <p:cNvPr id="2" name="직각 삼각형 1"/>
          <p:cNvSpPr/>
          <p:nvPr/>
        </p:nvSpPr>
        <p:spPr>
          <a:xfrm rot="3600000">
            <a:off x="5789495" y="2976473"/>
            <a:ext cx="203273" cy="203273"/>
          </a:xfrm>
          <a:prstGeom prst="rtTriangle">
            <a:avLst/>
          </a:prstGeom>
          <a:solidFill>
            <a:srgbClr val="2F7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prstClr val="white"/>
                </a:solidFill>
              </a:rPr>
              <a:t>4.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번역기 </a:t>
            </a:r>
            <a:r>
              <a:rPr lang="ko-KR" altLang="en-US" sz="700" kern="0" dirty="0" err="1" smtClean="0">
                <a:solidFill>
                  <a:prstClr val="white"/>
                </a:solidFill>
              </a:rPr>
              <a:t>파파고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lc="http://schemas.openxmlformats.org/drawingml/2006/lockedCanvas" xmlns=""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-1" y="703036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55" y="1532844"/>
            <a:ext cx="8041687" cy="39190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3" name="오른쪽 화살표 2"/>
          <p:cNvSpPr/>
          <p:nvPr/>
        </p:nvSpPr>
        <p:spPr>
          <a:xfrm rot="13455440">
            <a:off x="6187322" y="4033512"/>
            <a:ext cx="617967" cy="5130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</a:rPr>
              <a:t>화면구현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lc="http://schemas.openxmlformats.org/drawingml/2006/lockedCanvas" xmlns=""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-1" y="703036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84" y="703036"/>
            <a:ext cx="8620663" cy="57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</a:rPr>
              <a:t>결과 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Enjoy </a:t>
            </a:r>
            <a:r>
              <a:rPr lang="en-US" altLang="ko-KR" sz="700" kern="0" dirty="0">
                <a:solidFill>
                  <a:prstClr val="white"/>
                </a:solidFill>
              </a:rPr>
              <a:t>your stylish business and campus life with BIZCAM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6571" y="703036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66964" y="1919641"/>
            <a:ext cx="995980" cy="2556000"/>
          </a:xfrm>
          <a:prstGeom prst="roundRect">
            <a:avLst>
              <a:gd name="adj" fmla="val 20492"/>
            </a:avLst>
          </a:prstGeom>
          <a:solidFill>
            <a:srgbClr val="FF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 rot="16200000" flipH="1">
            <a:off x="1074255" y="2905139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00404" y="1763059"/>
            <a:ext cx="4006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한국 방문 전 고려요인과 실제 활동비교</a:t>
            </a:r>
            <a:endParaRPr lang="en-US" altLang="ko-KR" sz="16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대한 내용을 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적어요</a:t>
            </a:r>
            <a:r>
              <a:rPr lang="en-US" altLang="ko-KR" sz="1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zzz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…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A890902-951A-409B-A9B2-8E592263B2D2}"/>
              </a:ext>
            </a:extLst>
          </p:cNvPr>
          <p:cNvSpPr/>
          <p:nvPr/>
        </p:nvSpPr>
        <p:spPr>
          <a:xfrm>
            <a:off x="2366964" y="1961669"/>
            <a:ext cx="9959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75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497415" y="2839279"/>
            <a:ext cx="0" cy="1620000"/>
          </a:xfrm>
          <a:prstGeom prst="line">
            <a:avLst/>
          </a:prstGeom>
          <a:ln w="28575">
            <a:solidFill>
              <a:srgbClr val="FF66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22"/>
              </p:ext>
            </p:extLst>
          </p:nvPr>
        </p:nvGraphicFramePr>
        <p:xfrm>
          <a:off x="1028515" y="1402283"/>
          <a:ext cx="400989" cy="39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89"/>
              </a:tblGrid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7" name="직선 연결선 66"/>
          <p:cNvCxnSpPr/>
          <p:nvPr/>
        </p:nvCxnSpPr>
        <p:spPr>
          <a:xfrm rot="16200000">
            <a:off x="2947214" y="3130361"/>
            <a:ext cx="0" cy="2736000"/>
          </a:xfrm>
          <a:prstGeom prst="line">
            <a:avLst/>
          </a:prstGeom>
          <a:ln w="12700">
            <a:solidFill>
              <a:srgbClr val="FF66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평행 사변형 111"/>
          <p:cNvSpPr/>
          <p:nvPr/>
        </p:nvSpPr>
        <p:spPr>
          <a:xfrm rot="5400000" flipH="1" flipV="1">
            <a:off x="3484052" y="-1089347"/>
            <a:ext cx="4492011" cy="11438303"/>
          </a:xfrm>
          <a:prstGeom prst="parallelogram">
            <a:avLst>
              <a:gd name="adj" fmla="val 9862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298872" y="3849167"/>
            <a:ext cx="9098865" cy="8224159"/>
            <a:chOff x="2843465" y="231175"/>
            <a:chExt cx="9098865" cy="8224159"/>
          </a:xfrm>
        </p:grpSpPr>
        <p:grpSp>
          <p:nvGrpSpPr>
            <p:cNvPr id="33" name="Group 78"/>
            <p:cNvGrpSpPr>
              <a:grpSpLocks noChangeAspect="1"/>
            </p:cNvGrpSpPr>
            <p:nvPr/>
          </p:nvGrpSpPr>
          <p:grpSpPr bwMode="auto">
            <a:xfrm flipH="1">
              <a:off x="2843465" y="789639"/>
              <a:ext cx="1144826" cy="4777155"/>
              <a:chOff x="5289" y="89"/>
              <a:chExt cx="758" cy="3163"/>
            </a:xfrm>
          </p:grpSpPr>
          <p:sp>
            <p:nvSpPr>
              <p:cNvPr id="34" name="Freeform 79"/>
              <p:cNvSpPr>
                <a:spLocks/>
              </p:cNvSpPr>
              <p:nvPr/>
            </p:nvSpPr>
            <p:spPr bwMode="auto">
              <a:xfrm>
                <a:off x="5296" y="3106"/>
                <a:ext cx="323" cy="79"/>
              </a:xfrm>
              <a:custGeom>
                <a:avLst/>
                <a:gdLst>
                  <a:gd name="T0" fmla="*/ 0 w 968"/>
                  <a:gd name="T1" fmla="*/ 178 h 237"/>
                  <a:gd name="T2" fmla="*/ 0 w 968"/>
                  <a:gd name="T3" fmla="*/ 237 h 237"/>
                  <a:gd name="T4" fmla="*/ 27 w 968"/>
                  <a:gd name="T5" fmla="*/ 237 h 237"/>
                  <a:gd name="T6" fmla="*/ 186 w 968"/>
                  <a:gd name="T7" fmla="*/ 228 h 237"/>
                  <a:gd name="T8" fmla="*/ 313 w 968"/>
                  <a:gd name="T9" fmla="*/ 211 h 237"/>
                  <a:gd name="T10" fmla="*/ 375 w 968"/>
                  <a:gd name="T11" fmla="*/ 198 h 237"/>
                  <a:gd name="T12" fmla="*/ 435 w 968"/>
                  <a:gd name="T13" fmla="*/ 185 h 237"/>
                  <a:gd name="T14" fmla="*/ 557 w 968"/>
                  <a:gd name="T15" fmla="*/ 168 h 237"/>
                  <a:gd name="T16" fmla="*/ 733 w 968"/>
                  <a:gd name="T17" fmla="*/ 158 h 237"/>
                  <a:gd name="T18" fmla="*/ 829 w 968"/>
                  <a:gd name="T19" fmla="*/ 158 h 237"/>
                  <a:gd name="T20" fmla="*/ 870 w 968"/>
                  <a:gd name="T21" fmla="*/ 158 h 237"/>
                  <a:gd name="T22" fmla="*/ 926 w 968"/>
                  <a:gd name="T23" fmla="*/ 152 h 237"/>
                  <a:gd name="T24" fmla="*/ 964 w 968"/>
                  <a:gd name="T25" fmla="*/ 141 h 237"/>
                  <a:gd name="T26" fmla="*/ 968 w 968"/>
                  <a:gd name="T27" fmla="*/ 139 h 237"/>
                  <a:gd name="T28" fmla="*/ 829 w 968"/>
                  <a:gd name="T29" fmla="*/ 0 h 237"/>
                  <a:gd name="T30" fmla="*/ 0 w 968"/>
                  <a:gd name="T31" fmla="*/ 17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8" h="237">
                    <a:moveTo>
                      <a:pt x="0" y="178"/>
                    </a:moveTo>
                    <a:lnTo>
                      <a:pt x="0" y="237"/>
                    </a:lnTo>
                    <a:lnTo>
                      <a:pt x="27" y="237"/>
                    </a:lnTo>
                    <a:lnTo>
                      <a:pt x="186" y="228"/>
                    </a:lnTo>
                    <a:lnTo>
                      <a:pt x="313" y="211"/>
                    </a:lnTo>
                    <a:lnTo>
                      <a:pt x="375" y="198"/>
                    </a:lnTo>
                    <a:lnTo>
                      <a:pt x="435" y="185"/>
                    </a:lnTo>
                    <a:lnTo>
                      <a:pt x="557" y="168"/>
                    </a:lnTo>
                    <a:lnTo>
                      <a:pt x="733" y="158"/>
                    </a:lnTo>
                    <a:lnTo>
                      <a:pt x="829" y="158"/>
                    </a:lnTo>
                    <a:lnTo>
                      <a:pt x="870" y="158"/>
                    </a:lnTo>
                    <a:lnTo>
                      <a:pt x="926" y="152"/>
                    </a:lnTo>
                    <a:lnTo>
                      <a:pt x="964" y="141"/>
                    </a:lnTo>
                    <a:lnTo>
                      <a:pt x="968" y="139"/>
                    </a:lnTo>
                    <a:lnTo>
                      <a:pt x="829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80"/>
              <p:cNvSpPr>
                <a:spLocks/>
              </p:cNvSpPr>
              <p:nvPr/>
            </p:nvSpPr>
            <p:spPr bwMode="auto">
              <a:xfrm>
                <a:off x="5295" y="2987"/>
                <a:ext cx="344" cy="171"/>
              </a:xfrm>
              <a:custGeom>
                <a:avLst/>
                <a:gdLst>
                  <a:gd name="T0" fmla="*/ 82 w 1030"/>
                  <a:gd name="T1" fmla="*/ 236 h 513"/>
                  <a:gd name="T2" fmla="*/ 70 w 1030"/>
                  <a:gd name="T3" fmla="*/ 252 h 513"/>
                  <a:gd name="T4" fmla="*/ 27 w 1030"/>
                  <a:gd name="T5" fmla="*/ 335 h 513"/>
                  <a:gd name="T6" fmla="*/ 12 w 1030"/>
                  <a:gd name="T7" fmla="*/ 378 h 513"/>
                  <a:gd name="T8" fmla="*/ 2 w 1030"/>
                  <a:gd name="T9" fmla="*/ 428 h 513"/>
                  <a:gd name="T10" fmla="*/ 0 w 1030"/>
                  <a:gd name="T11" fmla="*/ 484 h 513"/>
                  <a:gd name="T12" fmla="*/ 3 w 1030"/>
                  <a:gd name="T13" fmla="*/ 513 h 513"/>
                  <a:gd name="T14" fmla="*/ 20 w 1030"/>
                  <a:gd name="T15" fmla="*/ 513 h 513"/>
                  <a:gd name="T16" fmla="*/ 183 w 1030"/>
                  <a:gd name="T17" fmla="*/ 506 h 513"/>
                  <a:gd name="T18" fmla="*/ 299 w 1030"/>
                  <a:gd name="T19" fmla="*/ 494 h 513"/>
                  <a:gd name="T20" fmla="*/ 363 w 1030"/>
                  <a:gd name="T21" fmla="*/ 480 h 513"/>
                  <a:gd name="T22" fmla="*/ 471 w 1030"/>
                  <a:gd name="T23" fmla="*/ 458 h 513"/>
                  <a:gd name="T24" fmla="*/ 564 w 1030"/>
                  <a:gd name="T25" fmla="*/ 447 h 513"/>
                  <a:gd name="T26" fmla="*/ 650 w 1030"/>
                  <a:gd name="T27" fmla="*/ 447 h 513"/>
                  <a:gd name="T28" fmla="*/ 694 w 1030"/>
                  <a:gd name="T29" fmla="*/ 454 h 513"/>
                  <a:gd name="T30" fmla="*/ 716 w 1030"/>
                  <a:gd name="T31" fmla="*/ 456 h 513"/>
                  <a:gd name="T32" fmla="*/ 769 w 1030"/>
                  <a:gd name="T33" fmla="*/ 454 h 513"/>
                  <a:gd name="T34" fmla="*/ 853 w 1030"/>
                  <a:gd name="T35" fmla="*/ 438 h 513"/>
                  <a:gd name="T36" fmla="*/ 1003 w 1030"/>
                  <a:gd name="T37" fmla="*/ 387 h 513"/>
                  <a:gd name="T38" fmla="*/ 1030 w 1030"/>
                  <a:gd name="T39" fmla="*/ 375 h 513"/>
                  <a:gd name="T40" fmla="*/ 931 w 1030"/>
                  <a:gd name="T41" fmla="*/ 119 h 513"/>
                  <a:gd name="T42" fmla="*/ 894 w 1030"/>
                  <a:gd name="T43" fmla="*/ 111 h 513"/>
                  <a:gd name="T44" fmla="*/ 709 w 1030"/>
                  <a:gd name="T45" fmla="*/ 69 h 513"/>
                  <a:gd name="T46" fmla="*/ 592 w 1030"/>
                  <a:gd name="T47" fmla="*/ 35 h 513"/>
                  <a:gd name="T48" fmla="*/ 555 w 1030"/>
                  <a:gd name="T49" fmla="*/ 20 h 513"/>
                  <a:gd name="T50" fmla="*/ 476 w 1030"/>
                  <a:gd name="T51" fmla="*/ 0 h 513"/>
                  <a:gd name="T52" fmla="*/ 82 w 1030"/>
                  <a:gd name="T53" fmla="*/ 236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30" h="513">
                    <a:moveTo>
                      <a:pt x="82" y="236"/>
                    </a:moveTo>
                    <a:lnTo>
                      <a:pt x="70" y="252"/>
                    </a:lnTo>
                    <a:lnTo>
                      <a:pt x="27" y="335"/>
                    </a:lnTo>
                    <a:lnTo>
                      <a:pt x="12" y="378"/>
                    </a:lnTo>
                    <a:lnTo>
                      <a:pt x="2" y="428"/>
                    </a:lnTo>
                    <a:lnTo>
                      <a:pt x="0" y="484"/>
                    </a:lnTo>
                    <a:lnTo>
                      <a:pt x="3" y="513"/>
                    </a:lnTo>
                    <a:lnTo>
                      <a:pt x="20" y="513"/>
                    </a:lnTo>
                    <a:lnTo>
                      <a:pt x="183" y="506"/>
                    </a:lnTo>
                    <a:lnTo>
                      <a:pt x="299" y="494"/>
                    </a:lnTo>
                    <a:lnTo>
                      <a:pt x="363" y="480"/>
                    </a:lnTo>
                    <a:lnTo>
                      <a:pt x="471" y="458"/>
                    </a:lnTo>
                    <a:lnTo>
                      <a:pt x="564" y="447"/>
                    </a:lnTo>
                    <a:lnTo>
                      <a:pt x="650" y="447"/>
                    </a:lnTo>
                    <a:lnTo>
                      <a:pt x="694" y="454"/>
                    </a:lnTo>
                    <a:lnTo>
                      <a:pt x="716" y="456"/>
                    </a:lnTo>
                    <a:lnTo>
                      <a:pt x="769" y="454"/>
                    </a:lnTo>
                    <a:lnTo>
                      <a:pt x="853" y="438"/>
                    </a:lnTo>
                    <a:lnTo>
                      <a:pt x="1003" y="387"/>
                    </a:lnTo>
                    <a:lnTo>
                      <a:pt x="1030" y="375"/>
                    </a:lnTo>
                    <a:lnTo>
                      <a:pt x="931" y="119"/>
                    </a:lnTo>
                    <a:lnTo>
                      <a:pt x="894" y="111"/>
                    </a:lnTo>
                    <a:lnTo>
                      <a:pt x="709" y="69"/>
                    </a:lnTo>
                    <a:lnTo>
                      <a:pt x="592" y="35"/>
                    </a:lnTo>
                    <a:lnTo>
                      <a:pt x="555" y="20"/>
                    </a:lnTo>
                    <a:lnTo>
                      <a:pt x="476" y="0"/>
                    </a:lnTo>
                    <a:lnTo>
                      <a:pt x="82" y="236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81"/>
              <p:cNvSpPr>
                <a:spLocks/>
              </p:cNvSpPr>
              <p:nvPr/>
            </p:nvSpPr>
            <p:spPr bwMode="auto">
              <a:xfrm>
                <a:off x="5619" y="3020"/>
                <a:ext cx="164" cy="105"/>
              </a:xfrm>
              <a:custGeom>
                <a:avLst/>
                <a:gdLst>
                  <a:gd name="T0" fmla="*/ 335 w 493"/>
                  <a:gd name="T1" fmla="*/ 0 h 315"/>
                  <a:gd name="T2" fmla="*/ 493 w 493"/>
                  <a:gd name="T3" fmla="*/ 177 h 315"/>
                  <a:gd name="T4" fmla="*/ 355 w 493"/>
                  <a:gd name="T5" fmla="*/ 315 h 315"/>
                  <a:gd name="T6" fmla="*/ 0 w 493"/>
                  <a:gd name="T7" fmla="*/ 236 h 315"/>
                  <a:gd name="T8" fmla="*/ 335 w 493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3" h="315">
                    <a:moveTo>
                      <a:pt x="335" y="0"/>
                    </a:moveTo>
                    <a:lnTo>
                      <a:pt x="493" y="177"/>
                    </a:lnTo>
                    <a:lnTo>
                      <a:pt x="355" y="315"/>
                    </a:lnTo>
                    <a:lnTo>
                      <a:pt x="0" y="236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2"/>
              <p:cNvSpPr>
                <a:spLocks/>
              </p:cNvSpPr>
              <p:nvPr/>
            </p:nvSpPr>
            <p:spPr bwMode="auto">
              <a:xfrm>
                <a:off x="5540" y="3172"/>
                <a:ext cx="500" cy="80"/>
              </a:xfrm>
              <a:custGeom>
                <a:avLst/>
                <a:gdLst>
                  <a:gd name="T0" fmla="*/ 0 w 1501"/>
                  <a:gd name="T1" fmla="*/ 138 h 242"/>
                  <a:gd name="T2" fmla="*/ 0 w 1501"/>
                  <a:gd name="T3" fmla="*/ 145 h 242"/>
                  <a:gd name="T4" fmla="*/ 15 w 1501"/>
                  <a:gd name="T5" fmla="*/ 179 h 242"/>
                  <a:gd name="T6" fmla="*/ 32 w 1501"/>
                  <a:gd name="T7" fmla="*/ 192 h 242"/>
                  <a:gd name="T8" fmla="*/ 49 w 1501"/>
                  <a:gd name="T9" fmla="*/ 197 h 242"/>
                  <a:gd name="T10" fmla="*/ 60 w 1501"/>
                  <a:gd name="T11" fmla="*/ 198 h 242"/>
                  <a:gd name="T12" fmla="*/ 123 w 1501"/>
                  <a:gd name="T13" fmla="*/ 194 h 242"/>
                  <a:gd name="T14" fmla="*/ 293 w 1501"/>
                  <a:gd name="T15" fmla="*/ 189 h 242"/>
                  <a:gd name="T16" fmla="*/ 407 w 1501"/>
                  <a:gd name="T17" fmla="*/ 191 h 242"/>
                  <a:gd name="T18" fmla="*/ 454 w 1501"/>
                  <a:gd name="T19" fmla="*/ 198 h 242"/>
                  <a:gd name="T20" fmla="*/ 509 w 1501"/>
                  <a:gd name="T21" fmla="*/ 205 h 242"/>
                  <a:gd name="T22" fmla="*/ 683 w 1501"/>
                  <a:gd name="T23" fmla="*/ 223 h 242"/>
                  <a:gd name="T24" fmla="*/ 894 w 1501"/>
                  <a:gd name="T25" fmla="*/ 239 h 242"/>
                  <a:gd name="T26" fmla="*/ 1092 w 1501"/>
                  <a:gd name="T27" fmla="*/ 242 h 242"/>
                  <a:gd name="T28" fmla="*/ 1165 w 1501"/>
                  <a:gd name="T29" fmla="*/ 237 h 242"/>
                  <a:gd name="T30" fmla="*/ 1232 w 1501"/>
                  <a:gd name="T31" fmla="*/ 222 h 242"/>
                  <a:gd name="T32" fmla="*/ 1351 w 1501"/>
                  <a:gd name="T33" fmla="*/ 195 h 242"/>
                  <a:gd name="T34" fmla="*/ 1422 w 1501"/>
                  <a:gd name="T35" fmla="*/ 171 h 242"/>
                  <a:gd name="T36" fmla="*/ 1460 w 1501"/>
                  <a:gd name="T37" fmla="*/ 151 h 242"/>
                  <a:gd name="T38" fmla="*/ 1486 w 1501"/>
                  <a:gd name="T39" fmla="*/ 127 h 242"/>
                  <a:gd name="T40" fmla="*/ 1500 w 1501"/>
                  <a:gd name="T41" fmla="*/ 97 h 242"/>
                  <a:gd name="T42" fmla="*/ 1501 w 1501"/>
                  <a:gd name="T43" fmla="*/ 79 h 242"/>
                  <a:gd name="T44" fmla="*/ 1145 w 1501"/>
                  <a:gd name="T45" fmla="*/ 0 h 242"/>
                  <a:gd name="T46" fmla="*/ 1028 w 1501"/>
                  <a:gd name="T47" fmla="*/ 8 h 242"/>
                  <a:gd name="T48" fmla="*/ 418 w 1501"/>
                  <a:gd name="T49" fmla="*/ 59 h 242"/>
                  <a:gd name="T50" fmla="*/ 150 w 1501"/>
                  <a:gd name="T51" fmla="*/ 95 h 242"/>
                  <a:gd name="T52" fmla="*/ 56 w 1501"/>
                  <a:gd name="T53" fmla="*/ 117 h 242"/>
                  <a:gd name="T54" fmla="*/ 13 w 1501"/>
                  <a:gd name="T55" fmla="*/ 131 h 242"/>
                  <a:gd name="T56" fmla="*/ 0 w 1501"/>
                  <a:gd name="T57" fmla="*/ 13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1" h="242">
                    <a:moveTo>
                      <a:pt x="0" y="138"/>
                    </a:moveTo>
                    <a:lnTo>
                      <a:pt x="0" y="145"/>
                    </a:lnTo>
                    <a:lnTo>
                      <a:pt x="15" y="179"/>
                    </a:lnTo>
                    <a:lnTo>
                      <a:pt x="32" y="192"/>
                    </a:lnTo>
                    <a:lnTo>
                      <a:pt x="49" y="197"/>
                    </a:lnTo>
                    <a:lnTo>
                      <a:pt x="60" y="198"/>
                    </a:lnTo>
                    <a:lnTo>
                      <a:pt x="123" y="194"/>
                    </a:lnTo>
                    <a:lnTo>
                      <a:pt x="293" y="189"/>
                    </a:lnTo>
                    <a:lnTo>
                      <a:pt x="407" y="191"/>
                    </a:lnTo>
                    <a:lnTo>
                      <a:pt x="454" y="198"/>
                    </a:lnTo>
                    <a:lnTo>
                      <a:pt x="509" y="205"/>
                    </a:lnTo>
                    <a:lnTo>
                      <a:pt x="683" y="223"/>
                    </a:lnTo>
                    <a:lnTo>
                      <a:pt x="894" y="239"/>
                    </a:lnTo>
                    <a:lnTo>
                      <a:pt x="1092" y="242"/>
                    </a:lnTo>
                    <a:lnTo>
                      <a:pt x="1165" y="237"/>
                    </a:lnTo>
                    <a:lnTo>
                      <a:pt x="1232" y="222"/>
                    </a:lnTo>
                    <a:lnTo>
                      <a:pt x="1351" y="195"/>
                    </a:lnTo>
                    <a:lnTo>
                      <a:pt x="1422" y="171"/>
                    </a:lnTo>
                    <a:lnTo>
                      <a:pt x="1460" y="151"/>
                    </a:lnTo>
                    <a:lnTo>
                      <a:pt x="1486" y="127"/>
                    </a:lnTo>
                    <a:lnTo>
                      <a:pt x="1500" y="97"/>
                    </a:lnTo>
                    <a:lnTo>
                      <a:pt x="1501" y="79"/>
                    </a:lnTo>
                    <a:lnTo>
                      <a:pt x="1145" y="0"/>
                    </a:lnTo>
                    <a:lnTo>
                      <a:pt x="1028" y="8"/>
                    </a:lnTo>
                    <a:lnTo>
                      <a:pt x="418" y="59"/>
                    </a:lnTo>
                    <a:lnTo>
                      <a:pt x="150" y="95"/>
                    </a:lnTo>
                    <a:lnTo>
                      <a:pt x="56" y="117"/>
                    </a:lnTo>
                    <a:lnTo>
                      <a:pt x="13" y="131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83"/>
              <p:cNvSpPr>
                <a:spLocks/>
              </p:cNvSpPr>
              <p:nvPr/>
            </p:nvSpPr>
            <p:spPr bwMode="auto">
              <a:xfrm>
                <a:off x="5530" y="3053"/>
                <a:ext cx="517" cy="185"/>
              </a:xfrm>
              <a:custGeom>
                <a:avLst/>
                <a:gdLst>
                  <a:gd name="T0" fmla="*/ 30 w 1553"/>
                  <a:gd name="T1" fmla="*/ 59 h 554"/>
                  <a:gd name="T2" fmla="*/ 139 w 1553"/>
                  <a:gd name="T3" fmla="*/ 89 h 554"/>
                  <a:gd name="T4" fmla="*/ 406 w 1553"/>
                  <a:gd name="T5" fmla="*/ 158 h 554"/>
                  <a:gd name="T6" fmla="*/ 434 w 1553"/>
                  <a:gd name="T7" fmla="*/ 160 h 554"/>
                  <a:gd name="T8" fmla="*/ 490 w 1553"/>
                  <a:gd name="T9" fmla="*/ 156 h 554"/>
                  <a:gd name="T10" fmla="*/ 540 w 1553"/>
                  <a:gd name="T11" fmla="*/ 143 h 554"/>
                  <a:gd name="T12" fmla="*/ 582 w 1553"/>
                  <a:gd name="T13" fmla="*/ 121 h 554"/>
                  <a:gd name="T14" fmla="*/ 618 w 1553"/>
                  <a:gd name="T15" fmla="*/ 96 h 554"/>
                  <a:gd name="T16" fmla="*/ 643 w 1553"/>
                  <a:gd name="T17" fmla="*/ 67 h 554"/>
                  <a:gd name="T18" fmla="*/ 660 w 1553"/>
                  <a:gd name="T19" fmla="*/ 38 h 554"/>
                  <a:gd name="T20" fmla="*/ 666 w 1553"/>
                  <a:gd name="T21" fmla="*/ 12 h 554"/>
                  <a:gd name="T22" fmla="*/ 662 w 1553"/>
                  <a:gd name="T23" fmla="*/ 0 h 554"/>
                  <a:gd name="T24" fmla="*/ 682 w 1553"/>
                  <a:gd name="T25" fmla="*/ 8 h 554"/>
                  <a:gd name="T26" fmla="*/ 790 w 1553"/>
                  <a:gd name="T27" fmla="*/ 55 h 554"/>
                  <a:gd name="T28" fmla="*/ 868 w 1553"/>
                  <a:gd name="T29" fmla="*/ 97 h 554"/>
                  <a:gd name="T30" fmla="*/ 900 w 1553"/>
                  <a:gd name="T31" fmla="*/ 119 h 554"/>
                  <a:gd name="T32" fmla="*/ 961 w 1553"/>
                  <a:gd name="T33" fmla="*/ 170 h 554"/>
                  <a:gd name="T34" fmla="*/ 1059 w 1553"/>
                  <a:gd name="T35" fmla="*/ 247 h 554"/>
                  <a:gd name="T36" fmla="*/ 1103 w 1553"/>
                  <a:gd name="T37" fmla="*/ 274 h 554"/>
                  <a:gd name="T38" fmla="*/ 1152 w 1553"/>
                  <a:gd name="T39" fmla="*/ 296 h 554"/>
                  <a:gd name="T40" fmla="*/ 1205 w 1553"/>
                  <a:gd name="T41" fmla="*/ 311 h 554"/>
                  <a:gd name="T42" fmla="*/ 1235 w 1553"/>
                  <a:gd name="T43" fmla="*/ 316 h 554"/>
                  <a:gd name="T44" fmla="*/ 1295 w 1553"/>
                  <a:gd name="T45" fmla="*/ 328 h 554"/>
                  <a:gd name="T46" fmla="*/ 1411 w 1553"/>
                  <a:gd name="T47" fmla="*/ 339 h 554"/>
                  <a:gd name="T48" fmla="*/ 1482 w 1553"/>
                  <a:gd name="T49" fmla="*/ 350 h 554"/>
                  <a:gd name="T50" fmla="*/ 1519 w 1553"/>
                  <a:gd name="T51" fmla="*/ 363 h 554"/>
                  <a:gd name="T52" fmla="*/ 1543 w 1553"/>
                  <a:gd name="T53" fmla="*/ 383 h 554"/>
                  <a:gd name="T54" fmla="*/ 1553 w 1553"/>
                  <a:gd name="T55" fmla="*/ 414 h 554"/>
                  <a:gd name="T56" fmla="*/ 1551 w 1553"/>
                  <a:gd name="T57" fmla="*/ 435 h 554"/>
                  <a:gd name="T58" fmla="*/ 1545 w 1553"/>
                  <a:gd name="T59" fmla="*/ 438 h 554"/>
                  <a:gd name="T60" fmla="*/ 1481 w 1553"/>
                  <a:gd name="T61" fmla="*/ 471 h 554"/>
                  <a:gd name="T62" fmla="*/ 1390 w 1553"/>
                  <a:gd name="T63" fmla="*/ 505 h 554"/>
                  <a:gd name="T64" fmla="*/ 1312 w 1553"/>
                  <a:gd name="T65" fmla="*/ 526 h 554"/>
                  <a:gd name="T66" fmla="*/ 1221 w 1553"/>
                  <a:gd name="T67" fmla="*/ 543 h 554"/>
                  <a:gd name="T68" fmla="*/ 1115 w 1553"/>
                  <a:gd name="T69" fmla="*/ 553 h 554"/>
                  <a:gd name="T70" fmla="*/ 1058 w 1553"/>
                  <a:gd name="T71" fmla="*/ 554 h 554"/>
                  <a:gd name="T72" fmla="*/ 848 w 1553"/>
                  <a:gd name="T73" fmla="*/ 554 h 554"/>
                  <a:gd name="T74" fmla="*/ 661 w 1553"/>
                  <a:gd name="T75" fmla="*/ 544 h 554"/>
                  <a:gd name="T76" fmla="*/ 568 w 1553"/>
                  <a:gd name="T77" fmla="*/ 527 h 554"/>
                  <a:gd name="T78" fmla="*/ 524 w 1553"/>
                  <a:gd name="T79" fmla="*/ 514 h 554"/>
                  <a:gd name="T80" fmla="*/ 472 w 1553"/>
                  <a:gd name="T81" fmla="*/ 507 h 554"/>
                  <a:gd name="T82" fmla="*/ 322 w 1553"/>
                  <a:gd name="T83" fmla="*/ 498 h 554"/>
                  <a:gd name="T84" fmla="*/ 95 w 1553"/>
                  <a:gd name="T85" fmla="*/ 494 h 554"/>
                  <a:gd name="T86" fmla="*/ 50 w 1553"/>
                  <a:gd name="T87" fmla="*/ 494 h 554"/>
                  <a:gd name="T88" fmla="*/ 47 w 1553"/>
                  <a:gd name="T89" fmla="*/ 490 h 554"/>
                  <a:gd name="T90" fmla="*/ 23 w 1553"/>
                  <a:gd name="T91" fmla="*/ 443 h 554"/>
                  <a:gd name="T92" fmla="*/ 6 w 1553"/>
                  <a:gd name="T93" fmla="*/ 368 h 554"/>
                  <a:gd name="T94" fmla="*/ 0 w 1553"/>
                  <a:gd name="T95" fmla="*/ 301 h 554"/>
                  <a:gd name="T96" fmla="*/ 2 w 1553"/>
                  <a:gd name="T97" fmla="*/ 218 h 554"/>
                  <a:gd name="T98" fmla="*/ 17 w 1553"/>
                  <a:gd name="T99" fmla="*/ 117 h 554"/>
                  <a:gd name="T100" fmla="*/ 30 w 1553"/>
                  <a:gd name="T101" fmla="*/ 59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53" h="554">
                    <a:moveTo>
                      <a:pt x="30" y="59"/>
                    </a:moveTo>
                    <a:lnTo>
                      <a:pt x="139" y="89"/>
                    </a:lnTo>
                    <a:lnTo>
                      <a:pt x="406" y="158"/>
                    </a:lnTo>
                    <a:lnTo>
                      <a:pt x="434" y="160"/>
                    </a:lnTo>
                    <a:lnTo>
                      <a:pt x="490" y="156"/>
                    </a:lnTo>
                    <a:lnTo>
                      <a:pt x="540" y="143"/>
                    </a:lnTo>
                    <a:lnTo>
                      <a:pt x="582" y="121"/>
                    </a:lnTo>
                    <a:lnTo>
                      <a:pt x="618" y="96"/>
                    </a:lnTo>
                    <a:lnTo>
                      <a:pt x="643" y="67"/>
                    </a:lnTo>
                    <a:lnTo>
                      <a:pt x="660" y="38"/>
                    </a:lnTo>
                    <a:lnTo>
                      <a:pt x="666" y="12"/>
                    </a:lnTo>
                    <a:lnTo>
                      <a:pt x="662" y="0"/>
                    </a:lnTo>
                    <a:lnTo>
                      <a:pt x="682" y="8"/>
                    </a:lnTo>
                    <a:lnTo>
                      <a:pt x="790" y="55"/>
                    </a:lnTo>
                    <a:lnTo>
                      <a:pt x="868" y="97"/>
                    </a:lnTo>
                    <a:lnTo>
                      <a:pt x="900" y="119"/>
                    </a:lnTo>
                    <a:lnTo>
                      <a:pt x="961" y="170"/>
                    </a:lnTo>
                    <a:lnTo>
                      <a:pt x="1059" y="247"/>
                    </a:lnTo>
                    <a:lnTo>
                      <a:pt x="1103" y="274"/>
                    </a:lnTo>
                    <a:lnTo>
                      <a:pt x="1152" y="296"/>
                    </a:lnTo>
                    <a:lnTo>
                      <a:pt x="1205" y="311"/>
                    </a:lnTo>
                    <a:lnTo>
                      <a:pt x="1235" y="316"/>
                    </a:lnTo>
                    <a:lnTo>
                      <a:pt x="1295" y="328"/>
                    </a:lnTo>
                    <a:lnTo>
                      <a:pt x="1411" y="339"/>
                    </a:lnTo>
                    <a:lnTo>
                      <a:pt x="1482" y="350"/>
                    </a:lnTo>
                    <a:lnTo>
                      <a:pt x="1519" y="363"/>
                    </a:lnTo>
                    <a:lnTo>
                      <a:pt x="1543" y="383"/>
                    </a:lnTo>
                    <a:lnTo>
                      <a:pt x="1553" y="414"/>
                    </a:lnTo>
                    <a:lnTo>
                      <a:pt x="1551" y="435"/>
                    </a:lnTo>
                    <a:lnTo>
                      <a:pt x="1545" y="438"/>
                    </a:lnTo>
                    <a:lnTo>
                      <a:pt x="1481" y="471"/>
                    </a:lnTo>
                    <a:lnTo>
                      <a:pt x="1390" y="505"/>
                    </a:lnTo>
                    <a:lnTo>
                      <a:pt x="1312" y="526"/>
                    </a:lnTo>
                    <a:lnTo>
                      <a:pt x="1221" y="543"/>
                    </a:lnTo>
                    <a:lnTo>
                      <a:pt x="1115" y="553"/>
                    </a:lnTo>
                    <a:lnTo>
                      <a:pt x="1058" y="554"/>
                    </a:lnTo>
                    <a:lnTo>
                      <a:pt x="848" y="554"/>
                    </a:lnTo>
                    <a:lnTo>
                      <a:pt x="661" y="544"/>
                    </a:lnTo>
                    <a:lnTo>
                      <a:pt x="568" y="527"/>
                    </a:lnTo>
                    <a:lnTo>
                      <a:pt x="524" y="514"/>
                    </a:lnTo>
                    <a:lnTo>
                      <a:pt x="472" y="507"/>
                    </a:lnTo>
                    <a:lnTo>
                      <a:pt x="322" y="498"/>
                    </a:lnTo>
                    <a:lnTo>
                      <a:pt x="95" y="494"/>
                    </a:lnTo>
                    <a:lnTo>
                      <a:pt x="50" y="494"/>
                    </a:lnTo>
                    <a:lnTo>
                      <a:pt x="47" y="490"/>
                    </a:lnTo>
                    <a:lnTo>
                      <a:pt x="23" y="443"/>
                    </a:lnTo>
                    <a:lnTo>
                      <a:pt x="6" y="368"/>
                    </a:lnTo>
                    <a:lnTo>
                      <a:pt x="0" y="301"/>
                    </a:lnTo>
                    <a:lnTo>
                      <a:pt x="2" y="218"/>
                    </a:lnTo>
                    <a:lnTo>
                      <a:pt x="17" y="11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84"/>
              <p:cNvSpPr>
                <a:spLocks/>
              </p:cNvSpPr>
              <p:nvPr/>
            </p:nvSpPr>
            <p:spPr bwMode="auto">
              <a:xfrm>
                <a:off x="5289" y="1598"/>
                <a:ext cx="284" cy="1495"/>
              </a:xfrm>
              <a:custGeom>
                <a:avLst/>
                <a:gdLst>
                  <a:gd name="T0" fmla="*/ 280 w 852"/>
                  <a:gd name="T1" fmla="*/ 0 h 4484"/>
                  <a:gd name="T2" fmla="*/ 282 w 852"/>
                  <a:gd name="T3" fmla="*/ 27 h 4484"/>
                  <a:gd name="T4" fmla="*/ 306 w 852"/>
                  <a:gd name="T5" fmla="*/ 187 h 4484"/>
                  <a:gd name="T6" fmla="*/ 338 w 852"/>
                  <a:gd name="T7" fmla="*/ 315 h 4484"/>
                  <a:gd name="T8" fmla="*/ 359 w 852"/>
                  <a:gd name="T9" fmla="*/ 376 h 4484"/>
                  <a:gd name="T10" fmla="*/ 369 w 852"/>
                  <a:gd name="T11" fmla="*/ 408 h 4484"/>
                  <a:gd name="T12" fmla="*/ 382 w 852"/>
                  <a:gd name="T13" fmla="*/ 498 h 4484"/>
                  <a:gd name="T14" fmla="*/ 391 w 852"/>
                  <a:gd name="T15" fmla="*/ 672 h 4484"/>
                  <a:gd name="T16" fmla="*/ 383 w 852"/>
                  <a:gd name="T17" fmla="*/ 939 h 4484"/>
                  <a:gd name="T18" fmla="*/ 366 w 852"/>
                  <a:gd name="T19" fmla="*/ 1180 h 4484"/>
                  <a:gd name="T20" fmla="*/ 359 w 852"/>
                  <a:gd name="T21" fmla="*/ 1265 h 4484"/>
                  <a:gd name="T22" fmla="*/ 348 w 852"/>
                  <a:gd name="T23" fmla="*/ 1343 h 4484"/>
                  <a:gd name="T24" fmla="*/ 303 w 852"/>
                  <a:gd name="T25" fmla="*/ 1541 h 4484"/>
                  <a:gd name="T26" fmla="*/ 213 w 852"/>
                  <a:gd name="T27" fmla="*/ 1857 h 4484"/>
                  <a:gd name="T28" fmla="*/ 161 w 852"/>
                  <a:gd name="T29" fmla="*/ 2015 h 4484"/>
                  <a:gd name="T30" fmla="*/ 149 w 852"/>
                  <a:gd name="T31" fmla="*/ 2056 h 4484"/>
                  <a:gd name="T32" fmla="*/ 120 w 852"/>
                  <a:gd name="T33" fmla="*/ 2209 h 4484"/>
                  <a:gd name="T34" fmla="*/ 87 w 852"/>
                  <a:gd name="T35" fmla="*/ 2427 h 4484"/>
                  <a:gd name="T36" fmla="*/ 54 w 852"/>
                  <a:gd name="T37" fmla="*/ 2690 h 4484"/>
                  <a:gd name="T38" fmla="*/ 27 w 852"/>
                  <a:gd name="T39" fmla="*/ 2977 h 4484"/>
                  <a:gd name="T40" fmla="*/ 8 w 852"/>
                  <a:gd name="T41" fmla="*/ 3268 h 4484"/>
                  <a:gd name="T42" fmla="*/ 0 w 852"/>
                  <a:gd name="T43" fmla="*/ 3541 h 4484"/>
                  <a:gd name="T44" fmla="*/ 7 w 852"/>
                  <a:gd name="T45" fmla="*/ 3721 h 4484"/>
                  <a:gd name="T46" fmla="*/ 15 w 852"/>
                  <a:gd name="T47" fmla="*/ 3825 h 4484"/>
                  <a:gd name="T48" fmla="*/ 23 w 852"/>
                  <a:gd name="T49" fmla="*/ 3871 h 4484"/>
                  <a:gd name="T50" fmla="*/ 37 w 852"/>
                  <a:gd name="T51" fmla="*/ 3958 h 4484"/>
                  <a:gd name="T52" fmla="*/ 54 w 852"/>
                  <a:gd name="T53" fmla="*/ 4103 h 4484"/>
                  <a:gd name="T54" fmla="*/ 62 w 852"/>
                  <a:gd name="T55" fmla="*/ 4220 h 4484"/>
                  <a:gd name="T56" fmla="*/ 63 w 852"/>
                  <a:gd name="T57" fmla="*/ 4310 h 4484"/>
                  <a:gd name="T58" fmla="*/ 58 w 852"/>
                  <a:gd name="T59" fmla="*/ 4404 h 4484"/>
                  <a:gd name="T60" fmla="*/ 44 w 852"/>
                  <a:gd name="T61" fmla="*/ 4460 h 4484"/>
                  <a:gd name="T62" fmla="*/ 42 w 852"/>
                  <a:gd name="T63" fmla="*/ 4464 h 4484"/>
                  <a:gd name="T64" fmla="*/ 58 w 852"/>
                  <a:gd name="T65" fmla="*/ 4468 h 4484"/>
                  <a:gd name="T66" fmla="*/ 159 w 852"/>
                  <a:gd name="T67" fmla="*/ 4481 h 4484"/>
                  <a:gd name="T68" fmla="*/ 251 w 852"/>
                  <a:gd name="T69" fmla="*/ 4484 h 4484"/>
                  <a:gd name="T70" fmla="*/ 353 w 852"/>
                  <a:gd name="T71" fmla="*/ 4475 h 4484"/>
                  <a:gd name="T72" fmla="*/ 429 w 852"/>
                  <a:gd name="T73" fmla="*/ 4455 h 4484"/>
                  <a:gd name="T74" fmla="*/ 478 w 852"/>
                  <a:gd name="T75" fmla="*/ 4435 h 4484"/>
                  <a:gd name="T76" fmla="*/ 523 w 852"/>
                  <a:gd name="T77" fmla="*/ 4408 h 4484"/>
                  <a:gd name="T78" fmla="*/ 563 w 852"/>
                  <a:gd name="T79" fmla="*/ 4373 h 4484"/>
                  <a:gd name="T80" fmla="*/ 598 w 852"/>
                  <a:gd name="T81" fmla="*/ 4330 h 4484"/>
                  <a:gd name="T82" fmla="*/ 625 w 852"/>
                  <a:gd name="T83" fmla="*/ 4278 h 4484"/>
                  <a:gd name="T84" fmla="*/ 635 w 852"/>
                  <a:gd name="T85" fmla="*/ 4247 h 4484"/>
                  <a:gd name="T86" fmla="*/ 618 w 852"/>
                  <a:gd name="T87" fmla="*/ 4200 h 4484"/>
                  <a:gd name="T88" fmla="*/ 540 w 852"/>
                  <a:gd name="T89" fmla="*/ 3933 h 4484"/>
                  <a:gd name="T90" fmla="*/ 509 w 852"/>
                  <a:gd name="T91" fmla="*/ 3779 h 4484"/>
                  <a:gd name="T92" fmla="*/ 498 w 852"/>
                  <a:gd name="T93" fmla="*/ 3680 h 4484"/>
                  <a:gd name="T94" fmla="*/ 496 w 852"/>
                  <a:gd name="T95" fmla="*/ 3634 h 4484"/>
                  <a:gd name="T96" fmla="*/ 499 w 852"/>
                  <a:gd name="T97" fmla="*/ 3582 h 4484"/>
                  <a:gd name="T98" fmla="*/ 518 w 852"/>
                  <a:gd name="T99" fmla="*/ 3412 h 4484"/>
                  <a:gd name="T100" fmla="*/ 571 w 852"/>
                  <a:gd name="T101" fmla="*/ 3064 h 4484"/>
                  <a:gd name="T102" fmla="*/ 704 w 852"/>
                  <a:gd name="T103" fmla="*/ 2309 h 4484"/>
                  <a:gd name="T104" fmla="*/ 734 w 852"/>
                  <a:gd name="T105" fmla="*/ 2153 h 4484"/>
                  <a:gd name="T106" fmla="*/ 852 w 852"/>
                  <a:gd name="T107" fmla="*/ 138 h 4484"/>
                  <a:gd name="T108" fmla="*/ 280 w 852"/>
                  <a:gd name="T109" fmla="*/ 0 h 4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52" h="4484">
                    <a:moveTo>
                      <a:pt x="280" y="0"/>
                    </a:moveTo>
                    <a:lnTo>
                      <a:pt x="282" y="27"/>
                    </a:lnTo>
                    <a:lnTo>
                      <a:pt x="306" y="187"/>
                    </a:lnTo>
                    <a:lnTo>
                      <a:pt x="338" y="315"/>
                    </a:lnTo>
                    <a:lnTo>
                      <a:pt x="359" y="376"/>
                    </a:lnTo>
                    <a:lnTo>
                      <a:pt x="369" y="408"/>
                    </a:lnTo>
                    <a:lnTo>
                      <a:pt x="382" y="498"/>
                    </a:lnTo>
                    <a:lnTo>
                      <a:pt x="391" y="672"/>
                    </a:lnTo>
                    <a:lnTo>
                      <a:pt x="383" y="939"/>
                    </a:lnTo>
                    <a:lnTo>
                      <a:pt x="366" y="1180"/>
                    </a:lnTo>
                    <a:lnTo>
                      <a:pt x="359" y="1265"/>
                    </a:lnTo>
                    <a:lnTo>
                      <a:pt x="348" y="1343"/>
                    </a:lnTo>
                    <a:lnTo>
                      <a:pt x="303" y="1541"/>
                    </a:lnTo>
                    <a:lnTo>
                      <a:pt x="213" y="1857"/>
                    </a:lnTo>
                    <a:lnTo>
                      <a:pt x="161" y="2015"/>
                    </a:lnTo>
                    <a:lnTo>
                      <a:pt x="149" y="2056"/>
                    </a:lnTo>
                    <a:lnTo>
                      <a:pt x="120" y="2209"/>
                    </a:lnTo>
                    <a:lnTo>
                      <a:pt x="87" y="2427"/>
                    </a:lnTo>
                    <a:lnTo>
                      <a:pt x="54" y="2690"/>
                    </a:lnTo>
                    <a:lnTo>
                      <a:pt x="27" y="2977"/>
                    </a:lnTo>
                    <a:lnTo>
                      <a:pt x="8" y="3268"/>
                    </a:lnTo>
                    <a:lnTo>
                      <a:pt x="0" y="3541"/>
                    </a:lnTo>
                    <a:lnTo>
                      <a:pt x="7" y="3721"/>
                    </a:lnTo>
                    <a:lnTo>
                      <a:pt x="15" y="3825"/>
                    </a:lnTo>
                    <a:lnTo>
                      <a:pt x="23" y="3871"/>
                    </a:lnTo>
                    <a:lnTo>
                      <a:pt x="37" y="3958"/>
                    </a:lnTo>
                    <a:lnTo>
                      <a:pt x="54" y="4103"/>
                    </a:lnTo>
                    <a:lnTo>
                      <a:pt x="62" y="4220"/>
                    </a:lnTo>
                    <a:lnTo>
                      <a:pt x="63" y="4310"/>
                    </a:lnTo>
                    <a:lnTo>
                      <a:pt x="58" y="4404"/>
                    </a:lnTo>
                    <a:lnTo>
                      <a:pt x="44" y="4460"/>
                    </a:lnTo>
                    <a:lnTo>
                      <a:pt x="42" y="4464"/>
                    </a:lnTo>
                    <a:lnTo>
                      <a:pt x="58" y="4468"/>
                    </a:lnTo>
                    <a:lnTo>
                      <a:pt x="159" y="4481"/>
                    </a:lnTo>
                    <a:lnTo>
                      <a:pt x="251" y="4484"/>
                    </a:lnTo>
                    <a:lnTo>
                      <a:pt x="353" y="4475"/>
                    </a:lnTo>
                    <a:lnTo>
                      <a:pt x="429" y="4455"/>
                    </a:lnTo>
                    <a:lnTo>
                      <a:pt x="478" y="4435"/>
                    </a:lnTo>
                    <a:lnTo>
                      <a:pt x="523" y="4408"/>
                    </a:lnTo>
                    <a:lnTo>
                      <a:pt x="563" y="4373"/>
                    </a:lnTo>
                    <a:lnTo>
                      <a:pt x="598" y="4330"/>
                    </a:lnTo>
                    <a:lnTo>
                      <a:pt x="625" y="4278"/>
                    </a:lnTo>
                    <a:lnTo>
                      <a:pt x="635" y="4247"/>
                    </a:lnTo>
                    <a:lnTo>
                      <a:pt x="618" y="4200"/>
                    </a:lnTo>
                    <a:lnTo>
                      <a:pt x="540" y="3933"/>
                    </a:lnTo>
                    <a:lnTo>
                      <a:pt x="509" y="3779"/>
                    </a:lnTo>
                    <a:lnTo>
                      <a:pt x="498" y="3680"/>
                    </a:lnTo>
                    <a:lnTo>
                      <a:pt x="496" y="3634"/>
                    </a:lnTo>
                    <a:lnTo>
                      <a:pt x="499" y="3582"/>
                    </a:lnTo>
                    <a:lnTo>
                      <a:pt x="518" y="3412"/>
                    </a:lnTo>
                    <a:lnTo>
                      <a:pt x="571" y="3064"/>
                    </a:lnTo>
                    <a:lnTo>
                      <a:pt x="704" y="2309"/>
                    </a:lnTo>
                    <a:lnTo>
                      <a:pt x="734" y="2153"/>
                    </a:lnTo>
                    <a:lnTo>
                      <a:pt x="852" y="1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85"/>
              <p:cNvSpPr>
                <a:spLocks/>
              </p:cNvSpPr>
              <p:nvPr/>
            </p:nvSpPr>
            <p:spPr bwMode="auto">
              <a:xfrm>
                <a:off x="5415" y="1598"/>
                <a:ext cx="191" cy="1060"/>
              </a:xfrm>
              <a:custGeom>
                <a:avLst/>
                <a:gdLst>
                  <a:gd name="T0" fmla="*/ 0 w 572"/>
                  <a:gd name="T1" fmla="*/ 99 h 3180"/>
                  <a:gd name="T2" fmla="*/ 19 w 572"/>
                  <a:gd name="T3" fmla="*/ 185 h 3180"/>
                  <a:gd name="T4" fmla="*/ 63 w 572"/>
                  <a:gd name="T5" fmla="*/ 331 h 3180"/>
                  <a:gd name="T6" fmla="*/ 112 w 572"/>
                  <a:gd name="T7" fmla="*/ 448 h 3180"/>
                  <a:gd name="T8" fmla="*/ 161 w 572"/>
                  <a:gd name="T9" fmla="*/ 538 h 3180"/>
                  <a:gd name="T10" fmla="*/ 207 w 572"/>
                  <a:gd name="T11" fmla="*/ 605 h 3180"/>
                  <a:gd name="T12" fmla="*/ 247 w 572"/>
                  <a:gd name="T13" fmla="*/ 650 h 3180"/>
                  <a:gd name="T14" fmla="*/ 290 w 572"/>
                  <a:gd name="T15" fmla="*/ 688 h 3180"/>
                  <a:gd name="T16" fmla="*/ 295 w 572"/>
                  <a:gd name="T17" fmla="*/ 691 h 3180"/>
                  <a:gd name="T18" fmla="*/ 303 w 572"/>
                  <a:gd name="T19" fmla="*/ 731 h 3180"/>
                  <a:gd name="T20" fmla="*/ 336 w 572"/>
                  <a:gd name="T21" fmla="*/ 1010 h 3180"/>
                  <a:gd name="T22" fmla="*/ 353 w 572"/>
                  <a:gd name="T23" fmla="*/ 1282 h 3180"/>
                  <a:gd name="T24" fmla="*/ 355 w 572"/>
                  <a:gd name="T25" fmla="*/ 1442 h 3180"/>
                  <a:gd name="T26" fmla="*/ 353 w 572"/>
                  <a:gd name="T27" fmla="*/ 1606 h 3180"/>
                  <a:gd name="T28" fmla="*/ 333 w 572"/>
                  <a:gd name="T29" fmla="*/ 1936 h 3180"/>
                  <a:gd name="T30" fmla="*/ 295 w 572"/>
                  <a:gd name="T31" fmla="*/ 2266 h 3180"/>
                  <a:gd name="T32" fmla="*/ 245 w 572"/>
                  <a:gd name="T33" fmla="*/ 2589 h 3180"/>
                  <a:gd name="T34" fmla="*/ 216 w 572"/>
                  <a:gd name="T35" fmla="*/ 2746 h 3180"/>
                  <a:gd name="T36" fmla="*/ 210 w 572"/>
                  <a:gd name="T37" fmla="*/ 2791 h 3180"/>
                  <a:gd name="T38" fmla="*/ 201 w 572"/>
                  <a:gd name="T39" fmla="*/ 2888 h 3180"/>
                  <a:gd name="T40" fmla="*/ 196 w 572"/>
                  <a:gd name="T41" fmla="*/ 3052 h 3180"/>
                  <a:gd name="T42" fmla="*/ 196 w 572"/>
                  <a:gd name="T43" fmla="*/ 3180 h 3180"/>
                  <a:gd name="T44" fmla="*/ 229 w 572"/>
                  <a:gd name="T45" fmla="*/ 3012 h 3180"/>
                  <a:gd name="T46" fmla="*/ 301 w 572"/>
                  <a:gd name="T47" fmla="*/ 2662 h 3180"/>
                  <a:gd name="T48" fmla="*/ 396 w 572"/>
                  <a:gd name="T49" fmla="*/ 2227 h 3180"/>
                  <a:gd name="T50" fmla="*/ 414 w 572"/>
                  <a:gd name="T51" fmla="*/ 2153 h 3180"/>
                  <a:gd name="T52" fmla="*/ 572 w 572"/>
                  <a:gd name="T53" fmla="*/ 138 h 3180"/>
                  <a:gd name="T54" fmla="*/ 0 w 572"/>
                  <a:gd name="T55" fmla="*/ 0 h 3180"/>
                  <a:gd name="T56" fmla="*/ 5 w 572"/>
                  <a:gd name="T57" fmla="*/ 9 h 3180"/>
                  <a:gd name="T58" fmla="*/ 9 w 572"/>
                  <a:gd name="T59" fmla="*/ 40 h 3180"/>
                  <a:gd name="T60" fmla="*/ 2 w 572"/>
                  <a:gd name="T61" fmla="*/ 89 h 3180"/>
                  <a:gd name="T62" fmla="*/ 0 w 572"/>
                  <a:gd name="T63" fmla="*/ 99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2" h="3180">
                    <a:moveTo>
                      <a:pt x="0" y="99"/>
                    </a:moveTo>
                    <a:lnTo>
                      <a:pt x="19" y="185"/>
                    </a:lnTo>
                    <a:lnTo>
                      <a:pt x="63" y="331"/>
                    </a:lnTo>
                    <a:lnTo>
                      <a:pt x="112" y="448"/>
                    </a:lnTo>
                    <a:lnTo>
                      <a:pt x="161" y="538"/>
                    </a:lnTo>
                    <a:lnTo>
                      <a:pt x="207" y="605"/>
                    </a:lnTo>
                    <a:lnTo>
                      <a:pt x="247" y="650"/>
                    </a:lnTo>
                    <a:lnTo>
                      <a:pt x="290" y="688"/>
                    </a:lnTo>
                    <a:lnTo>
                      <a:pt x="295" y="691"/>
                    </a:lnTo>
                    <a:lnTo>
                      <a:pt x="303" y="731"/>
                    </a:lnTo>
                    <a:lnTo>
                      <a:pt x="336" y="1010"/>
                    </a:lnTo>
                    <a:lnTo>
                      <a:pt x="353" y="1282"/>
                    </a:lnTo>
                    <a:lnTo>
                      <a:pt x="355" y="1442"/>
                    </a:lnTo>
                    <a:lnTo>
                      <a:pt x="353" y="1606"/>
                    </a:lnTo>
                    <a:lnTo>
                      <a:pt x="333" y="1936"/>
                    </a:lnTo>
                    <a:lnTo>
                      <a:pt x="295" y="2266"/>
                    </a:lnTo>
                    <a:lnTo>
                      <a:pt x="245" y="2589"/>
                    </a:lnTo>
                    <a:lnTo>
                      <a:pt x="216" y="2746"/>
                    </a:lnTo>
                    <a:lnTo>
                      <a:pt x="210" y="2791"/>
                    </a:lnTo>
                    <a:lnTo>
                      <a:pt x="201" y="2888"/>
                    </a:lnTo>
                    <a:lnTo>
                      <a:pt x="196" y="3052"/>
                    </a:lnTo>
                    <a:lnTo>
                      <a:pt x="196" y="3180"/>
                    </a:lnTo>
                    <a:lnTo>
                      <a:pt x="229" y="3012"/>
                    </a:lnTo>
                    <a:lnTo>
                      <a:pt x="301" y="2662"/>
                    </a:lnTo>
                    <a:lnTo>
                      <a:pt x="396" y="2227"/>
                    </a:lnTo>
                    <a:lnTo>
                      <a:pt x="414" y="2153"/>
                    </a:lnTo>
                    <a:lnTo>
                      <a:pt x="572" y="138"/>
                    </a:lnTo>
                    <a:lnTo>
                      <a:pt x="0" y="0"/>
                    </a:lnTo>
                    <a:lnTo>
                      <a:pt x="5" y="9"/>
                    </a:lnTo>
                    <a:lnTo>
                      <a:pt x="9" y="40"/>
                    </a:lnTo>
                    <a:lnTo>
                      <a:pt x="2" y="8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86"/>
              <p:cNvSpPr>
                <a:spLocks/>
              </p:cNvSpPr>
              <p:nvPr/>
            </p:nvSpPr>
            <p:spPr bwMode="auto">
              <a:xfrm>
                <a:off x="5414" y="1459"/>
                <a:ext cx="503" cy="1680"/>
              </a:xfrm>
              <a:custGeom>
                <a:avLst/>
                <a:gdLst>
                  <a:gd name="T0" fmla="*/ 1489 w 1510"/>
                  <a:gd name="T1" fmla="*/ 535 h 5040"/>
                  <a:gd name="T2" fmla="*/ 1510 w 1510"/>
                  <a:gd name="T3" fmla="*/ 880 h 5040"/>
                  <a:gd name="T4" fmla="*/ 1490 w 1510"/>
                  <a:gd name="T5" fmla="*/ 992 h 5040"/>
                  <a:gd name="T6" fmla="*/ 1322 w 1510"/>
                  <a:gd name="T7" fmla="*/ 1532 h 5040"/>
                  <a:gd name="T8" fmla="*/ 1248 w 1510"/>
                  <a:gd name="T9" fmla="*/ 1798 h 5040"/>
                  <a:gd name="T10" fmla="*/ 1220 w 1510"/>
                  <a:gd name="T11" fmla="*/ 1978 h 5040"/>
                  <a:gd name="T12" fmla="*/ 1188 w 1510"/>
                  <a:gd name="T13" fmla="*/ 2372 h 5040"/>
                  <a:gd name="T14" fmla="*/ 1172 w 1510"/>
                  <a:gd name="T15" fmla="*/ 2448 h 5040"/>
                  <a:gd name="T16" fmla="*/ 1057 w 1510"/>
                  <a:gd name="T17" fmla="*/ 2729 h 5040"/>
                  <a:gd name="T18" fmla="*/ 971 w 1510"/>
                  <a:gd name="T19" fmla="*/ 2945 h 5040"/>
                  <a:gd name="T20" fmla="*/ 949 w 1510"/>
                  <a:gd name="T21" fmla="*/ 3112 h 5040"/>
                  <a:gd name="T22" fmla="*/ 916 w 1510"/>
                  <a:gd name="T23" fmla="*/ 3936 h 5040"/>
                  <a:gd name="T24" fmla="*/ 925 w 1510"/>
                  <a:gd name="T25" fmla="*/ 4378 h 5040"/>
                  <a:gd name="T26" fmla="*/ 1020 w 1510"/>
                  <a:gd name="T27" fmla="*/ 4643 h 5040"/>
                  <a:gd name="T28" fmla="*/ 1035 w 1510"/>
                  <a:gd name="T29" fmla="*/ 4804 h 5040"/>
                  <a:gd name="T30" fmla="*/ 724 w 1510"/>
                  <a:gd name="T31" fmla="*/ 4964 h 5040"/>
                  <a:gd name="T32" fmla="*/ 616 w 1510"/>
                  <a:gd name="T33" fmla="*/ 4998 h 5040"/>
                  <a:gd name="T34" fmla="*/ 467 w 1510"/>
                  <a:gd name="T35" fmla="*/ 5038 h 5040"/>
                  <a:gd name="T36" fmla="*/ 398 w 1510"/>
                  <a:gd name="T37" fmla="*/ 5038 h 5040"/>
                  <a:gd name="T38" fmla="*/ 374 w 1510"/>
                  <a:gd name="T39" fmla="*/ 4751 h 5040"/>
                  <a:gd name="T40" fmla="*/ 348 w 1510"/>
                  <a:gd name="T41" fmla="*/ 4571 h 5040"/>
                  <a:gd name="T42" fmla="*/ 269 w 1510"/>
                  <a:gd name="T43" fmla="*/ 3887 h 5040"/>
                  <a:gd name="T44" fmla="*/ 245 w 1510"/>
                  <a:gd name="T45" fmla="*/ 3423 h 5040"/>
                  <a:gd name="T46" fmla="*/ 260 w 1510"/>
                  <a:gd name="T47" fmla="*/ 3142 h 5040"/>
                  <a:gd name="T48" fmla="*/ 370 w 1510"/>
                  <a:gd name="T49" fmla="*/ 2333 h 5040"/>
                  <a:gd name="T50" fmla="*/ 398 w 1510"/>
                  <a:gd name="T51" fmla="*/ 1919 h 5040"/>
                  <a:gd name="T52" fmla="*/ 397 w 1510"/>
                  <a:gd name="T53" fmla="*/ 1677 h 5040"/>
                  <a:gd name="T54" fmla="*/ 364 w 1510"/>
                  <a:gd name="T55" fmla="*/ 1093 h 5040"/>
                  <a:gd name="T56" fmla="*/ 349 w 1510"/>
                  <a:gd name="T57" fmla="*/ 1043 h 5040"/>
                  <a:gd name="T58" fmla="*/ 227 w 1510"/>
                  <a:gd name="T59" fmla="*/ 945 h 5040"/>
                  <a:gd name="T60" fmla="*/ 103 w 1510"/>
                  <a:gd name="T61" fmla="*/ 774 h 5040"/>
                  <a:gd name="T62" fmla="*/ 39 w 1510"/>
                  <a:gd name="T63" fmla="*/ 616 h 5040"/>
                  <a:gd name="T64" fmla="*/ 7 w 1510"/>
                  <a:gd name="T65" fmla="*/ 460 h 5040"/>
                  <a:gd name="T66" fmla="*/ 0 w 1510"/>
                  <a:gd name="T67" fmla="*/ 373 h 5040"/>
                  <a:gd name="T68" fmla="*/ 21 w 1510"/>
                  <a:gd name="T69" fmla="*/ 231 h 5040"/>
                  <a:gd name="T70" fmla="*/ 80 w 1510"/>
                  <a:gd name="T71" fmla="*/ 130 h 5040"/>
                  <a:gd name="T72" fmla="*/ 165 w 1510"/>
                  <a:gd name="T73" fmla="*/ 63 h 5040"/>
                  <a:gd name="T74" fmla="*/ 284 w 1510"/>
                  <a:gd name="T75" fmla="*/ 16 h 5040"/>
                  <a:gd name="T76" fmla="*/ 480 w 1510"/>
                  <a:gd name="T77" fmla="*/ 0 h 5040"/>
                  <a:gd name="T78" fmla="*/ 1485 w 1510"/>
                  <a:gd name="T79" fmla="*/ 495 h 5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0" h="5040">
                    <a:moveTo>
                      <a:pt x="1485" y="495"/>
                    </a:moveTo>
                    <a:lnTo>
                      <a:pt x="1489" y="535"/>
                    </a:lnTo>
                    <a:lnTo>
                      <a:pt x="1507" y="741"/>
                    </a:lnTo>
                    <a:lnTo>
                      <a:pt x="1510" y="880"/>
                    </a:lnTo>
                    <a:lnTo>
                      <a:pt x="1505" y="930"/>
                    </a:lnTo>
                    <a:lnTo>
                      <a:pt x="1490" y="992"/>
                    </a:lnTo>
                    <a:lnTo>
                      <a:pt x="1415" y="1240"/>
                    </a:lnTo>
                    <a:lnTo>
                      <a:pt x="1322" y="1532"/>
                    </a:lnTo>
                    <a:lnTo>
                      <a:pt x="1255" y="1757"/>
                    </a:lnTo>
                    <a:lnTo>
                      <a:pt x="1248" y="1798"/>
                    </a:lnTo>
                    <a:lnTo>
                      <a:pt x="1239" y="1832"/>
                    </a:lnTo>
                    <a:lnTo>
                      <a:pt x="1220" y="1978"/>
                    </a:lnTo>
                    <a:lnTo>
                      <a:pt x="1193" y="2258"/>
                    </a:lnTo>
                    <a:lnTo>
                      <a:pt x="1188" y="2372"/>
                    </a:lnTo>
                    <a:lnTo>
                      <a:pt x="1187" y="2392"/>
                    </a:lnTo>
                    <a:lnTo>
                      <a:pt x="1172" y="2448"/>
                    </a:lnTo>
                    <a:lnTo>
                      <a:pt x="1131" y="2558"/>
                    </a:lnTo>
                    <a:lnTo>
                      <a:pt x="1057" y="2729"/>
                    </a:lnTo>
                    <a:lnTo>
                      <a:pt x="990" y="2886"/>
                    </a:lnTo>
                    <a:lnTo>
                      <a:pt x="971" y="2945"/>
                    </a:lnTo>
                    <a:lnTo>
                      <a:pt x="964" y="2975"/>
                    </a:lnTo>
                    <a:lnTo>
                      <a:pt x="949" y="3112"/>
                    </a:lnTo>
                    <a:lnTo>
                      <a:pt x="930" y="3428"/>
                    </a:lnTo>
                    <a:lnTo>
                      <a:pt x="916" y="3936"/>
                    </a:lnTo>
                    <a:lnTo>
                      <a:pt x="917" y="4247"/>
                    </a:lnTo>
                    <a:lnTo>
                      <a:pt x="925" y="4378"/>
                    </a:lnTo>
                    <a:lnTo>
                      <a:pt x="931" y="4406"/>
                    </a:lnTo>
                    <a:lnTo>
                      <a:pt x="1020" y="4643"/>
                    </a:lnTo>
                    <a:lnTo>
                      <a:pt x="1070" y="4781"/>
                    </a:lnTo>
                    <a:lnTo>
                      <a:pt x="1035" y="4804"/>
                    </a:lnTo>
                    <a:lnTo>
                      <a:pt x="838" y="4912"/>
                    </a:lnTo>
                    <a:lnTo>
                      <a:pt x="724" y="4964"/>
                    </a:lnTo>
                    <a:lnTo>
                      <a:pt x="649" y="4990"/>
                    </a:lnTo>
                    <a:lnTo>
                      <a:pt x="616" y="4998"/>
                    </a:lnTo>
                    <a:lnTo>
                      <a:pt x="554" y="5018"/>
                    </a:lnTo>
                    <a:lnTo>
                      <a:pt x="467" y="5038"/>
                    </a:lnTo>
                    <a:lnTo>
                      <a:pt x="404" y="5040"/>
                    </a:lnTo>
                    <a:lnTo>
                      <a:pt x="398" y="5038"/>
                    </a:lnTo>
                    <a:lnTo>
                      <a:pt x="396" y="5004"/>
                    </a:lnTo>
                    <a:lnTo>
                      <a:pt x="374" y="4751"/>
                    </a:lnTo>
                    <a:lnTo>
                      <a:pt x="359" y="4643"/>
                    </a:lnTo>
                    <a:lnTo>
                      <a:pt x="348" y="4571"/>
                    </a:lnTo>
                    <a:lnTo>
                      <a:pt x="304" y="4230"/>
                    </a:lnTo>
                    <a:lnTo>
                      <a:pt x="269" y="3887"/>
                    </a:lnTo>
                    <a:lnTo>
                      <a:pt x="253" y="3649"/>
                    </a:lnTo>
                    <a:lnTo>
                      <a:pt x="245" y="3423"/>
                    </a:lnTo>
                    <a:lnTo>
                      <a:pt x="250" y="3224"/>
                    </a:lnTo>
                    <a:lnTo>
                      <a:pt x="260" y="3142"/>
                    </a:lnTo>
                    <a:lnTo>
                      <a:pt x="307" y="2826"/>
                    </a:lnTo>
                    <a:lnTo>
                      <a:pt x="370" y="2333"/>
                    </a:lnTo>
                    <a:lnTo>
                      <a:pt x="390" y="2084"/>
                    </a:lnTo>
                    <a:lnTo>
                      <a:pt x="398" y="1919"/>
                    </a:lnTo>
                    <a:lnTo>
                      <a:pt x="398" y="1838"/>
                    </a:lnTo>
                    <a:lnTo>
                      <a:pt x="397" y="1677"/>
                    </a:lnTo>
                    <a:lnTo>
                      <a:pt x="386" y="1394"/>
                    </a:lnTo>
                    <a:lnTo>
                      <a:pt x="364" y="1093"/>
                    </a:lnTo>
                    <a:lnTo>
                      <a:pt x="359" y="1048"/>
                    </a:lnTo>
                    <a:lnTo>
                      <a:pt x="349" y="1043"/>
                    </a:lnTo>
                    <a:lnTo>
                      <a:pt x="285" y="998"/>
                    </a:lnTo>
                    <a:lnTo>
                      <a:pt x="227" y="945"/>
                    </a:lnTo>
                    <a:lnTo>
                      <a:pt x="164" y="871"/>
                    </a:lnTo>
                    <a:lnTo>
                      <a:pt x="103" y="774"/>
                    </a:lnTo>
                    <a:lnTo>
                      <a:pt x="63" y="684"/>
                    </a:lnTo>
                    <a:lnTo>
                      <a:pt x="39" y="616"/>
                    </a:lnTo>
                    <a:lnTo>
                      <a:pt x="20" y="542"/>
                    </a:lnTo>
                    <a:lnTo>
                      <a:pt x="7" y="460"/>
                    </a:lnTo>
                    <a:lnTo>
                      <a:pt x="4" y="416"/>
                    </a:lnTo>
                    <a:lnTo>
                      <a:pt x="0" y="373"/>
                    </a:lnTo>
                    <a:lnTo>
                      <a:pt x="6" y="296"/>
                    </a:lnTo>
                    <a:lnTo>
                      <a:pt x="21" y="231"/>
                    </a:lnTo>
                    <a:lnTo>
                      <a:pt x="47" y="175"/>
                    </a:lnTo>
                    <a:lnTo>
                      <a:pt x="80" y="130"/>
                    </a:lnTo>
                    <a:lnTo>
                      <a:pt x="120" y="92"/>
                    </a:lnTo>
                    <a:lnTo>
                      <a:pt x="165" y="63"/>
                    </a:lnTo>
                    <a:lnTo>
                      <a:pt x="211" y="40"/>
                    </a:lnTo>
                    <a:lnTo>
                      <a:pt x="284" y="16"/>
                    </a:lnTo>
                    <a:lnTo>
                      <a:pt x="375" y="2"/>
                    </a:lnTo>
                    <a:lnTo>
                      <a:pt x="480" y="0"/>
                    </a:lnTo>
                    <a:lnTo>
                      <a:pt x="497" y="2"/>
                    </a:lnTo>
                    <a:lnTo>
                      <a:pt x="1485" y="495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87"/>
              <p:cNvSpPr>
                <a:spLocks/>
              </p:cNvSpPr>
              <p:nvPr/>
            </p:nvSpPr>
            <p:spPr bwMode="auto">
              <a:xfrm>
                <a:off x="5645" y="235"/>
                <a:ext cx="238" cy="316"/>
              </a:xfrm>
              <a:custGeom>
                <a:avLst/>
                <a:gdLst>
                  <a:gd name="T0" fmla="*/ 671 w 714"/>
                  <a:gd name="T1" fmla="*/ 0 h 948"/>
                  <a:gd name="T2" fmla="*/ 678 w 714"/>
                  <a:gd name="T3" fmla="*/ 14 h 948"/>
                  <a:gd name="T4" fmla="*/ 707 w 714"/>
                  <a:gd name="T5" fmla="*/ 95 h 948"/>
                  <a:gd name="T6" fmla="*/ 714 w 714"/>
                  <a:gd name="T7" fmla="*/ 139 h 948"/>
                  <a:gd name="T8" fmla="*/ 714 w 714"/>
                  <a:gd name="T9" fmla="*/ 166 h 948"/>
                  <a:gd name="T10" fmla="*/ 711 w 714"/>
                  <a:gd name="T11" fmla="*/ 178 h 948"/>
                  <a:gd name="T12" fmla="*/ 695 w 714"/>
                  <a:gd name="T13" fmla="*/ 208 h 948"/>
                  <a:gd name="T14" fmla="*/ 678 w 714"/>
                  <a:gd name="T15" fmla="*/ 256 h 948"/>
                  <a:gd name="T16" fmla="*/ 672 w 714"/>
                  <a:gd name="T17" fmla="*/ 294 h 948"/>
                  <a:gd name="T18" fmla="*/ 671 w 714"/>
                  <a:gd name="T19" fmla="*/ 315 h 948"/>
                  <a:gd name="T20" fmla="*/ 673 w 714"/>
                  <a:gd name="T21" fmla="*/ 370 h 948"/>
                  <a:gd name="T22" fmla="*/ 671 w 714"/>
                  <a:gd name="T23" fmla="*/ 491 h 948"/>
                  <a:gd name="T24" fmla="*/ 657 w 714"/>
                  <a:gd name="T25" fmla="*/ 553 h 948"/>
                  <a:gd name="T26" fmla="*/ 642 w 714"/>
                  <a:gd name="T27" fmla="*/ 593 h 948"/>
                  <a:gd name="T28" fmla="*/ 632 w 714"/>
                  <a:gd name="T29" fmla="*/ 612 h 948"/>
                  <a:gd name="T30" fmla="*/ 611 w 714"/>
                  <a:gd name="T31" fmla="*/ 648 h 948"/>
                  <a:gd name="T32" fmla="*/ 586 w 714"/>
                  <a:gd name="T33" fmla="*/ 702 h 948"/>
                  <a:gd name="T34" fmla="*/ 572 w 714"/>
                  <a:gd name="T35" fmla="*/ 760 h 948"/>
                  <a:gd name="T36" fmla="*/ 572 w 714"/>
                  <a:gd name="T37" fmla="*/ 790 h 948"/>
                  <a:gd name="T38" fmla="*/ 571 w 714"/>
                  <a:gd name="T39" fmla="*/ 804 h 948"/>
                  <a:gd name="T40" fmla="*/ 558 w 714"/>
                  <a:gd name="T41" fmla="*/ 825 h 948"/>
                  <a:gd name="T42" fmla="*/ 536 w 714"/>
                  <a:gd name="T43" fmla="*/ 836 h 948"/>
                  <a:gd name="T44" fmla="*/ 508 w 714"/>
                  <a:gd name="T45" fmla="*/ 835 h 948"/>
                  <a:gd name="T46" fmla="*/ 493 w 714"/>
                  <a:gd name="T47" fmla="*/ 830 h 948"/>
                  <a:gd name="T48" fmla="*/ 477 w 714"/>
                  <a:gd name="T49" fmla="*/ 831 h 948"/>
                  <a:gd name="T50" fmla="*/ 443 w 714"/>
                  <a:gd name="T51" fmla="*/ 845 h 948"/>
                  <a:gd name="T52" fmla="*/ 410 w 714"/>
                  <a:gd name="T53" fmla="*/ 875 h 948"/>
                  <a:gd name="T54" fmla="*/ 383 w 714"/>
                  <a:gd name="T55" fmla="*/ 920 h 948"/>
                  <a:gd name="T56" fmla="*/ 375 w 714"/>
                  <a:gd name="T57" fmla="*/ 948 h 948"/>
                  <a:gd name="T58" fmla="*/ 0 w 714"/>
                  <a:gd name="T59" fmla="*/ 671 h 948"/>
                  <a:gd name="T60" fmla="*/ 236 w 714"/>
                  <a:gd name="T61" fmla="*/ 236 h 948"/>
                  <a:gd name="T62" fmla="*/ 671 w 714"/>
                  <a:gd name="T63" fmla="*/ 0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4" h="948">
                    <a:moveTo>
                      <a:pt x="671" y="0"/>
                    </a:moveTo>
                    <a:lnTo>
                      <a:pt x="678" y="14"/>
                    </a:lnTo>
                    <a:lnTo>
                      <a:pt x="707" y="95"/>
                    </a:lnTo>
                    <a:lnTo>
                      <a:pt x="714" y="139"/>
                    </a:lnTo>
                    <a:lnTo>
                      <a:pt x="714" y="166"/>
                    </a:lnTo>
                    <a:lnTo>
                      <a:pt x="711" y="178"/>
                    </a:lnTo>
                    <a:lnTo>
                      <a:pt x="695" y="208"/>
                    </a:lnTo>
                    <a:lnTo>
                      <a:pt x="678" y="256"/>
                    </a:lnTo>
                    <a:lnTo>
                      <a:pt x="672" y="294"/>
                    </a:lnTo>
                    <a:lnTo>
                      <a:pt x="671" y="315"/>
                    </a:lnTo>
                    <a:lnTo>
                      <a:pt x="673" y="370"/>
                    </a:lnTo>
                    <a:lnTo>
                      <a:pt x="671" y="491"/>
                    </a:lnTo>
                    <a:lnTo>
                      <a:pt x="657" y="553"/>
                    </a:lnTo>
                    <a:lnTo>
                      <a:pt x="642" y="593"/>
                    </a:lnTo>
                    <a:lnTo>
                      <a:pt x="632" y="612"/>
                    </a:lnTo>
                    <a:lnTo>
                      <a:pt x="611" y="648"/>
                    </a:lnTo>
                    <a:lnTo>
                      <a:pt x="586" y="702"/>
                    </a:lnTo>
                    <a:lnTo>
                      <a:pt x="572" y="760"/>
                    </a:lnTo>
                    <a:lnTo>
                      <a:pt x="572" y="790"/>
                    </a:lnTo>
                    <a:lnTo>
                      <a:pt x="571" y="804"/>
                    </a:lnTo>
                    <a:lnTo>
                      <a:pt x="558" y="825"/>
                    </a:lnTo>
                    <a:lnTo>
                      <a:pt x="536" y="836"/>
                    </a:lnTo>
                    <a:lnTo>
                      <a:pt x="508" y="835"/>
                    </a:lnTo>
                    <a:lnTo>
                      <a:pt x="493" y="830"/>
                    </a:lnTo>
                    <a:lnTo>
                      <a:pt x="477" y="831"/>
                    </a:lnTo>
                    <a:lnTo>
                      <a:pt x="443" y="845"/>
                    </a:lnTo>
                    <a:lnTo>
                      <a:pt x="410" y="875"/>
                    </a:lnTo>
                    <a:lnTo>
                      <a:pt x="383" y="920"/>
                    </a:lnTo>
                    <a:lnTo>
                      <a:pt x="375" y="948"/>
                    </a:lnTo>
                    <a:lnTo>
                      <a:pt x="0" y="671"/>
                    </a:lnTo>
                    <a:lnTo>
                      <a:pt x="236" y="236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88"/>
              <p:cNvSpPr>
                <a:spLocks/>
              </p:cNvSpPr>
              <p:nvPr/>
            </p:nvSpPr>
            <p:spPr bwMode="auto">
              <a:xfrm>
                <a:off x="5545" y="89"/>
                <a:ext cx="324" cy="372"/>
              </a:xfrm>
              <a:custGeom>
                <a:avLst/>
                <a:gdLst>
                  <a:gd name="T0" fmla="*/ 972 w 972"/>
                  <a:gd name="T1" fmla="*/ 399 h 1115"/>
                  <a:gd name="T2" fmla="*/ 967 w 972"/>
                  <a:gd name="T3" fmla="*/ 510 h 1115"/>
                  <a:gd name="T4" fmla="*/ 952 w 972"/>
                  <a:gd name="T5" fmla="*/ 577 h 1115"/>
                  <a:gd name="T6" fmla="*/ 931 w 972"/>
                  <a:gd name="T7" fmla="*/ 613 h 1115"/>
                  <a:gd name="T8" fmla="*/ 913 w 972"/>
                  <a:gd name="T9" fmla="*/ 637 h 1115"/>
                  <a:gd name="T10" fmla="*/ 913 w 972"/>
                  <a:gd name="T11" fmla="*/ 814 h 1115"/>
                  <a:gd name="T12" fmla="*/ 873 w 972"/>
                  <a:gd name="T13" fmla="*/ 799 h 1115"/>
                  <a:gd name="T14" fmla="*/ 847 w 972"/>
                  <a:gd name="T15" fmla="*/ 723 h 1115"/>
                  <a:gd name="T16" fmla="*/ 808 w 972"/>
                  <a:gd name="T17" fmla="*/ 697 h 1115"/>
                  <a:gd name="T18" fmla="*/ 779 w 972"/>
                  <a:gd name="T19" fmla="*/ 697 h 1115"/>
                  <a:gd name="T20" fmla="*/ 721 w 972"/>
                  <a:gd name="T21" fmla="*/ 734 h 1115"/>
                  <a:gd name="T22" fmla="*/ 656 w 972"/>
                  <a:gd name="T23" fmla="*/ 853 h 1115"/>
                  <a:gd name="T24" fmla="*/ 608 w 972"/>
                  <a:gd name="T25" fmla="*/ 950 h 1115"/>
                  <a:gd name="T26" fmla="*/ 525 w 972"/>
                  <a:gd name="T27" fmla="*/ 1045 h 1115"/>
                  <a:gd name="T28" fmla="*/ 428 w 972"/>
                  <a:gd name="T29" fmla="*/ 1102 h 1115"/>
                  <a:gd name="T30" fmla="*/ 341 w 972"/>
                  <a:gd name="T31" fmla="*/ 1115 h 1115"/>
                  <a:gd name="T32" fmla="*/ 137 w 972"/>
                  <a:gd name="T33" fmla="*/ 1095 h 1115"/>
                  <a:gd name="T34" fmla="*/ 121 w 972"/>
                  <a:gd name="T35" fmla="*/ 1053 h 1115"/>
                  <a:gd name="T36" fmla="*/ 84 w 972"/>
                  <a:gd name="T37" fmla="*/ 779 h 1115"/>
                  <a:gd name="T38" fmla="*/ 63 w 972"/>
                  <a:gd name="T39" fmla="*/ 715 h 1115"/>
                  <a:gd name="T40" fmla="*/ 33 w 972"/>
                  <a:gd name="T41" fmla="*/ 658 h 1115"/>
                  <a:gd name="T42" fmla="*/ 5 w 972"/>
                  <a:gd name="T43" fmla="*/ 551 h 1115"/>
                  <a:gd name="T44" fmla="*/ 1 w 972"/>
                  <a:gd name="T45" fmla="*/ 427 h 1115"/>
                  <a:gd name="T46" fmla="*/ 30 w 972"/>
                  <a:gd name="T47" fmla="*/ 308 h 1115"/>
                  <a:gd name="T48" fmla="*/ 60 w 972"/>
                  <a:gd name="T49" fmla="*/ 256 h 1115"/>
                  <a:gd name="T50" fmla="*/ 137 w 972"/>
                  <a:gd name="T51" fmla="*/ 163 h 1115"/>
                  <a:gd name="T52" fmla="*/ 260 w 972"/>
                  <a:gd name="T53" fmla="*/ 72 h 1115"/>
                  <a:gd name="T54" fmla="*/ 418 w 972"/>
                  <a:gd name="T55" fmla="*/ 4 h 1115"/>
                  <a:gd name="T56" fmla="*/ 525 w 972"/>
                  <a:gd name="T57" fmla="*/ 0 h 1115"/>
                  <a:gd name="T58" fmla="*/ 679 w 972"/>
                  <a:gd name="T59" fmla="*/ 27 h 1115"/>
                  <a:gd name="T60" fmla="*/ 827 w 972"/>
                  <a:gd name="T61" fmla="*/ 104 h 1115"/>
                  <a:gd name="T62" fmla="*/ 948 w 972"/>
                  <a:gd name="T63" fmla="*/ 25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72" h="1115">
                    <a:moveTo>
                      <a:pt x="972" y="300"/>
                    </a:moveTo>
                    <a:lnTo>
                      <a:pt x="972" y="399"/>
                    </a:lnTo>
                    <a:lnTo>
                      <a:pt x="972" y="443"/>
                    </a:lnTo>
                    <a:lnTo>
                      <a:pt x="967" y="510"/>
                    </a:lnTo>
                    <a:lnTo>
                      <a:pt x="959" y="554"/>
                    </a:lnTo>
                    <a:lnTo>
                      <a:pt x="952" y="577"/>
                    </a:lnTo>
                    <a:lnTo>
                      <a:pt x="945" y="597"/>
                    </a:lnTo>
                    <a:lnTo>
                      <a:pt x="931" y="613"/>
                    </a:lnTo>
                    <a:lnTo>
                      <a:pt x="919" y="620"/>
                    </a:lnTo>
                    <a:lnTo>
                      <a:pt x="913" y="637"/>
                    </a:lnTo>
                    <a:lnTo>
                      <a:pt x="913" y="655"/>
                    </a:lnTo>
                    <a:lnTo>
                      <a:pt x="913" y="814"/>
                    </a:lnTo>
                    <a:lnTo>
                      <a:pt x="873" y="814"/>
                    </a:lnTo>
                    <a:lnTo>
                      <a:pt x="873" y="799"/>
                    </a:lnTo>
                    <a:lnTo>
                      <a:pt x="859" y="743"/>
                    </a:lnTo>
                    <a:lnTo>
                      <a:pt x="847" y="723"/>
                    </a:lnTo>
                    <a:lnTo>
                      <a:pt x="831" y="707"/>
                    </a:lnTo>
                    <a:lnTo>
                      <a:pt x="808" y="697"/>
                    </a:lnTo>
                    <a:lnTo>
                      <a:pt x="794" y="695"/>
                    </a:lnTo>
                    <a:lnTo>
                      <a:pt x="779" y="697"/>
                    </a:lnTo>
                    <a:lnTo>
                      <a:pt x="754" y="707"/>
                    </a:lnTo>
                    <a:lnTo>
                      <a:pt x="721" y="734"/>
                    </a:lnTo>
                    <a:lnTo>
                      <a:pt x="673" y="814"/>
                    </a:lnTo>
                    <a:lnTo>
                      <a:pt x="656" y="853"/>
                    </a:lnTo>
                    <a:lnTo>
                      <a:pt x="646" y="879"/>
                    </a:lnTo>
                    <a:lnTo>
                      <a:pt x="608" y="950"/>
                    </a:lnTo>
                    <a:lnTo>
                      <a:pt x="563" y="1009"/>
                    </a:lnTo>
                    <a:lnTo>
                      <a:pt x="525" y="1045"/>
                    </a:lnTo>
                    <a:lnTo>
                      <a:pt x="480" y="1078"/>
                    </a:lnTo>
                    <a:lnTo>
                      <a:pt x="428" y="1102"/>
                    </a:lnTo>
                    <a:lnTo>
                      <a:pt x="400" y="1110"/>
                    </a:lnTo>
                    <a:lnTo>
                      <a:pt x="341" y="1115"/>
                    </a:lnTo>
                    <a:lnTo>
                      <a:pt x="241" y="1113"/>
                    </a:lnTo>
                    <a:lnTo>
                      <a:pt x="137" y="1095"/>
                    </a:lnTo>
                    <a:lnTo>
                      <a:pt x="123" y="1091"/>
                    </a:lnTo>
                    <a:lnTo>
                      <a:pt x="121" y="1053"/>
                    </a:lnTo>
                    <a:lnTo>
                      <a:pt x="100" y="869"/>
                    </a:lnTo>
                    <a:lnTo>
                      <a:pt x="84" y="779"/>
                    </a:lnTo>
                    <a:lnTo>
                      <a:pt x="71" y="732"/>
                    </a:lnTo>
                    <a:lnTo>
                      <a:pt x="63" y="715"/>
                    </a:lnTo>
                    <a:lnTo>
                      <a:pt x="53" y="700"/>
                    </a:lnTo>
                    <a:lnTo>
                      <a:pt x="33" y="658"/>
                    </a:lnTo>
                    <a:lnTo>
                      <a:pt x="16" y="608"/>
                    </a:lnTo>
                    <a:lnTo>
                      <a:pt x="5" y="551"/>
                    </a:lnTo>
                    <a:lnTo>
                      <a:pt x="0" y="490"/>
                    </a:lnTo>
                    <a:lnTo>
                      <a:pt x="1" y="427"/>
                    </a:lnTo>
                    <a:lnTo>
                      <a:pt x="11" y="366"/>
                    </a:lnTo>
                    <a:lnTo>
                      <a:pt x="30" y="308"/>
                    </a:lnTo>
                    <a:lnTo>
                      <a:pt x="44" y="281"/>
                    </a:lnTo>
                    <a:lnTo>
                      <a:pt x="60" y="256"/>
                    </a:lnTo>
                    <a:lnTo>
                      <a:pt x="95" y="207"/>
                    </a:lnTo>
                    <a:lnTo>
                      <a:pt x="137" y="163"/>
                    </a:lnTo>
                    <a:lnTo>
                      <a:pt x="184" y="123"/>
                    </a:lnTo>
                    <a:lnTo>
                      <a:pt x="260" y="72"/>
                    </a:lnTo>
                    <a:lnTo>
                      <a:pt x="366" y="21"/>
                    </a:lnTo>
                    <a:lnTo>
                      <a:pt x="418" y="4"/>
                    </a:lnTo>
                    <a:lnTo>
                      <a:pt x="453" y="1"/>
                    </a:lnTo>
                    <a:lnTo>
                      <a:pt x="525" y="0"/>
                    </a:lnTo>
                    <a:lnTo>
                      <a:pt x="602" y="8"/>
                    </a:lnTo>
                    <a:lnTo>
                      <a:pt x="679" y="27"/>
                    </a:lnTo>
                    <a:lnTo>
                      <a:pt x="755" y="58"/>
                    </a:lnTo>
                    <a:lnTo>
                      <a:pt x="827" y="104"/>
                    </a:lnTo>
                    <a:lnTo>
                      <a:pt x="893" y="168"/>
                    </a:lnTo>
                    <a:lnTo>
                      <a:pt x="948" y="250"/>
                    </a:lnTo>
                    <a:lnTo>
                      <a:pt x="972" y="30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89"/>
              <p:cNvSpPr>
                <a:spLocks/>
              </p:cNvSpPr>
              <p:nvPr/>
            </p:nvSpPr>
            <p:spPr bwMode="auto">
              <a:xfrm>
                <a:off x="5783" y="288"/>
                <a:ext cx="54" cy="105"/>
              </a:xfrm>
              <a:custGeom>
                <a:avLst/>
                <a:gdLst>
                  <a:gd name="T0" fmla="*/ 67 w 161"/>
                  <a:gd name="T1" fmla="*/ 0 h 315"/>
                  <a:gd name="T2" fmla="*/ 74 w 161"/>
                  <a:gd name="T3" fmla="*/ 0 h 315"/>
                  <a:gd name="T4" fmla="*/ 91 w 161"/>
                  <a:gd name="T5" fmla="*/ 4 h 315"/>
                  <a:gd name="T6" fmla="*/ 113 w 161"/>
                  <a:gd name="T7" fmla="*/ 22 h 315"/>
                  <a:gd name="T8" fmla="*/ 139 w 161"/>
                  <a:gd name="T9" fmla="*/ 63 h 315"/>
                  <a:gd name="T10" fmla="*/ 155 w 161"/>
                  <a:gd name="T11" fmla="*/ 119 h 315"/>
                  <a:gd name="T12" fmla="*/ 159 w 161"/>
                  <a:gd name="T13" fmla="*/ 151 h 315"/>
                  <a:gd name="T14" fmla="*/ 161 w 161"/>
                  <a:gd name="T15" fmla="*/ 183 h 315"/>
                  <a:gd name="T16" fmla="*/ 153 w 161"/>
                  <a:gd name="T17" fmla="*/ 240 h 315"/>
                  <a:gd name="T18" fmla="*/ 135 w 161"/>
                  <a:gd name="T19" fmla="*/ 285 h 315"/>
                  <a:gd name="T20" fmla="*/ 117 w 161"/>
                  <a:gd name="T21" fmla="*/ 306 h 315"/>
                  <a:gd name="T22" fmla="*/ 101 w 161"/>
                  <a:gd name="T23" fmla="*/ 313 h 315"/>
                  <a:gd name="T24" fmla="*/ 93 w 161"/>
                  <a:gd name="T25" fmla="*/ 314 h 315"/>
                  <a:gd name="T26" fmla="*/ 85 w 161"/>
                  <a:gd name="T27" fmla="*/ 315 h 315"/>
                  <a:gd name="T28" fmla="*/ 70 w 161"/>
                  <a:gd name="T29" fmla="*/ 310 h 315"/>
                  <a:gd name="T30" fmla="*/ 47 w 161"/>
                  <a:gd name="T31" fmla="*/ 292 h 315"/>
                  <a:gd name="T32" fmla="*/ 22 w 161"/>
                  <a:gd name="T33" fmla="*/ 252 h 315"/>
                  <a:gd name="T34" fmla="*/ 5 w 161"/>
                  <a:gd name="T35" fmla="*/ 196 h 315"/>
                  <a:gd name="T36" fmla="*/ 1 w 161"/>
                  <a:gd name="T37" fmla="*/ 164 h 315"/>
                  <a:gd name="T38" fmla="*/ 0 w 161"/>
                  <a:gd name="T39" fmla="*/ 132 h 315"/>
                  <a:gd name="T40" fmla="*/ 7 w 161"/>
                  <a:gd name="T41" fmla="*/ 74 h 315"/>
                  <a:gd name="T42" fmla="*/ 24 w 161"/>
                  <a:gd name="T43" fmla="*/ 30 h 315"/>
                  <a:gd name="T44" fmla="*/ 44 w 161"/>
                  <a:gd name="T45" fmla="*/ 9 h 315"/>
                  <a:gd name="T46" fmla="*/ 59 w 161"/>
                  <a:gd name="T47" fmla="*/ 1 h 315"/>
                  <a:gd name="T48" fmla="*/ 67 w 161"/>
                  <a:gd name="T4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1" h="315">
                    <a:moveTo>
                      <a:pt x="67" y="0"/>
                    </a:moveTo>
                    <a:lnTo>
                      <a:pt x="74" y="0"/>
                    </a:lnTo>
                    <a:lnTo>
                      <a:pt x="91" y="4"/>
                    </a:lnTo>
                    <a:lnTo>
                      <a:pt x="113" y="22"/>
                    </a:lnTo>
                    <a:lnTo>
                      <a:pt x="139" y="63"/>
                    </a:lnTo>
                    <a:lnTo>
                      <a:pt x="155" y="119"/>
                    </a:lnTo>
                    <a:lnTo>
                      <a:pt x="159" y="151"/>
                    </a:lnTo>
                    <a:lnTo>
                      <a:pt x="161" y="183"/>
                    </a:lnTo>
                    <a:lnTo>
                      <a:pt x="153" y="240"/>
                    </a:lnTo>
                    <a:lnTo>
                      <a:pt x="135" y="285"/>
                    </a:lnTo>
                    <a:lnTo>
                      <a:pt x="117" y="306"/>
                    </a:lnTo>
                    <a:lnTo>
                      <a:pt x="101" y="313"/>
                    </a:lnTo>
                    <a:lnTo>
                      <a:pt x="93" y="314"/>
                    </a:lnTo>
                    <a:lnTo>
                      <a:pt x="85" y="315"/>
                    </a:lnTo>
                    <a:lnTo>
                      <a:pt x="70" y="310"/>
                    </a:lnTo>
                    <a:lnTo>
                      <a:pt x="47" y="292"/>
                    </a:lnTo>
                    <a:lnTo>
                      <a:pt x="22" y="252"/>
                    </a:lnTo>
                    <a:lnTo>
                      <a:pt x="5" y="196"/>
                    </a:lnTo>
                    <a:lnTo>
                      <a:pt x="1" y="164"/>
                    </a:lnTo>
                    <a:lnTo>
                      <a:pt x="0" y="132"/>
                    </a:lnTo>
                    <a:lnTo>
                      <a:pt x="7" y="74"/>
                    </a:lnTo>
                    <a:lnTo>
                      <a:pt x="24" y="30"/>
                    </a:lnTo>
                    <a:lnTo>
                      <a:pt x="44" y="9"/>
                    </a:lnTo>
                    <a:lnTo>
                      <a:pt x="59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90"/>
              <p:cNvSpPr>
                <a:spLocks/>
              </p:cNvSpPr>
              <p:nvPr/>
            </p:nvSpPr>
            <p:spPr bwMode="auto">
              <a:xfrm>
                <a:off x="5566" y="446"/>
                <a:ext cx="250" cy="184"/>
              </a:xfrm>
              <a:custGeom>
                <a:avLst/>
                <a:gdLst>
                  <a:gd name="T0" fmla="*/ 60 w 751"/>
                  <a:gd name="T1" fmla="*/ 0 h 553"/>
                  <a:gd name="T2" fmla="*/ 84 w 751"/>
                  <a:gd name="T3" fmla="*/ 0 h 553"/>
                  <a:gd name="T4" fmla="*/ 223 w 751"/>
                  <a:gd name="T5" fmla="*/ 13 h 553"/>
                  <a:gd name="T6" fmla="*/ 302 w 751"/>
                  <a:gd name="T7" fmla="*/ 31 h 553"/>
                  <a:gd name="T8" fmla="*/ 353 w 751"/>
                  <a:gd name="T9" fmla="*/ 49 h 553"/>
                  <a:gd name="T10" fmla="*/ 375 w 751"/>
                  <a:gd name="T11" fmla="*/ 59 h 553"/>
                  <a:gd name="T12" fmla="*/ 399 w 751"/>
                  <a:gd name="T13" fmla="*/ 72 h 553"/>
                  <a:gd name="T14" fmla="*/ 452 w 751"/>
                  <a:gd name="T15" fmla="*/ 110 h 553"/>
                  <a:gd name="T16" fmla="*/ 541 w 751"/>
                  <a:gd name="T17" fmla="*/ 188 h 553"/>
                  <a:gd name="T18" fmla="*/ 656 w 751"/>
                  <a:gd name="T19" fmla="*/ 306 h 553"/>
                  <a:gd name="T20" fmla="*/ 720 w 751"/>
                  <a:gd name="T21" fmla="*/ 383 h 553"/>
                  <a:gd name="T22" fmla="*/ 745 w 751"/>
                  <a:gd name="T23" fmla="*/ 422 h 553"/>
                  <a:gd name="T24" fmla="*/ 751 w 751"/>
                  <a:gd name="T25" fmla="*/ 434 h 553"/>
                  <a:gd name="T26" fmla="*/ 692 w 751"/>
                  <a:gd name="T27" fmla="*/ 553 h 553"/>
                  <a:gd name="T28" fmla="*/ 666 w 751"/>
                  <a:gd name="T29" fmla="*/ 518 h 553"/>
                  <a:gd name="T30" fmla="*/ 538 w 751"/>
                  <a:gd name="T31" fmla="*/ 353 h 553"/>
                  <a:gd name="T32" fmla="*/ 470 w 751"/>
                  <a:gd name="T33" fmla="*/ 280 h 553"/>
                  <a:gd name="T34" fmla="*/ 431 w 751"/>
                  <a:gd name="T35" fmla="*/ 246 h 553"/>
                  <a:gd name="T36" fmla="*/ 415 w 751"/>
                  <a:gd name="T37" fmla="*/ 237 h 553"/>
                  <a:gd name="T38" fmla="*/ 381 w 751"/>
                  <a:gd name="T39" fmla="*/ 220 h 553"/>
                  <a:gd name="T40" fmla="*/ 275 w 751"/>
                  <a:gd name="T41" fmla="*/ 177 h 553"/>
                  <a:gd name="T42" fmla="*/ 153 w 751"/>
                  <a:gd name="T43" fmla="*/ 136 h 553"/>
                  <a:gd name="T44" fmla="*/ 68 w 751"/>
                  <a:gd name="T45" fmla="*/ 118 h 553"/>
                  <a:gd name="T46" fmla="*/ 20 w 751"/>
                  <a:gd name="T47" fmla="*/ 116 h 553"/>
                  <a:gd name="T48" fmla="*/ 0 w 751"/>
                  <a:gd name="T49" fmla="*/ 119 h 553"/>
                  <a:gd name="T50" fmla="*/ 60 w 751"/>
                  <a:gd name="T51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1" h="553">
                    <a:moveTo>
                      <a:pt x="60" y="0"/>
                    </a:moveTo>
                    <a:lnTo>
                      <a:pt x="84" y="0"/>
                    </a:lnTo>
                    <a:lnTo>
                      <a:pt x="223" y="13"/>
                    </a:lnTo>
                    <a:lnTo>
                      <a:pt x="302" y="31"/>
                    </a:lnTo>
                    <a:lnTo>
                      <a:pt x="353" y="49"/>
                    </a:lnTo>
                    <a:lnTo>
                      <a:pt x="375" y="59"/>
                    </a:lnTo>
                    <a:lnTo>
                      <a:pt x="399" y="72"/>
                    </a:lnTo>
                    <a:lnTo>
                      <a:pt x="452" y="110"/>
                    </a:lnTo>
                    <a:lnTo>
                      <a:pt x="541" y="188"/>
                    </a:lnTo>
                    <a:lnTo>
                      <a:pt x="656" y="306"/>
                    </a:lnTo>
                    <a:lnTo>
                      <a:pt x="720" y="383"/>
                    </a:lnTo>
                    <a:lnTo>
                      <a:pt x="745" y="422"/>
                    </a:lnTo>
                    <a:lnTo>
                      <a:pt x="751" y="434"/>
                    </a:lnTo>
                    <a:lnTo>
                      <a:pt x="692" y="553"/>
                    </a:lnTo>
                    <a:lnTo>
                      <a:pt x="666" y="518"/>
                    </a:lnTo>
                    <a:lnTo>
                      <a:pt x="538" y="353"/>
                    </a:lnTo>
                    <a:lnTo>
                      <a:pt x="470" y="280"/>
                    </a:lnTo>
                    <a:lnTo>
                      <a:pt x="431" y="246"/>
                    </a:lnTo>
                    <a:lnTo>
                      <a:pt x="415" y="237"/>
                    </a:lnTo>
                    <a:lnTo>
                      <a:pt x="381" y="220"/>
                    </a:lnTo>
                    <a:lnTo>
                      <a:pt x="275" y="177"/>
                    </a:lnTo>
                    <a:lnTo>
                      <a:pt x="153" y="136"/>
                    </a:lnTo>
                    <a:lnTo>
                      <a:pt x="68" y="118"/>
                    </a:lnTo>
                    <a:lnTo>
                      <a:pt x="20" y="116"/>
                    </a:lnTo>
                    <a:lnTo>
                      <a:pt x="0" y="119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91"/>
              <p:cNvSpPr>
                <a:spLocks/>
              </p:cNvSpPr>
              <p:nvPr/>
            </p:nvSpPr>
            <p:spPr bwMode="auto">
              <a:xfrm>
                <a:off x="5362" y="524"/>
                <a:ext cx="579" cy="1161"/>
              </a:xfrm>
              <a:custGeom>
                <a:avLst/>
                <a:gdLst>
                  <a:gd name="T0" fmla="*/ 533 w 1738"/>
                  <a:gd name="T1" fmla="*/ 47 h 3484"/>
                  <a:gd name="T2" fmla="*/ 482 w 1738"/>
                  <a:gd name="T3" fmla="*/ 119 h 3484"/>
                  <a:gd name="T4" fmla="*/ 429 w 1738"/>
                  <a:gd name="T5" fmla="*/ 159 h 3484"/>
                  <a:gd name="T6" fmla="*/ 284 w 1738"/>
                  <a:gd name="T7" fmla="*/ 290 h 3484"/>
                  <a:gd name="T8" fmla="*/ 202 w 1738"/>
                  <a:gd name="T9" fmla="*/ 401 h 3484"/>
                  <a:gd name="T10" fmla="*/ 159 w 1738"/>
                  <a:gd name="T11" fmla="*/ 497 h 3484"/>
                  <a:gd name="T12" fmla="*/ 101 w 1738"/>
                  <a:gd name="T13" fmla="*/ 731 h 3484"/>
                  <a:gd name="T14" fmla="*/ 61 w 1738"/>
                  <a:gd name="T15" fmla="*/ 1053 h 3484"/>
                  <a:gd name="T16" fmla="*/ 62 w 1738"/>
                  <a:gd name="T17" fmla="*/ 1171 h 3484"/>
                  <a:gd name="T18" fmla="*/ 128 w 1738"/>
                  <a:gd name="T19" fmla="*/ 1725 h 3484"/>
                  <a:gd name="T20" fmla="*/ 159 w 1738"/>
                  <a:gd name="T21" fmla="*/ 2037 h 3484"/>
                  <a:gd name="T22" fmla="*/ 109 w 1738"/>
                  <a:gd name="T23" fmla="*/ 2498 h 3484"/>
                  <a:gd name="T24" fmla="*/ 0 w 1738"/>
                  <a:gd name="T25" fmla="*/ 3341 h 3484"/>
                  <a:gd name="T26" fmla="*/ 413 w 1738"/>
                  <a:gd name="T27" fmla="*/ 3427 h 3484"/>
                  <a:gd name="T28" fmla="*/ 771 w 1738"/>
                  <a:gd name="T29" fmla="*/ 3479 h 3484"/>
                  <a:gd name="T30" fmla="*/ 946 w 1738"/>
                  <a:gd name="T31" fmla="*/ 3484 h 3484"/>
                  <a:gd name="T32" fmla="*/ 1238 w 1738"/>
                  <a:gd name="T33" fmla="*/ 3467 h 3484"/>
                  <a:gd name="T34" fmla="*/ 1490 w 1738"/>
                  <a:gd name="T35" fmla="*/ 3411 h 3484"/>
                  <a:gd name="T36" fmla="*/ 1610 w 1738"/>
                  <a:gd name="T37" fmla="*/ 3359 h 3484"/>
                  <a:gd name="T38" fmla="*/ 1698 w 1738"/>
                  <a:gd name="T39" fmla="*/ 3289 h 3484"/>
                  <a:gd name="T40" fmla="*/ 1738 w 1738"/>
                  <a:gd name="T41" fmla="*/ 3222 h 3484"/>
                  <a:gd name="T42" fmla="*/ 1684 w 1738"/>
                  <a:gd name="T43" fmla="*/ 2738 h 3484"/>
                  <a:gd name="T44" fmla="*/ 1660 w 1738"/>
                  <a:gd name="T45" fmla="*/ 2452 h 3484"/>
                  <a:gd name="T46" fmla="*/ 1658 w 1738"/>
                  <a:gd name="T47" fmla="*/ 1755 h 3484"/>
                  <a:gd name="T48" fmla="*/ 1631 w 1738"/>
                  <a:gd name="T49" fmla="*/ 1388 h 3484"/>
                  <a:gd name="T50" fmla="*/ 1597 w 1738"/>
                  <a:gd name="T51" fmla="*/ 1269 h 3484"/>
                  <a:gd name="T52" fmla="*/ 1501 w 1738"/>
                  <a:gd name="T53" fmla="*/ 855 h 3484"/>
                  <a:gd name="T54" fmla="*/ 1476 w 1738"/>
                  <a:gd name="T55" fmla="*/ 710 h 3484"/>
                  <a:gd name="T56" fmla="*/ 1404 w 1738"/>
                  <a:gd name="T57" fmla="*/ 544 h 3484"/>
                  <a:gd name="T58" fmla="*/ 1264 w 1738"/>
                  <a:gd name="T59" fmla="*/ 299 h 3484"/>
                  <a:gd name="T60" fmla="*/ 1082 w 1738"/>
                  <a:gd name="T61" fmla="*/ 154 h 3484"/>
                  <a:gd name="T62" fmla="*/ 935 w 1738"/>
                  <a:gd name="T63" fmla="*/ 70 h 3484"/>
                  <a:gd name="T64" fmla="*/ 886 w 1738"/>
                  <a:gd name="T65" fmla="*/ 48 h 3484"/>
                  <a:gd name="T66" fmla="*/ 781 w 1738"/>
                  <a:gd name="T67" fmla="*/ 10 h 3484"/>
                  <a:gd name="T68" fmla="*/ 672 w 1738"/>
                  <a:gd name="T69" fmla="*/ 0 h 3484"/>
                  <a:gd name="T70" fmla="*/ 580 w 1738"/>
                  <a:gd name="T71" fmla="*/ 15 h 3484"/>
                  <a:gd name="T72" fmla="*/ 533 w 1738"/>
                  <a:gd name="T73" fmla="*/ 43 h 3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8" h="3484">
                    <a:moveTo>
                      <a:pt x="533" y="43"/>
                    </a:moveTo>
                    <a:lnTo>
                      <a:pt x="533" y="47"/>
                    </a:lnTo>
                    <a:lnTo>
                      <a:pt x="515" y="84"/>
                    </a:lnTo>
                    <a:lnTo>
                      <a:pt x="482" y="119"/>
                    </a:lnTo>
                    <a:lnTo>
                      <a:pt x="454" y="142"/>
                    </a:lnTo>
                    <a:lnTo>
                      <a:pt x="429" y="159"/>
                    </a:lnTo>
                    <a:lnTo>
                      <a:pt x="351" y="223"/>
                    </a:lnTo>
                    <a:lnTo>
                      <a:pt x="284" y="290"/>
                    </a:lnTo>
                    <a:lnTo>
                      <a:pt x="241" y="343"/>
                    </a:lnTo>
                    <a:lnTo>
                      <a:pt x="202" y="401"/>
                    </a:lnTo>
                    <a:lnTo>
                      <a:pt x="170" y="464"/>
                    </a:lnTo>
                    <a:lnTo>
                      <a:pt x="159" y="497"/>
                    </a:lnTo>
                    <a:lnTo>
                      <a:pt x="136" y="567"/>
                    </a:lnTo>
                    <a:lnTo>
                      <a:pt x="101" y="731"/>
                    </a:lnTo>
                    <a:lnTo>
                      <a:pt x="74" y="903"/>
                    </a:lnTo>
                    <a:lnTo>
                      <a:pt x="61" y="1053"/>
                    </a:lnTo>
                    <a:lnTo>
                      <a:pt x="60" y="1109"/>
                    </a:lnTo>
                    <a:lnTo>
                      <a:pt x="62" y="1171"/>
                    </a:lnTo>
                    <a:lnTo>
                      <a:pt x="90" y="1421"/>
                    </a:lnTo>
                    <a:lnTo>
                      <a:pt x="128" y="1725"/>
                    </a:lnTo>
                    <a:lnTo>
                      <a:pt x="155" y="1975"/>
                    </a:lnTo>
                    <a:lnTo>
                      <a:pt x="159" y="2037"/>
                    </a:lnTo>
                    <a:lnTo>
                      <a:pt x="153" y="2115"/>
                    </a:lnTo>
                    <a:lnTo>
                      <a:pt x="109" y="2498"/>
                    </a:lnTo>
                    <a:lnTo>
                      <a:pt x="20" y="3192"/>
                    </a:lnTo>
                    <a:lnTo>
                      <a:pt x="0" y="3341"/>
                    </a:lnTo>
                    <a:lnTo>
                      <a:pt x="64" y="3356"/>
                    </a:lnTo>
                    <a:lnTo>
                      <a:pt x="413" y="3427"/>
                    </a:lnTo>
                    <a:lnTo>
                      <a:pt x="666" y="3469"/>
                    </a:lnTo>
                    <a:lnTo>
                      <a:pt x="771" y="3479"/>
                    </a:lnTo>
                    <a:lnTo>
                      <a:pt x="821" y="3482"/>
                    </a:lnTo>
                    <a:lnTo>
                      <a:pt x="946" y="3484"/>
                    </a:lnTo>
                    <a:lnTo>
                      <a:pt x="1089" y="3480"/>
                    </a:lnTo>
                    <a:lnTo>
                      <a:pt x="1238" y="3467"/>
                    </a:lnTo>
                    <a:lnTo>
                      <a:pt x="1387" y="3440"/>
                    </a:lnTo>
                    <a:lnTo>
                      <a:pt x="1490" y="3411"/>
                    </a:lnTo>
                    <a:lnTo>
                      <a:pt x="1553" y="3387"/>
                    </a:lnTo>
                    <a:lnTo>
                      <a:pt x="1610" y="3359"/>
                    </a:lnTo>
                    <a:lnTo>
                      <a:pt x="1658" y="3327"/>
                    </a:lnTo>
                    <a:lnTo>
                      <a:pt x="1698" y="3289"/>
                    </a:lnTo>
                    <a:lnTo>
                      <a:pt x="1727" y="3246"/>
                    </a:lnTo>
                    <a:lnTo>
                      <a:pt x="1738" y="3222"/>
                    </a:lnTo>
                    <a:lnTo>
                      <a:pt x="1728" y="3138"/>
                    </a:lnTo>
                    <a:lnTo>
                      <a:pt x="1684" y="2738"/>
                    </a:lnTo>
                    <a:lnTo>
                      <a:pt x="1662" y="2507"/>
                    </a:lnTo>
                    <a:lnTo>
                      <a:pt x="1660" y="2452"/>
                    </a:lnTo>
                    <a:lnTo>
                      <a:pt x="1662" y="2289"/>
                    </a:lnTo>
                    <a:lnTo>
                      <a:pt x="1658" y="1755"/>
                    </a:lnTo>
                    <a:lnTo>
                      <a:pt x="1645" y="1511"/>
                    </a:lnTo>
                    <a:lnTo>
                      <a:pt x="1631" y="1388"/>
                    </a:lnTo>
                    <a:lnTo>
                      <a:pt x="1620" y="1346"/>
                    </a:lnTo>
                    <a:lnTo>
                      <a:pt x="1597" y="1269"/>
                    </a:lnTo>
                    <a:lnTo>
                      <a:pt x="1555" y="1101"/>
                    </a:lnTo>
                    <a:lnTo>
                      <a:pt x="1501" y="855"/>
                    </a:lnTo>
                    <a:lnTo>
                      <a:pt x="1482" y="734"/>
                    </a:lnTo>
                    <a:lnTo>
                      <a:pt x="1476" y="710"/>
                    </a:lnTo>
                    <a:lnTo>
                      <a:pt x="1454" y="650"/>
                    </a:lnTo>
                    <a:lnTo>
                      <a:pt x="1404" y="544"/>
                    </a:lnTo>
                    <a:lnTo>
                      <a:pt x="1288" y="338"/>
                    </a:lnTo>
                    <a:lnTo>
                      <a:pt x="1264" y="299"/>
                    </a:lnTo>
                    <a:lnTo>
                      <a:pt x="1237" y="275"/>
                    </a:lnTo>
                    <a:lnTo>
                      <a:pt x="1082" y="154"/>
                    </a:lnTo>
                    <a:lnTo>
                      <a:pt x="993" y="98"/>
                    </a:lnTo>
                    <a:lnTo>
                      <a:pt x="935" y="70"/>
                    </a:lnTo>
                    <a:lnTo>
                      <a:pt x="909" y="63"/>
                    </a:lnTo>
                    <a:lnTo>
                      <a:pt x="886" y="48"/>
                    </a:lnTo>
                    <a:lnTo>
                      <a:pt x="835" y="26"/>
                    </a:lnTo>
                    <a:lnTo>
                      <a:pt x="781" y="10"/>
                    </a:lnTo>
                    <a:lnTo>
                      <a:pt x="726" y="2"/>
                    </a:lnTo>
                    <a:lnTo>
                      <a:pt x="672" y="0"/>
                    </a:lnTo>
                    <a:lnTo>
                      <a:pt x="623" y="5"/>
                    </a:lnTo>
                    <a:lnTo>
                      <a:pt x="580" y="15"/>
                    </a:lnTo>
                    <a:lnTo>
                      <a:pt x="545" y="32"/>
                    </a:lnTo>
                    <a:lnTo>
                      <a:pt x="533" y="43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92"/>
              <p:cNvSpPr>
                <a:spLocks/>
              </p:cNvSpPr>
              <p:nvPr/>
            </p:nvSpPr>
            <p:spPr bwMode="auto">
              <a:xfrm>
                <a:off x="5797" y="1618"/>
                <a:ext cx="105" cy="92"/>
              </a:xfrm>
              <a:custGeom>
                <a:avLst/>
                <a:gdLst>
                  <a:gd name="T0" fmla="*/ 316 w 316"/>
                  <a:gd name="T1" fmla="*/ 99 h 277"/>
                  <a:gd name="T2" fmla="*/ 316 w 316"/>
                  <a:gd name="T3" fmla="*/ 104 h 277"/>
                  <a:gd name="T4" fmla="*/ 303 w 316"/>
                  <a:gd name="T5" fmla="*/ 132 h 277"/>
                  <a:gd name="T6" fmla="*/ 287 w 316"/>
                  <a:gd name="T7" fmla="*/ 159 h 277"/>
                  <a:gd name="T8" fmla="*/ 259 w 316"/>
                  <a:gd name="T9" fmla="*/ 188 h 277"/>
                  <a:gd name="T10" fmla="*/ 218 w 316"/>
                  <a:gd name="T11" fmla="*/ 218 h 277"/>
                  <a:gd name="T12" fmla="*/ 161 w 316"/>
                  <a:gd name="T13" fmla="*/ 246 h 277"/>
                  <a:gd name="T14" fmla="*/ 86 w 316"/>
                  <a:gd name="T15" fmla="*/ 269 h 277"/>
                  <a:gd name="T16" fmla="*/ 39 w 316"/>
                  <a:gd name="T17" fmla="*/ 277 h 277"/>
                  <a:gd name="T18" fmla="*/ 0 w 316"/>
                  <a:gd name="T19" fmla="*/ 79 h 277"/>
                  <a:gd name="T20" fmla="*/ 257 w 316"/>
                  <a:gd name="T21" fmla="*/ 0 h 277"/>
                  <a:gd name="T22" fmla="*/ 316 w 316"/>
                  <a:gd name="T23" fmla="*/ 9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6" h="277">
                    <a:moveTo>
                      <a:pt x="316" y="99"/>
                    </a:moveTo>
                    <a:lnTo>
                      <a:pt x="316" y="104"/>
                    </a:lnTo>
                    <a:lnTo>
                      <a:pt x="303" y="132"/>
                    </a:lnTo>
                    <a:lnTo>
                      <a:pt x="287" y="159"/>
                    </a:lnTo>
                    <a:lnTo>
                      <a:pt x="259" y="188"/>
                    </a:lnTo>
                    <a:lnTo>
                      <a:pt x="218" y="218"/>
                    </a:lnTo>
                    <a:lnTo>
                      <a:pt x="161" y="246"/>
                    </a:lnTo>
                    <a:lnTo>
                      <a:pt x="86" y="269"/>
                    </a:lnTo>
                    <a:lnTo>
                      <a:pt x="39" y="277"/>
                    </a:lnTo>
                    <a:lnTo>
                      <a:pt x="0" y="79"/>
                    </a:lnTo>
                    <a:lnTo>
                      <a:pt x="257" y="0"/>
                    </a:lnTo>
                    <a:lnTo>
                      <a:pt x="316" y="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93"/>
              <p:cNvSpPr>
                <a:spLocks/>
              </p:cNvSpPr>
              <p:nvPr/>
            </p:nvSpPr>
            <p:spPr bwMode="auto">
              <a:xfrm>
                <a:off x="5540" y="478"/>
                <a:ext cx="243" cy="132"/>
              </a:xfrm>
              <a:custGeom>
                <a:avLst/>
                <a:gdLst>
                  <a:gd name="T0" fmla="*/ 60 w 731"/>
                  <a:gd name="T1" fmla="*/ 3 h 397"/>
                  <a:gd name="T2" fmla="*/ 82 w 731"/>
                  <a:gd name="T3" fmla="*/ 0 h 397"/>
                  <a:gd name="T4" fmla="*/ 214 w 731"/>
                  <a:gd name="T5" fmla="*/ 3 h 397"/>
                  <a:gd name="T6" fmla="*/ 296 w 731"/>
                  <a:gd name="T7" fmla="*/ 16 h 397"/>
                  <a:gd name="T8" fmla="*/ 349 w 731"/>
                  <a:gd name="T9" fmla="*/ 32 h 397"/>
                  <a:gd name="T10" fmla="*/ 376 w 731"/>
                  <a:gd name="T11" fmla="*/ 42 h 397"/>
                  <a:gd name="T12" fmla="*/ 402 w 731"/>
                  <a:gd name="T13" fmla="*/ 55 h 397"/>
                  <a:gd name="T14" fmla="*/ 460 w 731"/>
                  <a:gd name="T15" fmla="*/ 96 h 397"/>
                  <a:gd name="T16" fmla="*/ 549 w 731"/>
                  <a:gd name="T17" fmla="*/ 180 h 397"/>
                  <a:gd name="T18" fmla="*/ 704 w 731"/>
                  <a:gd name="T19" fmla="*/ 361 h 397"/>
                  <a:gd name="T20" fmla="*/ 731 w 731"/>
                  <a:gd name="T21" fmla="*/ 397 h 397"/>
                  <a:gd name="T22" fmla="*/ 719 w 731"/>
                  <a:gd name="T23" fmla="*/ 385 h 397"/>
                  <a:gd name="T24" fmla="*/ 640 w 731"/>
                  <a:gd name="T25" fmla="*/ 321 h 397"/>
                  <a:gd name="T26" fmla="*/ 571 w 731"/>
                  <a:gd name="T27" fmla="*/ 276 h 397"/>
                  <a:gd name="T28" fmla="*/ 533 w 731"/>
                  <a:gd name="T29" fmla="*/ 260 h 397"/>
                  <a:gd name="T30" fmla="*/ 492 w 731"/>
                  <a:gd name="T31" fmla="*/ 243 h 397"/>
                  <a:gd name="T32" fmla="*/ 370 w 731"/>
                  <a:gd name="T33" fmla="*/ 201 h 397"/>
                  <a:gd name="T34" fmla="*/ 259 w 731"/>
                  <a:gd name="T35" fmla="*/ 175 h 397"/>
                  <a:gd name="T36" fmla="*/ 183 w 731"/>
                  <a:gd name="T37" fmla="*/ 164 h 397"/>
                  <a:gd name="T38" fmla="*/ 107 w 731"/>
                  <a:gd name="T39" fmla="*/ 162 h 397"/>
                  <a:gd name="T40" fmla="*/ 35 w 731"/>
                  <a:gd name="T41" fmla="*/ 171 h 397"/>
                  <a:gd name="T42" fmla="*/ 0 w 731"/>
                  <a:gd name="T43" fmla="*/ 181 h 397"/>
                  <a:gd name="T44" fmla="*/ 30 w 731"/>
                  <a:gd name="T45" fmla="*/ 92 h 397"/>
                  <a:gd name="T46" fmla="*/ 60 w 731"/>
                  <a:gd name="T47" fmla="*/ 3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1" h="397">
                    <a:moveTo>
                      <a:pt x="60" y="3"/>
                    </a:moveTo>
                    <a:lnTo>
                      <a:pt x="82" y="0"/>
                    </a:lnTo>
                    <a:lnTo>
                      <a:pt x="214" y="3"/>
                    </a:lnTo>
                    <a:lnTo>
                      <a:pt x="296" y="16"/>
                    </a:lnTo>
                    <a:lnTo>
                      <a:pt x="349" y="32"/>
                    </a:lnTo>
                    <a:lnTo>
                      <a:pt x="376" y="42"/>
                    </a:lnTo>
                    <a:lnTo>
                      <a:pt x="402" y="55"/>
                    </a:lnTo>
                    <a:lnTo>
                      <a:pt x="460" y="96"/>
                    </a:lnTo>
                    <a:lnTo>
                      <a:pt x="549" y="180"/>
                    </a:lnTo>
                    <a:lnTo>
                      <a:pt x="704" y="361"/>
                    </a:lnTo>
                    <a:lnTo>
                      <a:pt x="731" y="397"/>
                    </a:lnTo>
                    <a:lnTo>
                      <a:pt x="719" y="385"/>
                    </a:lnTo>
                    <a:lnTo>
                      <a:pt x="640" y="321"/>
                    </a:lnTo>
                    <a:lnTo>
                      <a:pt x="571" y="276"/>
                    </a:lnTo>
                    <a:lnTo>
                      <a:pt x="533" y="260"/>
                    </a:lnTo>
                    <a:lnTo>
                      <a:pt x="492" y="243"/>
                    </a:lnTo>
                    <a:lnTo>
                      <a:pt x="370" y="201"/>
                    </a:lnTo>
                    <a:lnTo>
                      <a:pt x="259" y="175"/>
                    </a:lnTo>
                    <a:lnTo>
                      <a:pt x="183" y="164"/>
                    </a:lnTo>
                    <a:lnTo>
                      <a:pt x="107" y="162"/>
                    </a:lnTo>
                    <a:lnTo>
                      <a:pt x="35" y="171"/>
                    </a:lnTo>
                    <a:lnTo>
                      <a:pt x="0" y="181"/>
                    </a:lnTo>
                    <a:lnTo>
                      <a:pt x="30" y="92"/>
                    </a:lnTo>
                    <a:lnTo>
                      <a:pt x="60" y="3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4"/>
              <p:cNvSpPr>
                <a:spLocks/>
              </p:cNvSpPr>
              <p:nvPr/>
            </p:nvSpPr>
            <p:spPr bwMode="auto">
              <a:xfrm>
                <a:off x="5579" y="587"/>
                <a:ext cx="342" cy="1090"/>
              </a:xfrm>
              <a:custGeom>
                <a:avLst/>
                <a:gdLst>
                  <a:gd name="T0" fmla="*/ 0 w 1026"/>
                  <a:gd name="T1" fmla="*/ 504 h 3269"/>
                  <a:gd name="T2" fmla="*/ 1 w 1026"/>
                  <a:gd name="T3" fmla="*/ 494 h 3269"/>
                  <a:gd name="T4" fmla="*/ 21 w 1026"/>
                  <a:gd name="T5" fmla="*/ 399 h 3269"/>
                  <a:gd name="T6" fmla="*/ 54 w 1026"/>
                  <a:gd name="T7" fmla="*/ 293 h 3269"/>
                  <a:gd name="T8" fmla="*/ 88 w 1026"/>
                  <a:gd name="T9" fmla="*/ 216 h 3269"/>
                  <a:gd name="T10" fmla="*/ 131 w 1026"/>
                  <a:gd name="T11" fmla="*/ 143 h 3269"/>
                  <a:gd name="T12" fmla="*/ 184 w 1026"/>
                  <a:gd name="T13" fmla="*/ 77 h 3269"/>
                  <a:gd name="T14" fmla="*/ 218 w 1026"/>
                  <a:gd name="T15" fmla="*/ 50 h 3269"/>
                  <a:gd name="T16" fmla="*/ 251 w 1026"/>
                  <a:gd name="T17" fmla="*/ 29 h 3269"/>
                  <a:gd name="T18" fmla="*/ 322 w 1026"/>
                  <a:gd name="T19" fmla="*/ 6 h 3269"/>
                  <a:gd name="T20" fmla="*/ 394 w 1026"/>
                  <a:gd name="T21" fmla="*/ 0 h 3269"/>
                  <a:gd name="T22" fmla="*/ 467 w 1026"/>
                  <a:gd name="T23" fmla="*/ 10 h 3269"/>
                  <a:gd name="T24" fmla="*/ 535 w 1026"/>
                  <a:gd name="T25" fmla="*/ 33 h 3269"/>
                  <a:gd name="T26" fmla="*/ 598 w 1026"/>
                  <a:gd name="T27" fmla="*/ 64 h 3269"/>
                  <a:gd name="T28" fmla="*/ 652 w 1026"/>
                  <a:gd name="T29" fmla="*/ 103 h 3269"/>
                  <a:gd name="T30" fmla="*/ 695 w 1026"/>
                  <a:gd name="T31" fmla="*/ 146 h 3269"/>
                  <a:gd name="T32" fmla="*/ 711 w 1026"/>
                  <a:gd name="T33" fmla="*/ 168 h 3269"/>
                  <a:gd name="T34" fmla="*/ 725 w 1026"/>
                  <a:gd name="T35" fmla="*/ 196 h 3269"/>
                  <a:gd name="T36" fmla="*/ 750 w 1026"/>
                  <a:gd name="T37" fmla="*/ 260 h 3269"/>
                  <a:gd name="T38" fmla="*/ 776 w 1026"/>
                  <a:gd name="T39" fmla="*/ 369 h 3269"/>
                  <a:gd name="T40" fmla="*/ 795 w 1026"/>
                  <a:gd name="T41" fmla="*/ 518 h 3269"/>
                  <a:gd name="T42" fmla="*/ 796 w 1026"/>
                  <a:gd name="T43" fmla="*/ 607 h 3269"/>
                  <a:gd name="T44" fmla="*/ 793 w 1026"/>
                  <a:gd name="T45" fmla="*/ 649 h 3269"/>
                  <a:gd name="T46" fmla="*/ 790 w 1026"/>
                  <a:gd name="T47" fmla="*/ 663 h 3269"/>
                  <a:gd name="T48" fmla="*/ 790 w 1026"/>
                  <a:gd name="T49" fmla="*/ 1768 h 3269"/>
                  <a:gd name="T50" fmla="*/ 792 w 1026"/>
                  <a:gd name="T51" fmla="*/ 1897 h 3269"/>
                  <a:gd name="T52" fmla="*/ 808 w 1026"/>
                  <a:gd name="T53" fmla="*/ 2105 h 3269"/>
                  <a:gd name="T54" fmla="*/ 822 w 1026"/>
                  <a:gd name="T55" fmla="*/ 2220 h 3269"/>
                  <a:gd name="T56" fmla="*/ 830 w 1026"/>
                  <a:gd name="T57" fmla="*/ 2262 h 3269"/>
                  <a:gd name="T58" fmla="*/ 843 w 1026"/>
                  <a:gd name="T59" fmla="*/ 2299 h 3269"/>
                  <a:gd name="T60" fmla="*/ 860 w 1026"/>
                  <a:gd name="T61" fmla="*/ 2375 h 3269"/>
                  <a:gd name="T62" fmla="*/ 869 w 1026"/>
                  <a:gd name="T63" fmla="*/ 2465 h 3269"/>
                  <a:gd name="T64" fmla="*/ 869 w 1026"/>
                  <a:gd name="T65" fmla="*/ 2479 h 3269"/>
                  <a:gd name="T66" fmla="*/ 1026 w 1026"/>
                  <a:gd name="T67" fmla="*/ 3052 h 3269"/>
                  <a:gd name="T68" fmla="*/ 1022 w 1026"/>
                  <a:gd name="T69" fmla="*/ 3058 h 3269"/>
                  <a:gd name="T70" fmla="*/ 965 w 1026"/>
                  <a:gd name="T71" fmla="*/ 3115 h 3269"/>
                  <a:gd name="T72" fmla="*/ 888 w 1026"/>
                  <a:gd name="T73" fmla="*/ 3172 h 3269"/>
                  <a:gd name="T74" fmla="*/ 822 w 1026"/>
                  <a:gd name="T75" fmla="*/ 3210 h 3269"/>
                  <a:gd name="T76" fmla="*/ 746 w 1026"/>
                  <a:gd name="T77" fmla="*/ 3242 h 3269"/>
                  <a:gd name="T78" fmla="*/ 660 w 1026"/>
                  <a:gd name="T79" fmla="*/ 3264 h 3269"/>
                  <a:gd name="T80" fmla="*/ 612 w 1026"/>
                  <a:gd name="T81" fmla="*/ 3269 h 3269"/>
                  <a:gd name="T82" fmla="*/ 585 w 1026"/>
                  <a:gd name="T83" fmla="*/ 3188 h 3269"/>
                  <a:gd name="T84" fmla="*/ 453 w 1026"/>
                  <a:gd name="T85" fmla="*/ 2807 h 3269"/>
                  <a:gd name="T86" fmla="*/ 375 w 1026"/>
                  <a:gd name="T87" fmla="*/ 2599 h 3269"/>
                  <a:gd name="T88" fmla="*/ 355 w 1026"/>
                  <a:gd name="T89" fmla="*/ 2558 h 3269"/>
                  <a:gd name="T90" fmla="*/ 348 w 1026"/>
                  <a:gd name="T91" fmla="*/ 2542 h 3269"/>
                  <a:gd name="T92" fmla="*/ 324 w 1026"/>
                  <a:gd name="T93" fmla="*/ 2475 h 3269"/>
                  <a:gd name="T94" fmla="*/ 280 w 1026"/>
                  <a:gd name="T95" fmla="*/ 2310 h 3269"/>
                  <a:gd name="T96" fmla="*/ 213 w 1026"/>
                  <a:gd name="T97" fmla="*/ 2026 h 3269"/>
                  <a:gd name="T98" fmla="*/ 157 w 1026"/>
                  <a:gd name="T99" fmla="*/ 1750 h 3269"/>
                  <a:gd name="T100" fmla="*/ 138 w 1026"/>
                  <a:gd name="T101" fmla="*/ 1650 h 3269"/>
                  <a:gd name="T102" fmla="*/ 134 w 1026"/>
                  <a:gd name="T103" fmla="*/ 1564 h 3269"/>
                  <a:gd name="T104" fmla="*/ 100 w 1026"/>
                  <a:gd name="T105" fmla="*/ 1254 h 3269"/>
                  <a:gd name="T106" fmla="*/ 27 w 1026"/>
                  <a:gd name="T107" fmla="*/ 704 h 3269"/>
                  <a:gd name="T108" fmla="*/ 0 w 1026"/>
                  <a:gd name="T109" fmla="*/ 504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26" h="3269">
                    <a:moveTo>
                      <a:pt x="0" y="504"/>
                    </a:moveTo>
                    <a:lnTo>
                      <a:pt x="1" y="494"/>
                    </a:lnTo>
                    <a:lnTo>
                      <a:pt x="21" y="399"/>
                    </a:lnTo>
                    <a:lnTo>
                      <a:pt x="54" y="293"/>
                    </a:lnTo>
                    <a:lnTo>
                      <a:pt x="88" y="216"/>
                    </a:lnTo>
                    <a:lnTo>
                      <a:pt x="131" y="143"/>
                    </a:lnTo>
                    <a:lnTo>
                      <a:pt x="184" y="77"/>
                    </a:lnTo>
                    <a:lnTo>
                      <a:pt x="218" y="50"/>
                    </a:lnTo>
                    <a:lnTo>
                      <a:pt x="251" y="29"/>
                    </a:lnTo>
                    <a:lnTo>
                      <a:pt x="322" y="6"/>
                    </a:lnTo>
                    <a:lnTo>
                      <a:pt x="394" y="0"/>
                    </a:lnTo>
                    <a:lnTo>
                      <a:pt x="467" y="10"/>
                    </a:lnTo>
                    <a:lnTo>
                      <a:pt x="535" y="33"/>
                    </a:lnTo>
                    <a:lnTo>
                      <a:pt x="598" y="64"/>
                    </a:lnTo>
                    <a:lnTo>
                      <a:pt x="652" y="103"/>
                    </a:lnTo>
                    <a:lnTo>
                      <a:pt x="695" y="146"/>
                    </a:lnTo>
                    <a:lnTo>
                      <a:pt x="711" y="168"/>
                    </a:lnTo>
                    <a:lnTo>
                      <a:pt x="725" y="196"/>
                    </a:lnTo>
                    <a:lnTo>
                      <a:pt x="750" y="260"/>
                    </a:lnTo>
                    <a:lnTo>
                      <a:pt x="776" y="369"/>
                    </a:lnTo>
                    <a:lnTo>
                      <a:pt x="795" y="518"/>
                    </a:lnTo>
                    <a:lnTo>
                      <a:pt x="796" y="607"/>
                    </a:lnTo>
                    <a:lnTo>
                      <a:pt x="793" y="649"/>
                    </a:lnTo>
                    <a:lnTo>
                      <a:pt x="790" y="663"/>
                    </a:lnTo>
                    <a:lnTo>
                      <a:pt x="790" y="1768"/>
                    </a:lnTo>
                    <a:lnTo>
                      <a:pt x="792" y="1897"/>
                    </a:lnTo>
                    <a:lnTo>
                      <a:pt x="808" y="2105"/>
                    </a:lnTo>
                    <a:lnTo>
                      <a:pt x="822" y="2220"/>
                    </a:lnTo>
                    <a:lnTo>
                      <a:pt x="830" y="2262"/>
                    </a:lnTo>
                    <a:lnTo>
                      <a:pt x="843" y="2299"/>
                    </a:lnTo>
                    <a:lnTo>
                      <a:pt x="860" y="2375"/>
                    </a:lnTo>
                    <a:lnTo>
                      <a:pt x="869" y="2465"/>
                    </a:lnTo>
                    <a:lnTo>
                      <a:pt x="869" y="2479"/>
                    </a:lnTo>
                    <a:lnTo>
                      <a:pt x="1026" y="3052"/>
                    </a:lnTo>
                    <a:lnTo>
                      <a:pt x="1022" y="3058"/>
                    </a:lnTo>
                    <a:lnTo>
                      <a:pt x="965" y="3115"/>
                    </a:lnTo>
                    <a:lnTo>
                      <a:pt x="888" y="3172"/>
                    </a:lnTo>
                    <a:lnTo>
                      <a:pt x="822" y="3210"/>
                    </a:lnTo>
                    <a:lnTo>
                      <a:pt x="746" y="3242"/>
                    </a:lnTo>
                    <a:lnTo>
                      <a:pt x="660" y="3264"/>
                    </a:lnTo>
                    <a:lnTo>
                      <a:pt x="612" y="3269"/>
                    </a:lnTo>
                    <a:lnTo>
                      <a:pt x="585" y="3188"/>
                    </a:lnTo>
                    <a:lnTo>
                      <a:pt x="453" y="2807"/>
                    </a:lnTo>
                    <a:lnTo>
                      <a:pt x="375" y="2599"/>
                    </a:lnTo>
                    <a:lnTo>
                      <a:pt x="355" y="2558"/>
                    </a:lnTo>
                    <a:lnTo>
                      <a:pt x="348" y="2542"/>
                    </a:lnTo>
                    <a:lnTo>
                      <a:pt x="324" y="2475"/>
                    </a:lnTo>
                    <a:lnTo>
                      <a:pt x="280" y="2310"/>
                    </a:lnTo>
                    <a:lnTo>
                      <a:pt x="213" y="2026"/>
                    </a:lnTo>
                    <a:lnTo>
                      <a:pt x="157" y="1750"/>
                    </a:lnTo>
                    <a:lnTo>
                      <a:pt x="138" y="1650"/>
                    </a:lnTo>
                    <a:lnTo>
                      <a:pt x="134" y="1564"/>
                    </a:lnTo>
                    <a:lnTo>
                      <a:pt x="100" y="1254"/>
                    </a:lnTo>
                    <a:lnTo>
                      <a:pt x="27" y="704"/>
                    </a:lnTo>
                    <a:lnTo>
                      <a:pt x="0" y="504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 flipH="1">
              <a:off x="5276043" y="2157793"/>
              <a:ext cx="1243276" cy="4530120"/>
              <a:chOff x="6486104" y="1371365"/>
              <a:chExt cx="1243276" cy="4530120"/>
            </a:xfrm>
          </p:grpSpPr>
          <p:sp>
            <p:nvSpPr>
              <p:cNvPr id="67" name="Freeform 114"/>
              <p:cNvSpPr>
                <a:spLocks/>
              </p:cNvSpPr>
              <p:nvPr/>
            </p:nvSpPr>
            <p:spPr bwMode="auto">
              <a:xfrm>
                <a:off x="7020239" y="4249860"/>
                <a:ext cx="308085" cy="1542246"/>
              </a:xfrm>
              <a:custGeom>
                <a:avLst/>
                <a:gdLst>
                  <a:gd name="T0" fmla="*/ 678 w 678"/>
                  <a:gd name="T1" fmla="*/ 87 h 3385"/>
                  <a:gd name="T2" fmla="*/ 667 w 678"/>
                  <a:gd name="T3" fmla="*/ 129 h 3385"/>
                  <a:gd name="T4" fmla="*/ 617 w 678"/>
                  <a:gd name="T5" fmla="*/ 337 h 3385"/>
                  <a:gd name="T6" fmla="*/ 593 w 678"/>
                  <a:gd name="T7" fmla="*/ 476 h 3385"/>
                  <a:gd name="T8" fmla="*/ 589 w 678"/>
                  <a:gd name="T9" fmla="*/ 524 h 3385"/>
                  <a:gd name="T10" fmla="*/ 595 w 678"/>
                  <a:gd name="T11" fmla="*/ 679 h 3385"/>
                  <a:gd name="T12" fmla="*/ 610 w 678"/>
                  <a:gd name="T13" fmla="*/ 1154 h 3385"/>
                  <a:gd name="T14" fmla="*/ 606 w 678"/>
                  <a:gd name="T15" fmla="*/ 1373 h 3385"/>
                  <a:gd name="T16" fmla="*/ 598 w 678"/>
                  <a:gd name="T17" fmla="*/ 1487 h 3385"/>
                  <a:gd name="T18" fmla="*/ 589 w 678"/>
                  <a:gd name="T19" fmla="*/ 1528 h 3385"/>
                  <a:gd name="T20" fmla="*/ 546 w 678"/>
                  <a:gd name="T21" fmla="*/ 1730 h 3385"/>
                  <a:gd name="T22" fmla="*/ 458 w 678"/>
                  <a:gd name="T23" fmla="*/ 2176 h 3385"/>
                  <a:gd name="T24" fmla="*/ 420 w 678"/>
                  <a:gd name="T25" fmla="*/ 2409 h 3385"/>
                  <a:gd name="T26" fmla="*/ 415 w 678"/>
                  <a:gd name="T27" fmla="*/ 2467 h 3385"/>
                  <a:gd name="T28" fmla="*/ 418 w 678"/>
                  <a:gd name="T29" fmla="*/ 2559 h 3385"/>
                  <a:gd name="T30" fmla="*/ 434 w 678"/>
                  <a:gd name="T31" fmla="*/ 2789 h 3385"/>
                  <a:gd name="T32" fmla="*/ 437 w 678"/>
                  <a:gd name="T33" fmla="*/ 2882 h 3385"/>
                  <a:gd name="T34" fmla="*/ 434 w 678"/>
                  <a:gd name="T35" fmla="*/ 2931 h 3385"/>
                  <a:gd name="T36" fmla="*/ 416 w 678"/>
                  <a:gd name="T37" fmla="*/ 3089 h 3385"/>
                  <a:gd name="T38" fmla="*/ 379 w 678"/>
                  <a:gd name="T39" fmla="*/ 3336 h 3385"/>
                  <a:gd name="T40" fmla="*/ 372 w 678"/>
                  <a:gd name="T41" fmla="*/ 3385 h 3385"/>
                  <a:gd name="T42" fmla="*/ 0 w 678"/>
                  <a:gd name="T43" fmla="*/ 3385 h 3385"/>
                  <a:gd name="T44" fmla="*/ 0 w 678"/>
                  <a:gd name="T45" fmla="*/ 3345 h 3385"/>
                  <a:gd name="T46" fmla="*/ 6 w 678"/>
                  <a:gd name="T47" fmla="*/ 3143 h 3385"/>
                  <a:gd name="T48" fmla="*/ 14 w 678"/>
                  <a:gd name="T49" fmla="*/ 3001 h 3385"/>
                  <a:gd name="T50" fmla="*/ 22 w 678"/>
                  <a:gd name="T51" fmla="*/ 2947 h 3385"/>
                  <a:gd name="T52" fmla="*/ 39 w 678"/>
                  <a:gd name="T53" fmla="*/ 2844 h 3385"/>
                  <a:gd name="T54" fmla="*/ 68 w 678"/>
                  <a:gd name="T55" fmla="*/ 2682 h 3385"/>
                  <a:gd name="T56" fmla="*/ 94 w 678"/>
                  <a:gd name="T57" fmla="*/ 2590 h 3385"/>
                  <a:gd name="T58" fmla="*/ 109 w 678"/>
                  <a:gd name="T59" fmla="*/ 2554 h 3385"/>
                  <a:gd name="T60" fmla="*/ 118 w 678"/>
                  <a:gd name="T61" fmla="*/ 2508 h 3385"/>
                  <a:gd name="T62" fmla="*/ 124 w 678"/>
                  <a:gd name="T63" fmla="*/ 2305 h 3385"/>
                  <a:gd name="T64" fmla="*/ 120 w 678"/>
                  <a:gd name="T65" fmla="*/ 2035 h 3385"/>
                  <a:gd name="T66" fmla="*/ 103 w 678"/>
                  <a:gd name="T67" fmla="*/ 1766 h 3385"/>
                  <a:gd name="T68" fmla="*/ 88 w 678"/>
                  <a:gd name="T69" fmla="*/ 1659 h 3385"/>
                  <a:gd name="T70" fmla="*/ 80 w 678"/>
                  <a:gd name="T71" fmla="*/ 1607 h 3385"/>
                  <a:gd name="T72" fmla="*/ 70 w 678"/>
                  <a:gd name="T73" fmla="*/ 1478 h 3385"/>
                  <a:gd name="T74" fmla="*/ 61 w 678"/>
                  <a:gd name="T75" fmla="*/ 1254 h 3385"/>
                  <a:gd name="T76" fmla="*/ 64 w 678"/>
                  <a:gd name="T77" fmla="*/ 824 h 3385"/>
                  <a:gd name="T78" fmla="*/ 66 w 678"/>
                  <a:gd name="T79" fmla="*/ 743 h 3385"/>
                  <a:gd name="T80" fmla="*/ 60 w 678"/>
                  <a:gd name="T81" fmla="*/ 732 h 3385"/>
                  <a:gd name="T82" fmla="*/ 41 w 678"/>
                  <a:gd name="T83" fmla="*/ 631 h 3385"/>
                  <a:gd name="T84" fmla="*/ 38 w 678"/>
                  <a:gd name="T85" fmla="*/ 514 h 3385"/>
                  <a:gd name="T86" fmla="*/ 44 w 678"/>
                  <a:gd name="T87" fmla="*/ 437 h 3385"/>
                  <a:gd name="T88" fmla="*/ 57 w 678"/>
                  <a:gd name="T89" fmla="*/ 272 h 3385"/>
                  <a:gd name="T90" fmla="*/ 66 w 678"/>
                  <a:gd name="T91" fmla="*/ 27 h 3385"/>
                  <a:gd name="T92" fmla="*/ 66 w 678"/>
                  <a:gd name="T93" fmla="*/ 0 h 3385"/>
                  <a:gd name="T94" fmla="*/ 678 w 678"/>
                  <a:gd name="T95" fmla="*/ 87 h 3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8" h="3385">
                    <a:moveTo>
                      <a:pt x="678" y="87"/>
                    </a:moveTo>
                    <a:lnTo>
                      <a:pt x="667" y="129"/>
                    </a:lnTo>
                    <a:lnTo>
                      <a:pt x="617" y="337"/>
                    </a:lnTo>
                    <a:lnTo>
                      <a:pt x="593" y="476"/>
                    </a:lnTo>
                    <a:lnTo>
                      <a:pt x="589" y="524"/>
                    </a:lnTo>
                    <a:lnTo>
                      <a:pt x="595" y="679"/>
                    </a:lnTo>
                    <a:lnTo>
                      <a:pt x="610" y="1154"/>
                    </a:lnTo>
                    <a:lnTo>
                      <a:pt x="606" y="1373"/>
                    </a:lnTo>
                    <a:lnTo>
                      <a:pt x="598" y="1487"/>
                    </a:lnTo>
                    <a:lnTo>
                      <a:pt x="589" y="1528"/>
                    </a:lnTo>
                    <a:lnTo>
                      <a:pt x="546" y="1730"/>
                    </a:lnTo>
                    <a:lnTo>
                      <a:pt x="458" y="2176"/>
                    </a:lnTo>
                    <a:lnTo>
                      <a:pt x="420" y="2409"/>
                    </a:lnTo>
                    <a:lnTo>
                      <a:pt x="415" y="2467"/>
                    </a:lnTo>
                    <a:lnTo>
                      <a:pt x="418" y="2559"/>
                    </a:lnTo>
                    <a:lnTo>
                      <a:pt x="434" y="2789"/>
                    </a:lnTo>
                    <a:lnTo>
                      <a:pt x="437" y="2882"/>
                    </a:lnTo>
                    <a:lnTo>
                      <a:pt x="434" y="2931"/>
                    </a:lnTo>
                    <a:lnTo>
                      <a:pt x="416" y="3089"/>
                    </a:lnTo>
                    <a:lnTo>
                      <a:pt x="379" y="3336"/>
                    </a:lnTo>
                    <a:lnTo>
                      <a:pt x="372" y="3385"/>
                    </a:lnTo>
                    <a:lnTo>
                      <a:pt x="0" y="3385"/>
                    </a:lnTo>
                    <a:lnTo>
                      <a:pt x="0" y="3345"/>
                    </a:lnTo>
                    <a:lnTo>
                      <a:pt x="6" y="3143"/>
                    </a:lnTo>
                    <a:lnTo>
                      <a:pt x="14" y="3001"/>
                    </a:lnTo>
                    <a:lnTo>
                      <a:pt x="22" y="2947"/>
                    </a:lnTo>
                    <a:lnTo>
                      <a:pt x="39" y="2844"/>
                    </a:lnTo>
                    <a:lnTo>
                      <a:pt x="68" y="2682"/>
                    </a:lnTo>
                    <a:lnTo>
                      <a:pt x="94" y="2590"/>
                    </a:lnTo>
                    <a:lnTo>
                      <a:pt x="109" y="2554"/>
                    </a:lnTo>
                    <a:lnTo>
                      <a:pt x="118" y="2508"/>
                    </a:lnTo>
                    <a:lnTo>
                      <a:pt x="124" y="2305"/>
                    </a:lnTo>
                    <a:lnTo>
                      <a:pt x="120" y="2035"/>
                    </a:lnTo>
                    <a:lnTo>
                      <a:pt x="103" y="1766"/>
                    </a:lnTo>
                    <a:lnTo>
                      <a:pt x="88" y="1659"/>
                    </a:lnTo>
                    <a:lnTo>
                      <a:pt x="80" y="1607"/>
                    </a:lnTo>
                    <a:lnTo>
                      <a:pt x="70" y="1478"/>
                    </a:lnTo>
                    <a:lnTo>
                      <a:pt x="61" y="1254"/>
                    </a:lnTo>
                    <a:lnTo>
                      <a:pt x="64" y="824"/>
                    </a:lnTo>
                    <a:lnTo>
                      <a:pt x="66" y="743"/>
                    </a:lnTo>
                    <a:lnTo>
                      <a:pt x="60" y="732"/>
                    </a:lnTo>
                    <a:lnTo>
                      <a:pt x="41" y="631"/>
                    </a:lnTo>
                    <a:lnTo>
                      <a:pt x="38" y="514"/>
                    </a:lnTo>
                    <a:lnTo>
                      <a:pt x="44" y="437"/>
                    </a:lnTo>
                    <a:lnTo>
                      <a:pt x="57" y="272"/>
                    </a:lnTo>
                    <a:lnTo>
                      <a:pt x="66" y="27"/>
                    </a:lnTo>
                    <a:lnTo>
                      <a:pt x="66" y="0"/>
                    </a:lnTo>
                    <a:lnTo>
                      <a:pt x="678" y="87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15"/>
              <p:cNvSpPr>
                <a:spLocks/>
              </p:cNvSpPr>
              <p:nvPr/>
            </p:nvSpPr>
            <p:spPr bwMode="auto">
              <a:xfrm>
                <a:off x="7020239" y="5642621"/>
                <a:ext cx="3646" cy="30991"/>
              </a:xfrm>
              <a:custGeom>
                <a:avLst/>
                <a:gdLst>
                  <a:gd name="T0" fmla="*/ 0 w 11"/>
                  <a:gd name="T1" fmla="*/ 65 h 65"/>
                  <a:gd name="T2" fmla="*/ 0 w 11"/>
                  <a:gd name="T3" fmla="*/ 0 h 65"/>
                  <a:gd name="T4" fmla="*/ 7 w 11"/>
                  <a:gd name="T5" fmla="*/ 8 h 65"/>
                  <a:gd name="T6" fmla="*/ 11 w 11"/>
                  <a:gd name="T7" fmla="*/ 24 h 65"/>
                  <a:gd name="T8" fmla="*/ 3 w 11"/>
                  <a:gd name="T9" fmla="*/ 49 h 65"/>
                  <a:gd name="T10" fmla="*/ 0 w 11"/>
                  <a:gd name="T1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5">
                    <a:moveTo>
                      <a:pt x="0" y="65"/>
                    </a:moveTo>
                    <a:lnTo>
                      <a:pt x="0" y="0"/>
                    </a:lnTo>
                    <a:lnTo>
                      <a:pt x="7" y="8"/>
                    </a:lnTo>
                    <a:lnTo>
                      <a:pt x="11" y="24"/>
                    </a:lnTo>
                    <a:lnTo>
                      <a:pt x="3" y="4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F89D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16"/>
              <p:cNvSpPr>
                <a:spLocks/>
              </p:cNvSpPr>
              <p:nvPr/>
            </p:nvSpPr>
            <p:spPr bwMode="auto">
              <a:xfrm>
                <a:off x="7027531" y="4269913"/>
                <a:ext cx="52867" cy="437517"/>
              </a:xfrm>
              <a:custGeom>
                <a:avLst/>
                <a:gdLst>
                  <a:gd name="T0" fmla="*/ 6 w 115"/>
                  <a:gd name="T1" fmla="*/ 436 h 960"/>
                  <a:gd name="T2" fmla="*/ 0 w 115"/>
                  <a:gd name="T3" fmla="*/ 513 h 960"/>
                  <a:gd name="T4" fmla="*/ 3 w 115"/>
                  <a:gd name="T5" fmla="*/ 630 h 960"/>
                  <a:gd name="T6" fmla="*/ 23 w 115"/>
                  <a:gd name="T7" fmla="*/ 731 h 960"/>
                  <a:gd name="T8" fmla="*/ 28 w 115"/>
                  <a:gd name="T9" fmla="*/ 742 h 960"/>
                  <a:gd name="T10" fmla="*/ 28 w 115"/>
                  <a:gd name="T11" fmla="*/ 960 h 960"/>
                  <a:gd name="T12" fmla="*/ 44 w 115"/>
                  <a:gd name="T13" fmla="*/ 804 h 960"/>
                  <a:gd name="T14" fmla="*/ 68 w 115"/>
                  <a:gd name="T15" fmla="*/ 636 h 960"/>
                  <a:gd name="T16" fmla="*/ 86 w 115"/>
                  <a:gd name="T17" fmla="*/ 565 h 960"/>
                  <a:gd name="T18" fmla="*/ 93 w 115"/>
                  <a:gd name="T19" fmla="*/ 545 h 960"/>
                  <a:gd name="T20" fmla="*/ 102 w 115"/>
                  <a:gd name="T21" fmla="*/ 508 h 960"/>
                  <a:gd name="T22" fmla="*/ 110 w 115"/>
                  <a:gd name="T23" fmla="*/ 352 h 960"/>
                  <a:gd name="T24" fmla="*/ 115 w 115"/>
                  <a:gd name="T25" fmla="*/ 78 h 960"/>
                  <a:gd name="T26" fmla="*/ 115 w 115"/>
                  <a:gd name="T27" fmla="*/ 21 h 960"/>
                  <a:gd name="T28" fmla="*/ 93 w 115"/>
                  <a:gd name="T29" fmla="*/ 0 h 960"/>
                  <a:gd name="T30" fmla="*/ 28 w 115"/>
                  <a:gd name="T31" fmla="*/ 0 h 960"/>
                  <a:gd name="T32" fmla="*/ 28 w 115"/>
                  <a:gd name="T33" fmla="*/ 16 h 960"/>
                  <a:gd name="T34" fmla="*/ 19 w 115"/>
                  <a:gd name="T35" fmla="*/ 270 h 960"/>
                  <a:gd name="T36" fmla="*/ 6 w 115"/>
                  <a:gd name="T37" fmla="*/ 43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5" h="960">
                    <a:moveTo>
                      <a:pt x="6" y="436"/>
                    </a:moveTo>
                    <a:lnTo>
                      <a:pt x="0" y="513"/>
                    </a:lnTo>
                    <a:lnTo>
                      <a:pt x="3" y="630"/>
                    </a:lnTo>
                    <a:lnTo>
                      <a:pt x="23" y="731"/>
                    </a:lnTo>
                    <a:lnTo>
                      <a:pt x="28" y="742"/>
                    </a:lnTo>
                    <a:lnTo>
                      <a:pt x="28" y="960"/>
                    </a:lnTo>
                    <a:lnTo>
                      <a:pt x="44" y="804"/>
                    </a:lnTo>
                    <a:lnTo>
                      <a:pt x="68" y="636"/>
                    </a:lnTo>
                    <a:lnTo>
                      <a:pt x="86" y="565"/>
                    </a:lnTo>
                    <a:lnTo>
                      <a:pt x="93" y="545"/>
                    </a:lnTo>
                    <a:lnTo>
                      <a:pt x="102" y="508"/>
                    </a:lnTo>
                    <a:lnTo>
                      <a:pt x="110" y="352"/>
                    </a:lnTo>
                    <a:lnTo>
                      <a:pt x="115" y="78"/>
                    </a:lnTo>
                    <a:lnTo>
                      <a:pt x="115" y="21"/>
                    </a:lnTo>
                    <a:lnTo>
                      <a:pt x="93" y="0"/>
                    </a:lnTo>
                    <a:lnTo>
                      <a:pt x="28" y="0"/>
                    </a:lnTo>
                    <a:lnTo>
                      <a:pt x="28" y="16"/>
                    </a:lnTo>
                    <a:lnTo>
                      <a:pt x="19" y="270"/>
                    </a:lnTo>
                    <a:lnTo>
                      <a:pt x="6" y="436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17"/>
              <p:cNvSpPr>
                <a:spLocks/>
              </p:cNvSpPr>
              <p:nvPr/>
            </p:nvSpPr>
            <p:spPr bwMode="auto">
              <a:xfrm>
                <a:off x="6748614" y="4200639"/>
                <a:ext cx="306262" cy="1615165"/>
              </a:xfrm>
              <a:custGeom>
                <a:avLst/>
                <a:gdLst>
                  <a:gd name="T0" fmla="*/ 575 w 672"/>
                  <a:gd name="T1" fmla="*/ 43 h 3545"/>
                  <a:gd name="T2" fmla="*/ 662 w 672"/>
                  <a:gd name="T3" fmla="*/ 174 h 3545"/>
                  <a:gd name="T4" fmla="*/ 664 w 672"/>
                  <a:gd name="T5" fmla="*/ 229 h 3545"/>
                  <a:gd name="T6" fmla="*/ 672 w 672"/>
                  <a:gd name="T7" fmla="*/ 494 h 3545"/>
                  <a:gd name="T8" fmla="*/ 668 w 672"/>
                  <a:gd name="T9" fmla="*/ 654 h 3545"/>
                  <a:gd name="T10" fmla="*/ 662 w 672"/>
                  <a:gd name="T11" fmla="*/ 698 h 3545"/>
                  <a:gd name="T12" fmla="*/ 652 w 672"/>
                  <a:gd name="T13" fmla="*/ 755 h 3545"/>
                  <a:gd name="T14" fmla="*/ 615 w 672"/>
                  <a:gd name="T15" fmla="*/ 1099 h 3545"/>
                  <a:gd name="T16" fmla="*/ 548 w 672"/>
                  <a:gd name="T17" fmla="*/ 1831 h 3545"/>
                  <a:gd name="T18" fmla="*/ 508 w 672"/>
                  <a:gd name="T19" fmla="*/ 2183 h 3545"/>
                  <a:gd name="T20" fmla="*/ 501 w 672"/>
                  <a:gd name="T21" fmla="*/ 2248 h 3545"/>
                  <a:gd name="T22" fmla="*/ 493 w 672"/>
                  <a:gd name="T23" fmla="*/ 2369 h 3545"/>
                  <a:gd name="T24" fmla="*/ 490 w 672"/>
                  <a:gd name="T25" fmla="*/ 2531 h 3545"/>
                  <a:gd name="T26" fmla="*/ 502 w 672"/>
                  <a:gd name="T27" fmla="*/ 2706 h 3545"/>
                  <a:gd name="T28" fmla="*/ 522 w 672"/>
                  <a:gd name="T29" fmla="*/ 2837 h 3545"/>
                  <a:gd name="T30" fmla="*/ 531 w 672"/>
                  <a:gd name="T31" fmla="*/ 2882 h 3545"/>
                  <a:gd name="T32" fmla="*/ 540 w 672"/>
                  <a:gd name="T33" fmla="*/ 2923 h 3545"/>
                  <a:gd name="T34" fmla="*/ 567 w 672"/>
                  <a:gd name="T35" fmla="*/ 2993 h 3545"/>
                  <a:gd name="T36" fmla="*/ 610 w 672"/>
                  <a:gd name="T37" fmla="*/ 3068 h 3545"/>
                  <a:gd name="T38" fmla="*/ 618 w 672"/>
                  <a:gd name="T39" fmla="*/ 3079 h 3545"/>
                  <a:gd name="T40" fmla="*/ 618 w 672"/>
                  <a:gd name="T41" fmla="*/ 3125 h 3545"/>
                  <a:gd name="T42" fmla="*/ 608 w 672"/>
                  <a:gd name="T43" fmla="*/ 3349 h 3545"/>
                  <a:gd name="T44" fmla="*/ 594 w 672"/>
                  <a:gd name="T45" fmla="*/ 3451 h 3545"/>
                  <a:gd name="T46" fmla="*/ 582 w 672"/>
                  <a:gd name="T47" fmla="*/ 3500 h 3545"/>
                  <a:gd name="T48" fmla="*/ 575 w 672"/>
                  <a:gd name="T49" fmla="*/ 3515 h 3545"/>
                  <a:gd name="T50" fmla="*/ 570 w 672"/>
                  <a:gd name="T51" fmla="*/ 3521 h 3545"/>
                  <a:gd name="T52" fmla="*/ 554 w 672"/>
                  <a:gd name="T53" fmla="*/ 3531 h 3545"/>
                  <a:gd name="T54" fmla="*/ 518 w 672"/>
                  <a:gd name="T55" fmla="*/ 3539 h 3545"/>
                  <a:gd name="T56" fmla="*/ 419 w 672"/>
                  <a:gd name="T57" fmla="*/ 3545 h 3545"/>
                  <a:gd name="T58" fmla="*/ 187 w 672"/>
                  <a:gd name="T59" fmla="*/ 3523 h 3545"/>
                  <a:gd name="T60" fmla="*/ 138 w 672"/>
                  <a:gd name="T61" fmla="*/ 3515 h 3545"/>
                  <a:gd name="T62" fmla="*/ 144 w 672"/>
                  <a:gd name="T63" fmla="*/ 3488 h 3545"/>
                  <a:gd name="T64" fmla="*/ 162 w 672"/>
                  <a:gd name="T65" fmla="*/ 3344 h 3545"/>
                  <a:gd name="T66" fmla="*/ 166 w 672"/>
                  <a:gd name="T67" fmla="*/ 3246 h 3545"/>
                  <a:gd name="T68" fmla="*/ 160 w 672"/>
                  <a:gd name="T69" fmla="*/ 3209 h 3545"/>
                  <a:gd name="T70" fmla="*/ 157 w 672"/>
                  <a:gd name="T71" fmla="*/ 3103 h 3545"/>
                  <a:gd name="T72" fmla="*/ 140 w 672"/>
                  <a:gd name="T73" fmla="*/ 2800 h 3545"/>
                  <a:gd name="T74" fmla="*/ 138 w 672"/>
                  <a:gd name="T75" fmla="*/ 2708 h 3545"/>
                  <a:gd name="T76" fmla="*/ 125 w 672"/>
                  <a:gd name="T77" fmla="*/ 2643 h 3545"/>
                  <a:gd name="T78" fmla="*/ 75 w 672"/>
                  <a:gd name="T79" fmla="*/ 2272 h 3545"/>
                  <a:gd name="T80" fmla="*/ 34 w 672"/>
                  <a:gd name="T81" fmla="*/ 1888 h 3545"/>
                  <a:gd name="T82" fmla="*/ 14 w 672"/>
                  <a:gd name="T83" fmla="*/ 1624 h 3545"/>
                  <a:gd name="T84" fmla="*/ 0 w 672"/>
                  <a:gd name="T85" fmla="*/ 1374 h 3545"/>
                  <a:gd name="T86" fmla="*/ 0 w 672"/>
                  <a:gd name="T87" fmla="*/ 1156 h 3545"/>
                  <a:gd name="T88" fmla="*/ 6 w 672"/>
                  <a:gd name="T89" fmla="*/ 1069 h 3545"/>
                  <a:gd name="T90" fmla="*/ 22 w 672"/>
                  <a:gd name="T91" fmla="*/ 908 h 3545"/>
                  <a:gd name="T92" fmla="*/ 45 w 672"/>
                  <a:gd name="T93" fmla="*/ 617 h 3545"/>
                  <a:gd name="T94" fmla="*/ 58 w 672"/>
                  <a:gd name="T95" fmla="*/ 371 h 3545"/>
                  <a:gd name="T96" fmla="*/ 58 w 672"/>
                  <a:gd name="T97" fmla="*/ 180 h 3545"/>
                  <a:gd name="T98" fmla="*/ 50 w 672"/>
                  <a:gd name="T99" fmla="*/ 109 h 3545"/>
                  <a:gd name="T100" fmla="*/ 48 w 672"/>
                  <a:gd name="T101" fmla="*/ 91 h 3545"/>
                  <a:gd name="T102" fmla="*/ 53 w 672"/>
                  <a:gd name="T103" fmla="*/ 62 h 3545"/>
                  <a:gd name="T104" fmla="*/ 70 w 672"/>
                  <a:gd name="T105" fmla="*/ 39 h 3545"/>
                  <a:gd name="T106" fmla="*/ 97 w 672"/>
                  <a:gd name="T107" fmla="*/ 21 h 3545"/>
                  <a:gd name="T108" fmla="*/ 151 w 672"/>
                  <a:gd name="T109" fmla="*/ 5 h 3545"/>
                  <a:gd name="T110" fmla="*/ 246 w 672"/>
                  <a:gd name="T111" fmla="*/ 0 h 3545"/>
                  <a:gd name="T112" fmla="*/ 399 w 672"/>
                  <a:gd name="T113" fmla="*/ 12 h 3545"/>
                  <a:gd name="T114" fmla="*/ 556 w 672"/>
                  <a:gd name="T115" fmla="*/ 39 h 3545"/>
                  <a:gd name="T116" fmla="*/ 575 w 672"/>
                  <a:gd name="T117" fmla="*/ 43 h 3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2" h="3545">
                    <a:moveTo>
                      <a:pt x="575" y="43"/>
                    </a:moveTo>
                    <a:lnTo>
                      <a:pt x="662" y="174"/>
                    </a:lnTo>
                    <a:lnTo>
                      <a:pt x="664" y="229"/>
                    </a:lnTo>
                    <a:lnTo>
                      <a:pt x="672" y="494"/>
                    </a:lnTo>
                    <a:lnTo>
                      <a:pt x="668" y="654"/>
                    </a:lnTo>
                    <a:lnTo>
                      <a:pt x="662" y="698"/>
                    </a:lnTo>
                    <a:lnTo>
                      <a:pt x="652" y="755"/>
                    </a:lnTo>
                    <a:lnTo>
                      <a:pt x="615" y="1099"/>
                    </a:lnTo>
                    <a:lnTo>
                      <a:pt x="548" y="1831"/>
                    </a:lnTo>
                    <a:lnTo>
                      <a:pt x="508" y="2183"/>
                    </a:lnTo>
                    <a:lnTo>
                      <a:pt x="501" y="2248"/>
                    </a:lnTo>
                    <a:lnTo>
                      <a:pt x="493" y="2369"/>
                    </a:lnTo>
                    <a:lnTo>
                      <a:pt x="490" y="2531"/>
                    </a:lnTo>
                    <a:lnTo>
                      <a:pt x="502" y="2706"/>
                    </a:lnTo>
                    <a:lnTo>
                      <a:pt x="522" y="2837"/>
                    </a:lnTo>
                    <a:lnTo>
                      <a:pt x="531" y="2882"/>
                    </a:lnTo>
                    <a:lnTo>
                      <a:pt x="540" y="2923"/>
                    </a:lnTo>
                    <a:lnTo>
                      <a:pt x="567" y="2993"/>
                    </a:lnTo>
                    <a:lnTo>
                      <a:pt x="610" y="3068"/>
                    </a:lnTo>
                    <a:lnTo>
                      <a:pt x="618" y="3079"/>
                    </a:lnTo>
                    <a:lnTo>
                      <a:pt x="618" y="3125"/>
                    </a:lnTo>
                    <a:lnTo>
                      <a:pt x="608" y="3349"/>
                    </a:lnTo>
                    <a:lnTo>
                      <a:pt x="594" y="3451"/>
                    </a:lnTo>
                    <a:lnTo>
                      <a:pt x="582" y="3500"/>
                    </a:lnTo>
                    <a:lnTo>
                      <a:pt x="575" y="3515"/>
                    </a:lnTo>
                    <a:lnTo>
                      <a:pt x="570" y="3521"/>
                    </a:lnTo>
                    <a:lnTo>
                      <a:pt x="554" y="3531"/>
                    </a:lnTo>
                    <a:lnTo>
                      <a:pt x="518" y="3539"/>
                    </a:lnTo>
                    <a:lnTo>
                      <a:pt x="419" y="3545"/>
                    </a:lnTo>
                    <a:lnTo>
                      <a:pt x="187" y="3523"/>
                    </a:lnTo>
                    <a:lnTo>
                      <a:pt x="138" y="3515"/>
                    </a:lnTo>
                    <a:lnTo>
                      <a:pt x="144" y="3488"/>
                    </a:lnTo>
                    <a:lnTo>
                      <a:pt x="162" y="3344"/>
                    </a:lnTo>
                    <a:lnTo>
                      <a:pt x="166" y="3246"/>
                    </a:lnTo>
                    <a:lnTo>
                      <a:pt x="160" y="3209"/>
                    </a:lnTo>
                    <a:lnTo>
                      <a:pt x="157" y="3103"/>
                    </a:lnTo>
                    <a:lnTo>
                      <a:pt x="140" y="2800"/>
                    </a:lnTo>
                    <a:lnTo>
                      <a:pt x="138" y="2708"/>
                    </a:lnTo>
                    <a:lnTo>
                      <a:pt x="125" y="2643"/>
                    </a:lnTo>
                    <a:lnTo>
                      <a:pt x="75" y="2272"/>
                    </a:lnTo>
                    <a:lnTo>
                      <a:pt x="34" y="1888"/>
                    </a:lnTo>
                    <a:lnTo>
                      <a:pt x="14" y="1624"/>
                    </a:lnTo>
                    <a:lnTo>
                      <a:pt x="0" y="1374"/>
                    </a:lnTo>
                    <a:lnTo>
                      <a:pt x="0" y="1156"/>
                    </a:lnTo>
                    <a:lnTo>
                      <a:pt x="6" y="1069"/>
                    </a:lnTo>
                    <a:lnTo>
                      <a:pt x="22" y="908"/>
                    </a:lnTo>
                    <a:lnTo>
                      <a:pt x="45" y="617"/>
                    </a:lnTo>
                    <a:lnTo>
                      <a:pt x="58" y="371"/>
                    </a:lnTo>
                    <a:lnTo>
                      <a:pt x="58" y="180"/>
                    </a:lnTo>
                    <a:lnTo>
                      <a:pt x="50" y="109"/>
                    </a:lnTo>
                    <a:lnTo>
                      <a:pt x="48" y="91"/>
                    </a:lnTo>
                    <a:lnTo>
                      <a:pt x="53" y="62"/>
                    </a:lnTo>
                    <a:lnTo>
                      <a:pt x="70" y="39"/>
                    </a:lnTo>
                    <a:lnTo>
                      <a:pt x="97" y="21"/>
                    </a:lnTo>
                    <a:lnTo>
                      <a:pt x="151" y="5"/>
                    </a:lnTo>
                    <a:lnTo>
                      <a:pt x="246" y="0"/>
                    </a:lnTo>
                    <a:lnTo>
                      <a:pt x="399" y="12"/>
                    </a:lnTo>
                    <a:lnTo>
                      <a:pt x="556" y="39"/>
                    </a:lnTo>
                    <a:lnTo>
                      <a:pt x="575" y="43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118"/>
              <p:cNvSpPr>
                <a:spLocks/>
              </p:cNvSpPr>
              <p:nvPr/>
            </p:nvSpPr>
            <p:spPr bwMode="auto">
              <a:xfrm>
                <a:off x="7308270" y="1415117"/>
                <a:ext cx="271625" cy="915139"/>
              </a:xfrm>
              <a:custGeom>
                <a:avLst/>
                <a:gdLst>
                  <a:gd name="T0" fmla="*/ 132 w 596"/>
                  <a:gd name="T1" fmla="*/ 236 h 2004"/>
                  <a:gd name="T2" fmla="*/ 150 w 596"/>
                  <a:gd name="T3" fmla="*/ 220 h 2004"/>
                  <a:gd name="T4" fmla="*/ 187 w 596"/>
                  <a:gd name="T5" fmla="*/ 205 h 2004"/>
                  <a:gd name="T6" fmla="*/ 210 w 596"/>
                  <a:gd name="T7" fmla="*/ 207 h 2004"/>
                  <a:gd name="T8" fmla="*/ 219 w 596"/>
                  <a:gd name="T9" fmla="*/ 214 h 2004"/>
                  <a:gd name="T10" fmla="*/ 237 w 596"/>
                  <a:gd name="T11" fmla="*/ 230 h 2004"/>
                  <a:gd name="T12" fmla="*/ 287 w 596"/>
                  <a:gd name="T13" fmla="*/ 263 h 2004"/>
                  <a:gd name="T14" fmla="*/ 306 w 596"/>
                  <a:gd name="T15" fmla="*/ 280 h 2004"/>
                  <a:gd name="T16" fmla="*/ 310 w 596"/>
                  <a:gd name="T17" fmla="*/ 308 h 2004"/>
                  <a:gd name="T18" fmla="*/ 307 w 596"/>
                  <a:gd name="T19" fmla="*/ 370 h 2004"/>
                  <a:gd name="T20" fmla="*/ 299 w 596"/>
                  <a:gd name="T21" fmla="*/ 432 h 2004"/>
                  <a:gd name="T22" fmla="*/ 282 w 596"/>
                  <a:gd name="T23" fmla="*/ 497 h 2004"/>
                  <a:gd name="T24" fmla="*/ 246 w 596"/>
                  <a:gd name="T25" fmla="*/ 596 h 2004"/>
                  <a:gd name="T26" fmla="*/ 186 w 596"/>
                  <a:gd name="T27" fmla="*/ 723 h 2004"/>
                  <a:gd name="T28" fmla="*/ 153 w 596"/>
                  <a:gd name="T29" fmla="*/ 781 h 2004"/>
                  <a:gd name="T30" fmla="*/ 121 w 596"/>
                  <a:gd name="T31" fmla="*/ 839 h 2004"/>
                  <a:gd name="T32" fmla="*/ 66 w 596"/>
                  <a:gd name="T33" fmla="*/ 954 h 2004"/>
                  <a:gd name="T34" fmla="*/ 25 w 596"/>
                  <a:gd name="T35" fmla="*/ 1073 h 2004"/>
                  <a:gd name="T36" fmla="*/ 7 w 596"/>
                  <a:gd name="T37" fmla="*/ 1165 h 2004"/>
                  <a:gd name="T38" fmla="*/ 0 w 596"/>
                  <a:gd name="T39" fmla="*/ 1229 h 2004"/>
                  <a:gd name="T40" fmla="*/ 0 w 596"/>
                  <a:gd name="T41" fmla="*/ 1262 h 2004"/>
                  <a:gd name="T42" fmla="*/ 7 w 596"/>
                  <a:gd name="T43" fmla="*/ 1310 h 2004"/>
                  <a:gd name="T44" fmla="*/ 36 w 596"/>
                  <a:gd name="T45" fmla="*/ 1404 h 2004"/>
                  <a:gd name="T46" fmla="*/ 107 w 596"/>
                  <a:gd name="T47" fmla="*/ 1538 h 2004"/>
                  <a:gd name="T48" fmla="*/ 193 w 596"/>
                  <a:gd name="T49" fmla="*/ 1669 h 2004"/>
                  <a:gd name="T50" fmla="*/ 247 w 596"/>
                  <a:gd name="T51" fmla="*/ 1759 h 2004"/>
                  <a:gd name="T52" fmla="*/ 293 w 596"/>
                  <a:gd name="T53" fmla="*/ 1852 h 2004"/>
                  <a:gd name="T54" fmla="*/ 322 w 596"/>
                  <a:gd name="T55" fmla="*/ 1952 h 2004"/>
                  <a:gd name="T56" fmla="*/ 328 w 596"/>
                  <a:gd name="T57" fmla="*/ 2004 h 2004"/>
                  <a:gd name="T58" fmla="*/ 427 w 596"/>
                  <a:gd name="T59" fmla="*/ 1797 h 2004"/>
                  <a:gd name="T60" fmla="*/ 525 w 596"/>
                  <a:gd name="T61" fmla="*/ 1589 h 2004"/>
                  <a:gd name="T62" fmla="*/ 541 w 596"/>
                  <a:gd name="T63" fmla="*/ 1531 h 2004"/>
                  <a:gd name="T64" fmla="*/ 570 w 596"/>
                  <a:gd name="T65" fmla="*/ 1417 h 2004"/>
                  <a:gd name="T66" fmla="*/ 591 w 596"/>
                  <a:gd name="T67" fmla="*/ 1303 h 2004"/>
                  <a:gd name="T68" fmla="*/ 596 w 596"/>
                  <a:gd name="T69" fmla="*/ 1188 h 2004"/>
                  <a:gd name="T70" fmla="*/ 590 w 596"/>
                  <a:gd name="T71" fmla="*/ 1131 h 2004"/>
                  <a:gd name="T72" fmla="*/ 580 w 596"/>
                  <a:gd name="T73" fmla="*/ 1050 h 2004"/>
                  <a:gd name="T74" fmla="*/ 546 w 596"/>
                  <a:gd name="T75" fmla="*/ 892 h 2004"/>
                  <a:gd name="T76" fmla="*/ 509 w 596"/>
                  <a:gd name="T77" fmla="*/ 737 h 2004"/>
                  <a:gd name="T78" fmla="*/ 489 w 596"/>
                  <a:gd name="T79" fmla="*/ 619 h 2004"/>
                  <a:gd name="T80" fmla="*/ 482 w 596"/>
                  <a:gd name="T81" fmla="*/ 538 h 2004"/>
                  <a:gd name="T82" fmla="*/ 481 w 596"/>
                  <a:gd name="T83" fmla="*/ 497 h 2004"/>
                  <a:gd name="T84" fmla="*/ 483 w 596"/>
                  <a:gd name="T85" fmla="*/ 432 h 2004"/>
                  <a:gd name="T86" fmla="*/ 490 w 596"/>
                  <a:gd name="T87" fmla="*/ 334 h 2004"/>
                  <a:gd name="T88" fmla="*/ 488 w 596"/>
                  <a:gd name="T89" fmla="*/ 269 h 2004"/>
                  <a:gd name="T90" fmla="*/ 481 w 596"/>
                  <a:gd name="T91" fmla="*/ 236 h 2004"/>
                  <a:gd name="T92" fmla="*/ 478 w 596"/>
                  <a:gd name="T93" fmla="*/ 202 h 2004"/>
                  <a:gd name="T94" fmla="*/ 457 w 596"/>
                  <a:gd name="T95" fmla="*/ 140 h 2004"/>
                  <a:gd name="T96" fmla="*/ 420 w 596"/>
                  <a:gd name="T97" fmla="*/ 82 h 2004"/>
                  <a:gd name="T98" fmla="*/ 374 w 596"/>
                  <a:gd name="T99" fmla="*/ 35 h 2004"/>
                  <a:gd name="T100" fmla="*/ 349 w 596"/>
                  <a:gd name="T101" fmla="*/ 17 h 2004"/>
                  <a:gd name="T102" fmla="*/ 337 w 596"/>
                  <a:gd name="T103" fmla="*/ 10 h 2004"/>
                  <a:gd name="T104" fmla="*/ 307 w 596"/>
                  <a:gd name="T105" fmla="*/ 1 h 2004"/>
                  <a:gd name="T106" fmla="*/ 274 w 596"/>
                  <a:gd name="T107" fmla="*/ 0 h 2004"/>
                  <a:gd name="T108" fmla="*/ 239 w 596"/>
                  <a:gd name="T109" fmla="*/ 6 h 2004"/>
                  <a:gd name="T110" fmla="*/ 204 w 596"/>
                  <a:gd name="T111" fmla="*/ 18 h 2004"/>
                  <a:gd name="T112" fmla="*/ 171 w 596"/>
                  <a:gd name="T113" fmla="*/ 37 h 2004"/>
                  <a:gd name="T114" fmla="*/ 142 w 596"/>
                  <a:gd name="T115" fmla="*/ 60 h 2004"/>
                  <a:gd name="T116" fmla="*/ 118 w 596"/>
                  <a:gd name="T117" fmla="*/ 88 h 2004"/>
                  <a:gd name="T118" fmla="*/ 110 w 596"/>
                  <a:gd name="T119" fmla="*/ 104 h 2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96" h="2004">
                    <a:moveTo>
                      <a:pt x="132" y="236"/>
                    </a:moveTo>
                    <a:lnTo>
                      <a:pt x="150" y="220"/>
                    </a:lnTo>
                    <a:lnTo>
                      <a:pt x="187" y="205"/>
                    </a:lnTo>
                    <a:lnTo>
                      <a:pt x="210" y="207"/>
                    </a:lnTo>
                    <a:lnTo>
                      <a:pt x="219" y="214"/>
                    </a:lnTo>
                    <a:lnTo>
                      <a:pt x="237" y="230"/>
                    </a:lnTo>
                    <a:lnTo>
                      <a:pt x="287" y="263"/>
                    </a:lnTo>
                    <a:lnTo>
                      <a:pt x="306" y="280"/>
                    </a:lnTo>
                    <a:lnTo>
                      <a:pt x="310" y="308"/>
                    </a:lnTo>
                    <a:lnTo>
                      <a:pt x="307" y="370"/>
                    </a:lnTo>
                    <a:lnTo>
                      <a:pt x="299" y="432"/>
                    </a:lnTo>
                    <a:lnTo>
                      <a:pt x="282" y="497"/>
                    </a:lnTo>
                    <a:lnTo>
                      <a:pt x="246" y="596"/>
                    </a:lnTo>
                    <a:lnTo>
                      <a:pt x="186" y="723"/>
                    </a:lnTo>
                    <a:lnTo>
                      <a:pt x="153" y="781"/>
                    </a:lnTo>
                    <a:lnTo>
                      <a:pt x="121" y="839"/>
                    </a:lnTo>
                    <a:lnTo>
                      <a:pt x="66" y="954"/>
                    </a:lnTo>
                    <a:lnTo>
                      <a:pt x="25" y="1073"/>
                    </a:lnTo>
                    <a:lnTo>
                      <a:pt x="7" y="1165"/>
                    </a:lnTo>
                    <a:lnTo>
                      <a:pt x="0" y="1229"/>
                    </a:lnTo>
                    <a:lnTo>
                      <a:pt x="0" y="1262"/>
                    </a:lnTo>
                    <a:lnTo>
                      <a:pt x="7" y="1310"/>
                    </a:lnTo>
                    <a:lnTo>
                      <a:pt x="36" y="1404"/>
                    </a:lnTo>
                    <a:lnTo>
                      <a:pt x="107" y="1538"/>
                    </a:lnTo>
                    <a:lnTo>
                      <a:pt x="193" y="1669"/>
                    </a:lnTo>
                    <a:lnTo>
                      <a:pt x="247" y="1759"/>
                    </a:lnTo>
                    <a:lnTo>
                      <a:pt x="293" y="1852"/>
                    </a:lnTo>
                    <a:lnTo>
                      <a:pt x="322" y="1952"/>
                    </a:lnTo>
                    <a:lnTo>
                      <a:pt x="328" y="2004"/>
                    </a:lnTo>
                    <a:lnTo>
                      <a:pt x="427" y="1797"/>
                    </a:lnTo>
                    <a:lnTo>
                      <a:pt x="525" y="1589"/>
                    </a:lnTo>
                    <a:lnTo>
                      <a:pt x="541" y="1531"/>
                    </a:lnTo>
                    <a:lnTo>
                      <a:pt x="570" y="1417"/>
                    </a:lnTo>
                    <a:lnTo>
                      <a:pt x="591" y="1303"/>
                    </a:lnTo>
                    <a:lnTo>
                      <a:pt x="596" y="1188"/>
                    </a:lnTo>
                    <a:lnTo>
                      <a:pt x="590" y="1131"/>
                    </a:lnTo>
                    <a:lnTo>
                      <a:pt x="580" y="1050"/>
                    </a:lnTo>
                    <a:lnTo>
                      <a:pt x="546" y="892"/>
                    </a:lnTo>
                    <a:lnTo>
                      <a:pt x="509" y="737"/>
                    </a:lnTo>
                    <a:lnTo>
                      <a:pt x="489" y="619"/>
                    </a:lnTo>
                    <a:lnTo>
                      <a:pt x="482" y="538"/>
                    </a:lnTo>
                    <a:lnTo>
                      <a:pt x="481" y="497"/>
                    </a:lnTo>
                    <a:lnTo>
                      <a:pt x="483" y="432"/>
                    </a:lnTo>
                    <a:lnTo>
                      <a:pt x="490" y="334"/>
                    </a:lnTo>
                    <a:lnTo>
                      <a:pt x="488" y="269"/>
                    </a:lnTo>
                    <a:lnTo>
                      <a:pt x="481" y="236"/>
                    </a:lnTo>
                    <a:lnTo>
                      <a:pt x="478" y="202"/>
                    </a:lnTo>
                    <a:lnTo>
                      <a:pt x="457" y="140"/>
                    </a:lnTo>
                    <a:lnTo>
                      <a:pt x="420" y="82"/>
                    </a:lnTo>
                    <a:lnTo>
                      <a:pt x="374" y="35"/>
                    </a:lnTo>
                    <a:lnTo>
                      <a:pt x="349" y="17"/>
                    </a:lnTo>
                    <a:lnTo>
                      <a:pt x="337" y="10"/>
                    </a:lnTo>
                    <a:lnTo>
                      <a:pt x="307" y="1"/>
                    </a:lnTo>
                    <a:lnTo>
                      <a:pt x="274" y="0"/>
                    </a:lnTo>
                    <a:lnTo>
                      <a:pt x="239" y="6"/>
                    </a:lnTo>
                    <a:lnTo>
                      <a:pt x="204" y="18"/>
                    </a:lnTo>
                    <a:lnTo>
                      <a:pt x="171" y="37"/>
                    </a:lnTo>
                    <a:lnTo>
                      <a:pt x="142" y="60"/>
                    </a:lnTo>
                    <a:lnTo>
                      <a:pt x="118" y="88"/>
                    </a:lnTo>
                    <a:lnTo>
                      <a:pt x="110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19"/>
              <p:cNvSpPr>
                <a:spLocks/>
              </p:cNvSpPr>
              <p:nvPr/>
            </p:nvSpPr>
            <p:spPr bwMode="auto">
              <a:xfrm>
                <a:off x="6841586" y="1431524"/>
                <a:ext cx="455746" cy="937015"/>
              </a:xfrm>
              <a:custGeom>
                <a:avLst/>
                <a:gdLst>
                  <a:gd name="T0" fmla="*/ 886 w 1001"/>
                  <a:gd name="T1" fmla="*/ 875 h 2057"/>
                  <a:gd name="T2" fmla="*/ 857 w 1001"/>
                  <a:gd name="T3" fmla="*/ 1053 h 2057"/>
                  <a:gd name="T4" fmla="*/ 872 w 1001"/>
                  <a:gd name="T5" fmla="*/ 1118 h 2057"/>
                  <a:gd name="T6" fmla="*/ 915 w 1001"/>
                  <a:gd name="T7" fmla="*/ 1266 h 2057"/>
                  <a:gd name="T8" fmla="*/ 915 w 1001"/>
                  <a:gd name="T9" fmla="*/ 1664 h 2057"/>
                  <a:gd name="T10" fmla="*/ 64 w 1001"/>
                  <a:gd name="T11" fmla="*/ 2057 h 2057"/>
                  <a:gd name="T12" fmla="*/ 89 w 1001"/>
                  <a:gd name="T13" fmla="*/ 1710 h 2057"/>
                  <a:gd name="T14" fmla="*/ 122 w 1001"/>
                  <a:gd name="T15" fmla="*/ 1494 h 2057"/>
                  <a:gd name="T16" fmla="*/ 154 w 1001"/>
                  <a:gd name="T17" fmla="*/ 1420 h 2057"/>
                  <a:gd name="T18" fmla="*/ 252 w 1001"/>
                  <a:gd name="T19" fmla="*/ 1298 h 2057"/>
                  <a:gd name="T20" fmla="*/ 303 w 1001"/>
                  <a:gd name="T21" fmla="*/ 1139 h 2057"/>
                  <a:gd name="T22" fmla="*/ 218 w 1001"/>
                  <a:gd name="T23" fmla="*/ 1144 h 2057"/>
                  <a:gd name="T24" fmla="*/ 100 w 1001"/>
                  <a:gd name="T25" fmla="*/ 1110 h 2057"/>
                  <a:gd name="T26" fmla="*/ 65 w 1001"/>
                  <a:gd name="T27" fmla="*/ 1063 h 2057"/>
                  <a:gd name="T28" fmla="*/ 60 w 1001"/>
                  <a:gd name="T29" fmla="*/ 1005 h 2057"/>
                  <a:gd name="T30" fmla="*/ 53 w 1001"/>
                  <a:gd name="T31" fmla="*/ 931 h 2057"/>
                  <a:gd name="T32" fmla="*/ 12 w 1001"/>
                  <a:gd name="T33" fmla="*/ 757 h 2057"/>
                  <a:gd name="T34" fmla="*/ 3 w 1001"/>
                  <a:gd name="T35" fmla="*/ 639 h 2057"/>
                  <a:gd name="T36" fmla="*/ 25 w 1001"/>
                  <a:gd name="T37" fmla="*/ 565 h 2057"/>
                  <a:gd name="T38" fmla="*/ 64 w 1001"/>
                  <a:gd name="T39" fmla="*/ 506 h 2057"/>
                  <a:gd name="T40" fmla="*/ 69 w 1001"/>
                  <a:gd name="T41" fmla="*/ 421 h 2057"/>
                  <a:gd name="T42" fmla="*/ 86 w 1001"/>
                  <a:gd name="T43" fmla="*/ 353 h 2057"/>
                  <a:gd name="T44" fmla="*/ 148 w 1001"/>
                  <a:gd name="T45" fmla="*/ 230 h 2057"/>
                  <a:gd name="T46" fmla="*/ 235 w 1001"/>
                  <a:gd name="T47" fmla="*/ 85 h 2057"/>
                  <a:gd name="T48" fmla="*/ 323 w 1001"/>
                  <a:gd name="T49" fmla="*/ 16 h 2057"/>
                  <a:gd name="T50" fmla="*/ 370 w 1001"/>
                  <a:gd name="T51" fmla="*/ 4 h 2057"/>
                  <a:gd name="T52" fmla="*/ 474 w 1001"/>
                  <a:gd name="T53" fmla="*/ 2 h 2057"/>
                  <a:gd name="T54" fmla="*/ 774 w 1001"/>
                  <a:gd name="T55" fmla="*/ 58 h 2057"/>
                  <a:gd name="T56" fmla="*/ 818 w 1001"/>
                  <a:gd name="T57" fmla="*/ 79 h 2057"/>
                  <a:gd name="T58" fmla="*/ 934 w 1001"/>
                  <a:gd name="T59" fmla="*/ 233 h 2057"/>
                  <a:gd name="T60" fmla="*/ 984 w 1001"/>
                  <a:gd name="T61" fmla="*/ 365 h 2057"/>
                  <a:gd name="T62" fmla="*/ 1001 w 1001"/>
                  <a:gd name="T63" fmla="*/ 494 h 2057"/>
                  <a:gd name="T64" fmla="*/ 983 w 1001"/>
                  <a:gd name="T65" fmla="*/ 644 h 2057"/>
                  <a:gd name="T66" fmla="*/ 919 w 1001"/>
                  <a:gd name="T67" fmla="*/ 811 h 2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1" h="2057">
                    <a:moveTo>
                      <a:pt x="893" y="855"/>
                    </a:moveTo>
                    <a:lnTo>
                      <a:pt x="886" y="875"/>
                    </a:lnTo>
                    <a:lnTo>
                      <a:pt x="859" y="987"/>
                    </a:lnTo>
                    <a:lnTo>
                      <a:pt x="857" y="1053"/>
                    </a:lnTo>
                    <a:lnTo>
                      <a:pt x="865" y="1097"/>
                    </a:lnTo>
                    <a:lnTo>
                      <a:pt x="872" y="1118"/>
                    </a:lnTo>
                    <a:lnTo>
                      <a:pt x="899" y="1192"/>
                    </a:lnTo>
                    <a:lnTo>
                      <a:pt x="915" y="1266"/>
                    </a:lnTo>
                    <a:lnTo>
                      <a:pt x="915" y="1270"/>
                    </a:lnTo>
                    <a:lnTo>
                      <a:pt x="915" y="1664"/>
                    </a:lnTo>
                    <a:lnTo>
                      <a:pt x="654" y="2057"/>
                    </a:lnTo>
                    <a:lnTo>
                      <a:pt x="64" y="2057"/>
                    </a:lnTo>
                    <a:lnTo>
                      <a:pt x="66" y="1999"/>
                    </a:lnTo>
                    <a:lnTo>
                      <a:pt x="89" y="1710"/>
                    </a:lnTo>
                    <a:lnTo>
                      <a:pt x="107" y="1569"/>
                    </a:lnTo>
                    <a:lnTo>
                      <a:pt x="122" y="1494"/>
                    </a:lnTo>
                    <a:lnTo>
                      <a:pt x="129" y="1467"/>
                    </a:lnTo>
                    <a:lnTo>
                      <a:pt x="154" y="1420"/>
                    </a:lnTo>
                    <a:lnTo>
                      <a:pt x="200" y="1353"/>
                    </a:lnTo>
                    <a:lnTo>
                      <a:pt x="252" y="1298"/>
                    </a:lnTo>
                    <a:lnTo>
                      <a:pt x="260" y="1293"/>
                    </a:lnTo>
                    <a:lnTo>
                      <a:pt x="303" y="1139"/>
                    </a:lnTo>
                    <a:lnTo>
                      <a:pt x="295" y="1140"/>
                    </a:lnTo>
                    <a:lnTo>
                      <a:pt x="218" y="1144"/>
                    </a:lnTo>
                    <a:lnTo>
                      <a:pt x="143" y="1130"/>
                    </a:lnTo>
                    <a:lnTo>
                      <a:pt x="100" y="1110"/>
                    </a:lnTo>
                    <a:lnTo>
                      <a:pt x="75" y="1084"/>
                    </a:lnTo>
                    <a:lnTo>
                      <a:pt x="65" y="1063"/>
                    </a:lnTo>
                    <a:lnTo>
                      <a:pt x="59" y="1036"/>
                    </a:lnTo>
                    <a:lnTo>
                      <a:pt x="60" y="1005"/>
                    </a:lnTo>
                    <a:lnTo>
                      <a:pt x="64" y="987"/>
                    </a:lnTo>
                    <a:lnTo>
                      <a:pt x="53" y="931"/>
                    </a:lnTo>
                    <a:lnTo>
                      <a:pt x="20" y="790"/>
                    </a:lnTo>
                    <a:lnTo>
                      <a:pt x="12" y="757"/>
                    </a:lnTo>
                    <a:lnTo>
                      <a:pt x="0" y="691"/>
                    </a:lnTo>
                    <a:lnTo>
                      <a:pt x="3" y="639"/>
                    </a:lnTo>
                    <a:lnTo>
                      <a:pt x="10" y="604"/>
                    </a:lnTo>
                    <a:lnTo>
                      <a:pt x="25" y="565"/>
                    </a:lnTo>
                    <a:lnTo>
                      <a:pt x="48" y="526"/>
                    </a:lnTo>
                    <a:lnTo>
                      <a:pt x="64" y="506"/>
                    </a:lnTo>
                    <a:lnTo>
                      <a:pt x="64" y="493"/>
                    </a:lnTo>
                    <a:lnTo>
                      <a:pt x="69" y="421"/>
                    </a:lnTo>
                    <a:lnTo>
                      <a:pt x="79" y="371"/>
                    </a:lnTo>
                    <a:lnTo>
                      <a:pt x="86" y="353"/>
                    </a:lnTo>
                    <a:lnTo>
                      <a:pt x="103" y="330"/>
                    </a:lnTo>
                    <a:lnTo>
                      <a:pt x="148" y="230"/>
                    </a:lnTo>
                    <a:lnTo>
                      <a:pt x="195" y="140"/>
                    </a:lnTo>
                    <a:lnTo>
                      <a:pt x="235" y="85"/>
                    </a:lnTo>
                    <a:lnTo>
                      <a:pt x="281" y="40"/>
                    </a:lnTo>
                    <a:lnTo>
                      <a:pt x="323" y="16"/>
                    </a:lnTo>
                    <a:lnTo>
                      <a:pt x="354" y="7"/>
                    </a:lnTo>
                    <a:lnTo>
                      <a:pt x="370" y="4"/>
                    </a:lnTo>
                    <a:lnTo>
                      <a:pt x="403" y="0"/>
                    </a:lnTo>
                    <a:lnTo>
                      <a:pt x="474" y="2"/>
                    </a:lnTo>
                    <a:lnTo>
                      <a:pt x="585" y="15"/>
                    </a:lnTo>
                    <a:lnTo>
                      <a:pt x="774" y="58"/>
                    </a:lnTo>
                    <a:lnTo>
                      <a:pt x="806" y="69"/>
                    </a:lnTo>
                    <a:lnTo>
                      <a:pt x="818" y="79"/>
                    </a:lnTo>
                    <a:lnTo>
                      <a:pt x="883" y="154"/>
                    </a:lnTo>
                    <a:lnTo>
                      <a:pt x="934" y="233"/>
                    </a:lnTo>
                    <a:lnTo>
                      <a:pt x="967" y="309"/>
                    </a:lnTo>
                    <a:lnTo>
                      <a:pt x="984" y="365"/>
                    </a:lnTo>
                    <a:lnTo>
                      <a:pt x="996" y="428"/>
                    </a:lnTo>
                    <a:lnTo>
                      <a:pt x="1001" y="494"/>
                    </a:lnTo>
                    <a:lnTo>
                      <a:pt x="997" y="567"/>
                    </a:lnTo>
                    <a:lnTo>
                      <a:pt x="983" y="644"/>
                    </a:lnTo>
                    <a:lnTo>
                      <a:pt x="957" y="725"/>
                    </a:lnTo>
                    <a:lnTo>
                      <a:pt x="919" y="811"/>
                    </a:lnTo>
                    <a:lnTo>
                      <a:pt x="893" y="855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20"/>
              <p:cNvSpPr>
                <a:spLocks/>
              </p:cNvSpPr>
              <p:nvPr/>
            </p:nvSpPr>
            <p:spPr bwMode="auto">
              <a:xfrm>
                <a:off x="6650173" y="2100560"/>
                <a:ext cx="887794" cy="2269617"/>
              </a:xfrm>
              <a:custGeom>
                <a:avLst/>
                <a:gdLst>
                  <a:gd name="T0" fmla="*/ 654 w 1946"/>
                  <a:gd name="T1" fmla="*/ 61 h 4978"/>
                  <a:gd name="T2" fmla="*/ 742 w 1946"/>
                  <a:gd name="T3" fmla="*/ 157 h 4978"/>
                  <a:gd name="T4" fmla="*/ 824 w 1946"/>
                  <a:gd name="T5" fmla="*/ 189 h 4978"/>
                  <a:gd name="T6" fmla="*/ 983 w 1946"/>
                  <a:gd name="T7" fmla="*/ 166 h 4978"/>
                  <a:gd name="T8" fmla="*/ 1158 w 1946"/>
                  <a:gd name="T9" fmla="*/ 47 h 4978"/>
                  <a:gd name="T10" fmla="*/ 1509 w 1946"/>
                  <a:gd name="T11" fmla="*/ 154 h 4978"/>
                  <a:gd name="T12" fmla="*/ 1946 w 1946"/>
                  <a:gd name="T13" fmla="*/ 3057 h 4978"/>
                  <a:gd name="T14" fmla="*/ 1919 w 1946"/>
                  <a:gd name="T15" fmla="*/ 3644 h 4978"/>
                  <a:gd name="T16" fmla="*/ 1894 w 1946"/>
                  <a:gd name="T17" fmla="*/ 3975 h 4978"/>
                  <a:gd name="T18" fmla="*/ 1861 w 1946"/>
                  <a:gd name="T19" fmla="*/ 4869 h 4978"/>
                  <a:gd name="T20" fmla="*/ 1787 w 1946"/>
                  <a:gd name="T21" fmla="*/ 4971 h 4978"/>
                  <a:gd name="T22" fmla="*/ 1194 w 1946"/>
                  <a:gd name="T23" fmla="*/ 4916 h 4978"/>
                  <a:gd name="T24" fmla="*/ 1080 w 1946"/>
                  <a:gd name="T25" fmla="*/ 4912 h 4978"/>
                  <a:gd name="T26" fmla="*/ 772 w 1946"/>
                  <a:gd name="T27" fmla="*/ 4869 h 4978"/>
                  <a:gd name="T28" fmla="*/ 401 w 1946"/>
                  <a:gd name="T29" fmla="*/ 4823 h 4978"/>
                  <a:gd name="T30" fmla="*/ 204 w 1946"/>
                  <a:gd name="T31" fmla="*/ 4828 h 4978"/>
                  <a:gd name="T32" fmla="*/ 155 w 1946"/>
                  <a:gd name="T33" fmla="*/ 4848 h 4978"/>
                  <a:gd name="T34" fmla="*/ 100 w 1946"/>
                  <a:gd name="T35" fmla="*/ 4246 h 4978"/>
                  <a:gd name="T36" fmla="*/ 54 w 1946"/>
                  <a:gd name="T37" fmla="*/ 3917 h 4978"/>
                  <a:gd name="T38" fmla="*/ 38 w 1946"/>
                  <a:gd name="T39" fmla="*/ 3859 h 4978"/>
                  <a:gd name="T40" fmla="*/ 8 w 1946"/>
                  <a:gd name="T41" fmla="*/ 3606 h 4978"/>
                  <a:gd name="T42" fmla="*/ 6 w 1946"/>
                  <a:gd name="T43" fmla="*/ 3155 h 4978"/>
                  <a:gd name="T44" fmla="*/ 24 w 1946"/>
                  <a:gd name="T45" fmla="*/ 3013 h 4978"/>
                  <a:gd name="T46" fmla="*/ 172 w 1946"/>
                  <a:gd name="T47" fmla="*/ 2501 h 4978"/>
                  <a:gd name="T48" fmla="*/ 345 w 1946"/>
                  <a:gd name="T49" fmla="*/ 1835 h 4978"/>
                  <a:gd name="T50" fmla="*/ 414 w 1946"/>
                  <a:gd name="T51" fmla="*/ 1410 h 4978"/>
                  <a:gd name="T52" fmla="*/ 417 w 1946"/>
                  <a:gd name="T53" fmla="*/ 1266 h 4978"/>
                  <a:gd name="T54" fmla="*/ 414 w 1946"/>
                  <a:gd name="T55" fmla="*/ 974 h 4978"/>
                  <a:gd name="T56" fmla="*/ 440 w 1946"/>
                  <a:gd name="T57" fmla="*/ 586 h 4978"/>
                  <a:gd name="T58" fmla="*/ 503 w 1946"/>
                  <a:gd name="T59" fmla="*/ 257 h 4978"/>
                  <a:gd name="T60" fmla="*/ 562 w 1946"/>
                  <a:gd name="T61" fmla="*/ 108 h 4978"/>
                  <a:gd name="T62" fmla="*/ 619 w 1946"/>
                  <a:gd name="T63" fmla="*/ 33 h 4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46" h="4978">
                    <a:moveTo>
                      <a:pt x="635" y="22"/>
                    </a:moveTo>
                    <a:lnTo>
                      <a:pt x="654" y="61"/>
                    </a:lnTo>
                    <a:lnTo>
                      <a:pt x="699" y="124"/>
                    </a:lnTo>
                    <a:lnTo>
                      <a:pt x="742" y="157"/>
                    </a:lnTo>
                    <a:lnTo>
                      <a:pt x="774" y="174"/>
                    </a:lnTo>
                    <a:lnTo>
                      <a:pt x="824" y="189"/>
                    </a:lnTo>
                    <a:lnTo>
                      <a:pt x="901" y="189"/>
                    </a:lnTo>
                    <a:lnTo>
                      <a:pt x="983" y="166"/>
                    </a:lnTo>
                    <a:lnTo>
                      <a:pt x="1069" y="119"/>
                    </a:lnTo>
                    <a:lnTo>
                      <a:pt x="1158" y="47"/>
                    </a:lnTo>
                    <a:lnTo>
                      <a:pt x="1203" y="0"/>
                    </a:lnTo>
                    <a:lnTo>
                      <a:pt x="1509" y="154"/>
                    </a:lnTo>
                    <a:lnTo>
                      <a:pt x="1028" y="1943"/>
                    </a:lnTo>
                    <a:lnTo>
                      <a:pt x="1946" y="3057"/>
                    </a:lnTo>
                    <a:lnTo>
                      <a:pt x="1943" y="3128"/>
                    </a:lnTo>
                    <a:lnTo>
                      <a:pt x="1919" y="3644"/>
                    </a:lnTo>
                    <a:lnTo>
                      <a:pt x="1902" y="3865"/>
                    </a:lnTo>
                    <a:lnTo>
                      <a:pt x="1894" y="3975"/>
                    </a:lnTo>
                    <a:lnTo>
                      <a:pt x="1878" y="4322"/>
                    </a:lnTo>
                    <a:lnTo>
                      <a:pt x="1861" y="4869"/>
                    </a:lnTo>
                    <a:lnTo>
                      <a:pt x="1859" y="4978"/>
                    </a:lnTo>
                    <a:lnTo>
                      <a:pt x="1787" y="4971"/>
                    </a:lnTo>
                    <a:lnTo>
                      <a:pt x="1427" y="4934"/>
                    </a:lnTo>
                    <a:lnTo>
                      <a:pt x="1194" y="4916"/>
                    </a:lnTo>
                    <a:lnTo>
                      <a:pt x="1115" y="4913"/>
                    </a:lnTo>
                    <a:lnTo>
                      <a:pt x="1080" y="4912"/>
                    </a:lnTo>
                    <a:lnTo>
                      <a:pt x="974" y="4900"/>
                    </a:lnTo>
                    <a:lnTo>
                      <a:pt x="772" y="4869"/>
                    </a:lnTo>
                    <a:lnTo>
                      <a:pt x="543" y="4838"/>
                    </a:lnTo>
                    <a:lnTo>
                      <a:pt x="401" y="4823"/>
                    </a:lnTo>
                    <a:lnTo>
                      <a:pt x="277" y="4821"/>
                    </a:lnTo>
                    <a:lnTo>
                      <a:pt x="204" y="4828"/>
                    </a:lnTo>
                    <a:lnTo>
                      <a:pt x="169" y="4839"/>
                    </a:lnTo>
                    <a:lnTo>
                      <a:pt x="155" y="4848"/>
                    </a:lnTo>
                    <a:lnTo>
                      <a:pt x="146" y="4744"/>
                    </a:lnTo>
                    <a:lnTo>
                      <a:pt x="100" y="4246"/>
                    </a:lnTo>
                    <a:lnTo>
                      <a:pt x="73" y="4023"/>
                    </a:lnTo>
                    <a:lnTo>
                      <a:pt x="54" y="3917"/>
                    </a:lnTo>
                    <a:lnTo>
                      <a:pt x="46" y="3887"/>
                    </a:lnTo>
                    <a:lnTo>
                      <a:pt x="38" y="3859"/>
                    </a:lnTo>
                    <a:lnTo>
                      <a:pt x="24" y="3776"/>
                    </a:lnTo>
                    <a:lnTo>
                      <a:pt x="8" y="3606"/>
                    </a:lnTo>
                    <a:lnTo>
                      <a:pt x="0" y="3341"/>
                    </a:lnTo>
                    <a:lnTo>
                      <a:pt x="6" y="3155"/>
                    </a:lnTo>
                    <a:lnTo>
                      <a:pt x="16" y="3053"/>
                    </a:lnTo>
                    <a:lnTo>
                      <a:pt x="24" y="3013"/>
                    </a:lnTo>
                    <a:lnTo>
                      <a:pt x="51" y="2912"/>
                    </a:lnTo>
                    <a:lnTo>
                      <a:pt x="172" y="2501"/>
                    </a:lnTo>
                    <a:lnTo>
                      <a:pt x="280" y="2104"/>
                    </a:lnTo>
                    <a:lnTo>
                      <a:pt x="345" y="1835"/>
                    </a:lnTo>
                    <a:lnTo>
                      <a:pt x="393" y="1580"/>
                    </a:lnTo>
                    <a:lnTo>
                      <a:pt x="414" y="1410"/>
                    </a:lnTo>
                    <a:lnTo>
                      <a:pt x="419" y="1311"/>
                    </a:lnTo>
                    <a:lnTo>
                      <a:pt x="417" y="1266"/>
                    </a:lnTo>
                    <a:lnTo>
                      <a:pt x="414" y="1172"/>
                    </a:lnTo>
                    <a:lnTo>
                      <a:pt x="414" y="974"/>
                    </a:lnTo>
                    <a:lnTo>
                      <a:pt x="423" y="778"/>
                    </a:lnTo>
                    <a:lnTo>
                      <a:pt x="440" y="586"/>
                    </a:lnTo>
                    <a:lnTo>
                      <a:pt x="467" y="410"/>
                    </a:lnTo>
                    <a:lnTo>
                      <a:pt x="503" y="257"/>
                    </a:lnTo>
                    <a:lnTo>
                      <a:pt x="536" y="162"/>
                    </a:lnTo>
                    <a:lnTo>
                      <a:pt x="562" y="108"/>
                    </a:lnTo>
                    <a:lnTo>
                      <a:pt x="590" y="65"/>
                    </a:lnTo>
                    <a:lnTo>
                      <a:pt x="619" y="33"/>
                    </a:lnTo>
                    <a:lnTo>
                      <a:pt x="635" y="22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21"/>
              <p:cNvSpPr>
                <a:spLocks/>
              </p:cNvSpPr>
              <p:nvPr/>
            </p:nvSpPr>
            <p:spPr bwMode="auto">
              <a:xfrm>
                <a:off x="6960080" y="1852633"/>
                <a:ext cx="238811" cy="167715"/>
              </a:xfrm>
              <a:custGeom>
                <a:avLst/>
                <a:gdLst>
                  <a:gd name="T0" fmla="*/ 524 w 524"/>
                  <a:gd name="T1" fmla="*/ 0 h 371"/>
                  <a:gd name="T2" fmla="*/ 491 w 524"/>
                  <a:gd name="T3" fmla="*/ 27 h 371"/>
                  <a:gd name="T4" fmla="*/ 416 w 524"/>
                  <a:gd name="T5" fmla="*/ 76 h 371"/>
                  <a:gd name="T6" fmla="*/ 295 w 524"/>
                  <a:gd name="T7" fmla="*/ 137 h 371"/>
                  <a:gd name="T8" fmla="*/ 83 w 524"/>
                  <a:gd name="T9" fmla="*/ 210 h 371"/>
                  <a:gd name="T10" fmla="*/ 43 w 524"/>
                  <a:gd name="T11" fmla="*/ 217 h 371"/>
                  <a:gd name="T12" fmla="*/ 0 w 524"/>
                  <a:gd name="T13" fmla="*/ 371 h 371"/>
                  <a:gd name="T14" fmla="*/ 46 w 524"/>
                  <a:gd name="T15" fmla="*/ 361 h 371"/>
                  <a:gd name="T16" fmla="*/ 134 w 524"/>
                  <a:gd name="T17" fmla="*/ 334 h 371"/>
                  <a:gd name="T18" fmla="*/ 219 w 524"/>
                  <a:gd name="T19" fmla="*/ 296 h 371"/>
                  <a:gd name="T20" fmla="*/ 299 w 524"/>
                  <a:gd name="T21" fmla="*/ 251 h 371"/>
                  <a:gd name="T22" fmla="*/ 371 w 524"/>
                  <a:gd name="T23" fmla="*/ 200 h 371"/>
                  <a:gd name="T24" fmla="*/ 433 w 524"/>
                  <a:gd name="T25" fmla="*/ 145 h 371"/>
                  <a:gd name="T26" fmla="*/ 481 w 524"/>
                  <a:gd name="T27" fmla="*/ 87 h 371"/>
                  <a:gd name="T28" fmla="*/ 515 w 524"/>
                  <a:gd name="T29" fmla="*/ 28 h 371"/>
                  <a:gd name="T30" fmla="*/ 524 w 524"/>
                  <a:gd name="T31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4" h="371">
                    <a:moveTo>
                      <a:pt x="524" y="0"/>
                    </a:moveTo>
                    <a:lnTo>
                      <a:pt x="491" y="27"/>
                    </a:lnTo>
                    <a:lnTo>
                      <a:pt x="416" y="76"/>
                    </a:lnTo>
                    <a:lnTo>
                      <a:pt x="295" y="137"/>
                    </a:lnTo>
                    <a:lnTo>
                      <a:pt x="83" y="210"/>
                    </a:lnTo>
                    <a:lnTo>
                      <a:pt x="43" y="217"/>
                    </a:lnTo>
                    <a:lnTo>
                      <a:pt x="0" y="371"/>
                    </a:lnTo>
                    <a:lnTo>
                      <a:pt x="46" y="361"/>
                    </a:lnTo>
                    <a:lnTo>
                      <a:pt x="134" y="334"/>
                    </a:lnTo>
                    <a:lnTo>
                      <a:pt x="219" y="296"/>
                    </a:lnTo>
                    <a:lnTo>
                      <a:pt x="299" y="251"/>
                    </a:lnTo>
                    <a:lnTo>
                      <a:pt x="371" y="200"/>
                    </a:lnTo>
                    <a:lnTo>
                      <a:pt x="433" y="145"/>
                    </a:lnTo>
                    <a:lnTo>
                      <a:pt x="481" y="87"/>
                    </a:lnTo>
                    <a:lnTo>
                      <a:pt x="515" y="2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22"/>
              <p:cNvSpPr>
                <a:spLocks/>
              </p:cNvSpPr>
              <p:nvPr/>
            </p:nvSpPr>
            <p:spPr bwMode="auto">
              <a:xfrm>
                <a:off x="6940027" y="1371365"/>
                <a:ext cx="468507" cy="519551"/>
              </a:xfrm>
              <a:custGeom>
                <a:avLst/>
                <a:gdLst>
                  <a:gd name="T0" fmla="*/ 17 w 1027"/>
                  <a:gd name="T1" fmla="*/ 260 h 1142"/>
                  <a:gd name="T2" fmla="*/ 143 w 1027"/>
                  <a:gd name="T3" fmla="*/ 221 h 1142"/>
                  <a:gd name="T4" fmla="*/ 175 w 1027"/>
                  <a:gd name="T5" fmla="*/ 224 h 1142"/>
                  <a:gd name="T6" fmla="*/ 317 w 1027"/>
                  <a:gd name="T7" fmla="*/ 242 h 1142"/>
                  <a:gd name="T8" fmla="*/ 436 w 1027"/>
                  <a:gd name="T9" fmla="*/ 299 h 1142"/>
                  <a:gd name="T10" fmla="*/ 460 w 1027"/>
                  <a:gd name="T11" fmla="*/ 334 h 1142"/>
                  <a:gd name="T12" fmla="*/ 460 w 1027"/>
                  <a:gd name="T13" fmla="*/ 356 h 1142"/>
                  <a:gd name="T14" fmla="*/ 410 w 1027"/>
                  <a:gd name="T15" fmla="*/ 455 h 1142"/>
                  <a:gd name="T16" fmla="*/ 391 w 1027"/>
                  <a:gd name="T17" fmla="*/ 522 h 1142"/>
                  <a:gd name="T18" fmla="*/ 398 w 1027"/>
                  <a:gd name="T19" fmla="*/ 542 h 1142"/>
                  <a:gd name="T20" fmla="*/ 446 w 1027"/>
                  <a:gd name="T21" fmla="*/ 587 h 1142"/>
                  <a:gd name="T22" fmla="*/ 551 w 1027"/>
                  <a:gd name="T23" fmla="*/ 616 h 1142"/>
                  <a:gd name="T24" fmla="*/ 575 w 1027"/>
                  <a:gd name="T25" fmla="*/ 619 h 1142"/>
                  <a:gd name="T26" fmla="*/ 575 w 1027"/>
                  <a:gd name="T27" fmla="*/ 665 h 1142"/>
                  <a:gd name="T28" fmla="*/ 525 w 1027"/>
                  <a:gd name="T29" fmla="*/ 771 h 1142"/>
                  <a:gd name="T30" fmla="*/ 582 w 1027"/>
                  <a:gd name="T31" fmla="*/ 781 h 1142"/>
                  <a:gd name="T32" fmla="*/ 703 w 1027"/>
                  <a:gd name="T33" fmla="*/ 737 h 1142"/>
                  <a:gd name="T34" fmla="*/ 743 w 1027"/>
                  <a:gd name="T35" fmla="*/ 749 h 1142"/>
                  <a:gd name="T36" fmla="*/ 759 w 1027"/>
                  <a:gd name="T37" fmla="*/ 782 h 1142"/>
                  <a:gd name="T38" fmla="*/ 735 w 1027"/>
                  <a:gd name="T39" fmla="*/ 847 h 1142"/>
                  <a:gd name="T40" fmla="*/ 656 w 1027"/>
                  <a:gd name="T41" fmla="*/ 945 h 1142"/>
                  <a:gd name="T42" fmla="*/ 630 w 1027"/>
                  <a:gd name="T43" fmla="*/ 1040 h 1142"/>
                  <a:gd name="T44" fmla="*/ 634 w 1027"/>
                  <a:gd name="T45" fmla="*/ 1142 h 1142"/>
                  <a:gd name="T46" fmla="*/ 675 w 1027"/>
                  <a:gd name="T47" fmla="*/ 1077 h 1142"/>
                  <a:gd name="T48" fmla="*/ 721 w 1027"/>
                  <a:gd name="T49" fmla="*/ 1033 h 1142"/>
                  <a:gd name="T50" fmla="*/ 811 w 1027"/>
                  <a:gd name="T51" fmla="*/ 982 h 1142"/>
                  <a:gd name="T52" fmla="*/ 916 w 1027"/>
                  <a:gd name="T53" fmla="*/ 890 h 1142"/>
                  <a:gd name="T54" fmla="*/ 1002 w 1027"/>
                  <a:gd name="T55" fmla="*/ 737 h 1142"/>
                  <a:gd name="T56" fmla="*/ 1026 w 1027"/>
                  <a:gd name="T57" fmla="*/ 604 h 1142"/>
                  <a:gd name="T58" fmla="*/ 1026 w 1027"/>
                  <a:gd name="T59" fmla="*/ 514 h 1142"/>
                  <a:gd name="T60" fmla="*/ 977 w 1027"/>
                  <a:gd name="T61" fmla="*/ 320 h 1142"/>
                  <a:gd name="T62" fmla="*/ 883 w 1027"/>
                  <a:gd name="T63" fmla="*/ 184 h 1142"/>
                  <a:gd name="T64" fmla="*/ 767 w 1027"/>
                  <a:gd name="T65" fmla="*/ 94 h 1142"/>
                  <a:gd name="T66" fmla="*/ 677 w 1027"/>
                  <a:gd name="T67" fmla="*/ 50 h 1142"/>
                  <a:gd name="T68" fmla="*/ 565 w 1027"/>
                  <a:gd name="T69" fmla="*/ 11 h 1142"/>
                  <a:gd name="T70" fmla="*/ 386 w 1027"/>
                  <a:gd name="T71" fmla="*/ 3 h 1142"/>
                  <a:gd name="T72" fmla="*/ 199 w 1027"/>
                  <a:gd name="T73" fmla="*/ 63 h 1142"/>
                  <a:gd name="T74" fmla="*/ 92 w 1027"/>
                  <a:gd name="T75" fmla="*/ 146 h 1142"/>
                  <a:gd name="T76" fmla="*/ 17 w 1027"/>
                  <a:gd name="T77" fmla="*/ 24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7" h="1142">
                    <a:moveTo>
                      <a:pt x="0" y="269"/>
                    </a:moveTo>
                    <a:lnTo>
                      <a:pt x="17" y="260"/>
                    </a:lnTo>
                    <a:lnTo>
                      <a:pt x="101" y="228"/>
                    </a:lnTo>
                    <a:lnTo>
                      <a:pt x="143" y="221"/>
                    </a:lnTo>
                    <a:lnTo>
                      <a:pt x="166" y="221"/>
                    </a:lnTo>
                    <a:lnTo>
                      <a:pt x="175" y="224"/>
                    </a:lnTo>
                    <a:lnTo>
                      <a:pt x="224" y="226"/>
                    </a:lnTo>
                    <a:lnTo>
                      <a:pt x="317" y="242"/>
                    </a:lnTo>
                    <a:lnTo>
                      <a:pt x="396" y="270"/>
                    </a:lnTo>
                    <a:lnTo>
                      <a:pt x="436" y="299"/>
                    </a:lnTo>
                    <a:lnTo>
                      <a:pt x="455" y="321"/>
                    </a:lnTo>
                    <a:lnTo>
                      <a:pt x="460" y="334"/>
                    </a:lnTo>
                    <a:lnTo>
                      <a:pt x="462" y="339"/>
                    </a:lnTo>
                    <a:lnTo>
                      <a:pt x="460" y="356"/>
                    </a:lnTo>
                    <a:lnTo>
                      <a:pt x="442" y="394"/>
                    </a:lnTo>
                    <a:lnTo>
                      <a:pt x="410" y="455"/>
                    </a:lnTo>
                    <a:lnTo>
                      <a:pt x="393" y="498"/>
                    </a:lnTo>
                    <a:lnTo>
                      <a:pt x="391" y="522"/>
                    </a:lnTo>
                    <a:lnTo>
                      <a:pt x="393" y="530"/>
                    </a:lnTo>
                    <a:lnTo>
                      <a:pt x="398" y="542"/>
                    </a:lnTo>
                    <a:lnTo>
                      <a:pt x="414" y="562"/>
                    </a:lnTo>
                    <a:lnTo>
                      <a:pt x="446" y="587"/>
                    </a:lnTo>
                    <a:lnTo>
                      <a:pt x="500" y="608"/>
                    </a:lnTo>
                    <a:lnTo>
                      <a:pt x="551" y="616"/>
                    </a:lnTo>
                    <a:lnTo>
                      <a:pt x="568" y="617"/>
                    </a:lnTo>
                    <a:lnTo>
                      <a:pt x="575" y="619"/>
                    </a:lnTo>
                    <a:lnTo>
                      <a:pt x="581" y="631"/>
                    </a:lnTo>
                    <a:lnTo>
                      <a:pt x="575" y="665"/>
                    </a:lnTo>
                    <a:lnTo>
                      <a:pt x="536" y="751"/>
                    </a:lnTo>
                    <a:lnTo>
                      <a:pt x="525" y="771"/>
                    </a:lnTo>
                    <a:lnTo>
                      <a:pt x="568" y="792"/>
                    </a:lnTo>
                    <a:lnTo>
                      <a:pt x="582" y="781"/>
                    </a:lnTo>
                    <a:lnTo>
                      <a:pt x="659" y="743"/>
                    </a:lnTo>
                    <a:lnTo>
                      <a:pt x="703" y="737"/>
                    </a:lnTo>
                    <a:lnTo>
                      <a:pt x="730" y="741"/>
                    </a:lnTo>
                    <a:lnTo>
                      <a:pt x="743" y="749"/>
                    </a:lnTo>
                    <a:lnTo>
                      <a:pt x="753" y="757"/>
                    </a:lnTo>
                    <a:lnTo>
                      <a:pt x="759" y="782"/>
                    </a:lnTo>
                    <a:lnTo>
                      <a:pt x="752" y="813"/>
                    </a:lnTo>
                    <a:lnTo>
                      <a:pt x="735" y="847"/>
                    </a:lnTo>
                    <a:lnTo>
                      <a:pt x="675" y="926"/>
                    </a:lnTo>
                    <a:lnTo>
                      <a:pt x="656" y="945"/>
                    </a:lnTo>
                    <a:lnTo>
                      <a:pt x="650" y="959"/>
                    </a:lnTo>
                    <a:lnTo>
                      <a:pt x="630" y="1040"/>
                    </a:lnTo>
                    <a:lnTo>
                      <a:pt x="628" y="1107"/>
                    </a:lnTo>
                    <a:lnTo>
                      <a:pt x="634" y="1142"/>
                    </a:lnTo>
                    <a:lnTo>
                      <a:pt x="639" y="1131"/>
                    </a:lnTo>
                    <a:lnTo>
                      <a:pt x="675" y="1077"/>
                    </a:lnTo>
                    <a:lnTo>
                      <a:pt x="705" y="1042"/>
                    </a:lnTo>
                    <a:lnTo>
                      <a:pt x="721" y="1033"/>
                    </a:lnTo>
                    <a:lnTo>
                      <a:pt x="745" y="1021"/>
                    </a:lnTo>
                    <a:lnTo>
                      <a:pt x="811" y="982"/>
                    </a:lnTo>
                    <a:lnTo>
                      <a:pt x="864" y="943"/>
                    </a:lnTo>
                    <a:lnTo>
                      <a:pt x="916" y="890"/>
                    </a:lnTo>
                    <a:lnTo>
                      <a:pt x="966" y="821"/>
                    </a:lnTo>
                    <a:lnTo>
                      <a:pt x="1002" y="737"/>
                    </a:lnTo>
                    <a:lnTo>
                      <a:pt x="1021" y="660"/>
                    </a:lnTo>
                    <a:lnTo>
                      <a:pt x="1026" y="604"/>
                    </a:lnTo>
                    <a:lnTo>
                      <a:pt x="1027" y="574"/>
                    </a:lnTo>
                    <a:lnTo>
                      <a:pt x="1026" y="514"/>
                    </a:lnTo>
                    <a:lnTo>
                      <a:pt x="1009" y="409"/>
                    </a:lnTo>
                    <a:lnTo>
                      <a:pt x="977" y="320"/>
                    </a:lnTo>
                    <a:lnTo>
                      <a:pt x="935" y="245"/>
                    </a:lnTo>
                    <a:lnTo>
                      <a:pt x="883" y="184"/>
                    </a:lnTo>
                    <a:lnTo>
                      <a:pt x="827" y="133"/>
                    </a:lnTo>
                    <a:lnTo>
                      <a:pt x="767" y="94"/>
                    </a:lnTo>
                    <a:lnTo>
                      <a:pt x="706" y="62"/>
                    </a:lnTo>
                    <a:lnTo>
                      <a:pt x="677" y="50"/>
                    </a:lnTo>
                    <a:lnTo>
                      <a:pt x="644" y="34"/>
                    </a:lnTo>
                    <a:lnTo>
                      <a:pt x="565" y="11"/>
                    </a:lnTo>
                    <a:lnTo>
                      <a:pt x="478" y="0"/>
                    </a:lnTo>
                    <a:lnTo>
                      <a:pt x="386" y="3"/>
                    </a:lnTo>
                    <a:lnTo>
                      <a:pt x="293" y="23"/>
                    </a:lnTo>
                    <a:lnTo>
                      <a:pt x="199" y="63"/>
                    </a:lnTo>
                    <a:lnTo>
                      <a:pt x="134" y="109"/>
                    </a:lnTo>
                    <a:lnTo>
                      <a:pt x="92" y="146"/>
                    </a:lnTo>
                    <a:lnTo>
                      <a:pt x="53" y="190"/>
                    </a:lnTo>
                    <a:lnTo>
                      <a:pt x="17" y="240"/>
                    </a:lnTo>
                    <a:lnTo>
                      <a:pt x="0" y="269"/>
                    </a:lnTo>
                    <a:close/>
                  </a:path>
                </a:pathLst>
              </a:custGeom>
              <a:solidFill>
                <a:srgbClr val="8F53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23"/>
              <p:cNvSpPr>
                <a:spLocks/>
              </p:cNvSpPr>
              <p:nvPr/>
            </p:nvSpPr>
            <p:spPr bwMode="auto">
              <a:xfrm>
                <a:off x="6621005" y="2408644"/>
                <a:ext cx="180476" cy="577887"/>
              </a:xfrm>
              <a:custGeom>
                <a:avLst/>
                <a:gdLst>
                  <a:gd name="T0" fmla="*/ 197 w 393"/>
                  <a:gd name="T1" fmla="*/ 0 h 1266"/>
                  <a:gd name="T2" fmla="*/ 208 w 393"/>
                  <a:gd name="T3" fmla="*/ 1 h 1266"/>
                  <a:gd name="T4" fmla="*/ 228 w 393"/>
                  <a:gd name="T5" fmla="*/ 7 h 1266"/>
                  <a:gd name="T6" fmla="*/ 256 w 393"/>
                  <a:gd name="T7" fmla="*/ 28 h 1266"/>
                  <a:gd name="T8" fmla="*/ 292 w 393"/>
                  <a:gd name="T9" fmla="*/ 76 h 1266"/>
                  <a:gd name="T10" fmla="*/ 322 w 393"/>
                  <a:gd name="T11" fmla="*/ 143 h 1266"/>
                  <a:gd name="T12" fmla="*/ 349 w 393"/>
                  <a:gd name="T13" fmla="*/ 229 h 1266"/>
                  <a:gd name="T14" fmla="*/ 370 w 393"/>
                  <a:gd name="T15" fmla="*/ 331 h 1266"/>
                  <a:gd name="T16" fmla="*/ 385 w 393"/>
                  <a:gd name="T17" fmla="*/ 444 h 1266"/>
                  <a:gd name="T18" fmla="*/ 393 w 393"/>
                  <a:gd name="T19" fmla="*/ 568 h 1266"/>
                  <a:gd name="T20" fmla="*/ 393 w 393"/>
                  <a:gd name="T21" fmla="*/ 634 h 1266"/>
                  <a:gd name="T22" fmla="*/ 393 w 393"/>
                  <a:gd name="T23" fmla="*/ 699 h 1266"/>
                  <a:gd name="T24" fmla="*/ 385 w 393"/>
                  <a:gd name="T25" fmla="*/ 822 h 1266"/>
                  <a:gd name="T26" fmla="*/ 370 w 393"/>
                  <a:gd name="T27" fmla="*/ 936 h 1266"/>
                  <a:gd name="T28" fmla="*/ 349 w 393"/>
                  <a:gd name="T29" fmla="*/ 1036 h 1266"/>
                  <a:gd name="T30" fmla="*/ 322 w 393"/>
                  <a:gd name="T31" fmla="*/ 1122 h 1266"/>
                  <a:gd name="T32" fmla="*/ 292 w 393"/>
                  <a:gd name="T33" fmla="*/ 1191 h 1266"/>
                  <a:gd name="T34" fmla="*/ 256 w 393"/>
                  <a:gd name="T35" fmla="*/ 1239 h 1266"/>
                  <a:gd name="T36" fmla="*/ 228 w 393"/>
                  <a:gd name="T37" fmla="*/ 1260 h 1266"/>
                  <a:gd name="T38" fmla="*/ 208 w 393"/>
                  <a:gd name="T39" fmla="*/ 1266 h 1266"/>
                  <a:gd name="T40" fmla="*/ 197 w 393"/>
                  <a:gd name="T41" fmla="*/ 1266 h 1266"/>
                  <a:gd name="T42" fmla="*/ 187 w 393"/>
                  <a:gd name="T43" fmla="*/ 1266 h 1266"/>
                  <a:gd name="T44" fmla="*/ 167 w 393"/>
                  <a:gd name="T45" fmla="*/ 1260 h 1266"/>
                  <a:gd name="T46" fmla="*/ 139 w 393"/>
                  <a:gd name="T47" fmla="*/ 1239 h 1266"/>
                  <a:gd name="T48" fmla="*/ 104 w 393"/>
                  <a:gd name="T49" fmla="*/ 1191 h 1266"/>
                  <a:gd name="T50" fmla="*/ 72 w 393"/>
                  <a:gd name="T51" fmla="*/ 1122 h 1266"/>
                  <a:gd name="T52" fmla="*/ 46 w 393"/>
                  <a:gd name="T53" fmla="*/ 1036 h 1266"/>
                  <a:gd name="T54" fmla="*/ 24 w 393"/>
                  <a:gd name="T55" fmla="*/ 936 h 1266"/>
                  <a:gd name="T56" fmla="*/ 9 w 393"/>
                  <a:gd name="T57" fmla="*/ 822 h 1266"/>
                  <a:gd name="T58" fmla="*/ 2 w 393"/>
                  <a:gd name="T59" fmla="*/ 699 h 1266"/>
                  <a:gd name="T60" fmla="*/ 0 w 393"/>
                  <a:gd name="T61" fmla="*/ 634 h 1266"/>
                  <a:gd name="T62" fmla="*/ 2 w 393"/>
                  <a:gd name="T63" fmla="*/ 568 h 1266"/>
                  <a:gd name="T64" fmla="*/ 9 w 393"/>
                  <a:gd name="T65" fmla="*/ 444 h 1266"/>
                  <a:gd name="T66" fmla="*/ 24 w 393"/>
                  <a:gd name="T67" fmla="*/ 331 h 1266"/>
                  <a:gd name="T68" fmla="*/ 46 w 393"/>
                  <a:gd name="T69" fmla="*/ 229 h 1266"/>
                  <a:gd name="T70" fmla="*/ 72 w 393"/>
                  <a:gd name="T71" fmla="*/ 143 h 1266"/>
                  <a:gd name="T72" fmla="*/ 104 w 393"/>
                  <a:gd name="T73" fmla="*/ 76 h 1266"/>
                  <a:gd name="T74" fmla="*/ 139 w 393"/>
                  <a:gd name="T75" fmla="*/ 28 h 1266"/>
                  <a:gd name="T76" fmla="*/ 167 w 393"/>
                  <a:gd name="T77" fmla="*/ 7 h 1266"/>
                  <a:gd name="T78" fmla="*/ 187 w 393"/>
                  <a:gd name="T79" fmla="*/ 1 h 1266"/>
                  <a:gd name="T80" fmla="*/ 197 w 393"/>
                  <a:gd name="T81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3" h="1266">
                    <a:moveTo>
                      <a:pt x="197" y="0"/>
                    </a:moveTo>
                    <a:lnTo>
                      <a:pt x="208" y="1"/>
                    </a:lnTo>
                    <a:lnTo>
                      <a:pt x="228" y="7"/>
                    </a:lnTo>
                    <a:lnTo>
                      <a:pt x="256" y="28"/>
                    </a:lnTo>
                    <a:lnTo>
                      <a:pt x="292" y="76"/>
                    </a:lnTo>
                    <a:lnTo>
                      <a:pt x="322" y="143"/>
                    </a:lnTo>
                    <a:lnTo>
                      <a:pt x="349" y="229"/>
                    </a:lnTo>
                    <a:lnTo>
                      <a:pt x="370" y="331"/>
                    </a:lnTo>
                    <a:lnTo>
                      <a:pt x="385" y="444"/>
                    </a:lnTo>
                    <a:lnTo>
                      <a:pt x="393" y="568"/>
                    </a:lnTo>
                    <a:lnTo>
                      <a:pt x="393" y="634"/>
                    </a:lnTo>
                    <a:lnTo>
                      <a:pt x="393" y="699"/>
                    </a:lnTo>
                    <a:lnTo>
                      <a:pt x="385" y="822"/>
                    </a:lnTo>
                    <a:lnTo>
                      <a:pt x="370" y="936"/>
                    </a:lnTo>
                    <a:lnTo>
                      <a:pt x="349" y="1036"/>
                    </a:lnTo>
                    <a:lnTo>
                      <a:pt x="322" y="1122"/>
                    </a:lnTo>
                    <a:lnTo>
                      <a:pt x="292" y="1191"/>
                    </a:lnTo>
                    <a:lnTo>
                      <a:pt x="256" y="1239"/>
                    </a:lnTo>
                    <a:lnTo>
                      <a:pt x="228" y="1260"/>
                    </a:lnTo>
                    <a:lnTo>
                      <a:pt x="208" y="1266"/>
                    </a:lnTo>
                    <a:lnTo>
                      <a:pt x="197" y="1266"/>
                    </a:lnTo>
                    <a:lnTo>
                      <a:pt x="187" y="1266"/>
                    </a:lnTo>
                    <a:lnTo>
                      <a:pt x="167" y="1260"/>
                    </a:lnTo>
                    <a:lnTo>
                      <a:pt x="139" y="1239"/>
                    </a:lnTo>
                    <a:lnTo>
                      <a:pt x="104" y="1191"/>
                    </a:lnTo>
                    <a:lnTo>
                      <a:pt x="72" y="1122"/>
                    </a:lnTo>
                    <a:lnTo>
                      <a:pt x="46" y="1036"/>
                    </a:lnTo>
                    <a:lnTo>
                      <a:pt x="24" y="936"/>
                    </a:lnTo>
                    <a:lnTo>
                      <a:pt x="9" y="822"/>
                    </a:lnTo>
                    <a:lnTo>
                      <a:pt x="2" y="699"/>
                    </a:lnTo>
                    <a:lnTo>
                      <a:pt x="0" y="634"/>
                    </a:lnTo>
                    <a:lnTo>
                      <a:pt x="2" y="568"/>
                    </a:lnTo>
                    <a:lnTo>
                      <a:pt x="9" y="444"/>
                    </a:lnTo>
                    <a:lnTo>
                      <a:pt x="24" y="331"/>
                    </a:lnTo>
                    <a:lnTo>
                      <a:pt x="46" y="229"/>
                    </a:lnTo>
                    <a:lnTo>
                      <a:pt x="72" y="143"/>
                    </a:lnTo>
                    <a:lnTo>
                      <a:pt x="104" y="76"/>
                    </a:lnTo>
                    <a:lnTo>
                      <a:pt x="139" y="28"/>
                    </a:lnTo>
                    <a:lnTo>
                      <a:pt x="167" y="7"/>
                    </a:lnTo>
                    <a:lnTo>
                      <a:pt x="187" y="1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24"/>
              <p:cNvSpPr>
                <a:spLocks/>
              </p:cNvSpPr>
              <p:nvPr/>
            </p:nvSpPr>
            <p:spPr bwMode="auto">
              <a:xfrm>
                <a:off x="6497042" y="2160718"/>
                <a:ext cx="342721" cy="964360"/>
              </a:xfrm>
              <a:custGeom>
                <a:avLst/>
                <a:gdLst>
                  <a:gd name="T0" fmla="*/ 538 w 756"/>
                  <a:gd name="T1" fmla="*/ 0 h 2118"/>
                  <a:gd name="T2" fmla="*/ 320 w 756"/>
                  <a:gd name="T3" fmla="*/ 0 h 2118"/>
                  <a:gd name="T4" fmla="*/ 306 w 756"/>
                  <a:gd name="T5" fmla="*/ 11 h 2118"/>
                  <a:gd name="T6" fmla="*/ 240 w 756"/>
                  <a:gd name="T7" fmla="*/ 106 h 2118"/>
                  <a:gd name="T8" fmla="*/ 209 w 756"/>
                  <a:gd name="T9" fmla="*/ 185 h 2118"/>
                  <a:gd name="T10" fmla="*/ 193 w 756"/>
                  <a:gd name="T11" fmla="*/ 249 h 2118"/>
                  <a:gd name="T12" fmla="*/ 188 w 756"/>
                  <a:gd name="T13" fmla="*/ 284 h 2118"/>
                  <a:gd name="T14" fmla="*/ 171 w 756"/>
                  <a:gd name="T15" fmla="*/ 387 h 2118"/>
                  <a:gd name="T16" fmla="*/ 127 w 756"/>
                  <a:gd name="T17" fmla="*/ 742 h 2118"/>
                  <a:gd name="T18" fmla="*/ 61 w 756"/>
                  <a:gd name="T19" fmla="*/ 1345 h 2118"/>
                  <a:gd name="T20" fmla="*/ 36 w 756"/>
                  <a:gd name="T21" fmla="*/ 1528 h 2118"/>
                  <a:gd name="T22" fmla="*/ 26 w 756"/>
                  <a:gd name="T23" fmla="*/ 1571 h 2118"/>
                  <a:gd name="T24" fmla="*/ 5 w 756"/>
                  <a:gd name="T25" fmla="*/ 1671 h 2118"/>
                  <a:gd name="T26" fmla="*/ 0 w 756"/>
                  <a:gd name="T27" fmla="*/ 1748 h 2118"/>
                  <a:gd name="T28" fmla="*/ 6 w 756"/>
                  <a:gd name="T29" fmla="*/ 1797 h 2118"/>
                  <a:gd name="T30" fmla="*/ 25 w 756"/>
                  <a:gd name="T31" fmla="*/ 1843 h 2118"/>
                  <a:gd name="T32" fmla="*/ 57 w 756"/>
                  <a:gd name="T33" fmla="*/ 1882 h 2118"/>
                  <a:gd name="T34" fmla="*/ 79 w 756"/>
                  <a:gd name="T35" fmla="*/ 1899 h 2118"/>
                  <a:gd name="T36" fmla="*/ 106 w 756"/>
                  <a:gd name="T37" fmla="*/ 1917 h 2118"/>
                  <a:gd name="T38" fmla="*/ 176 w 756"/>
                  <a:gd name="T39" fmla="*/ 1952 h 2118"/>
                  <a:gd name="T40" fmla="*/ 302 w 756"/>
                  <a:gd name="T41" fmla="*/ 2007 h 2118"/>
                  <a:gd name="T42" fmla="*/ 554 w 756"/>
                  <a:gd name="T43" fmla="*/ 2102 h 2118"/>
                  <a:gd name="T44" fmla="*/ 603 w 756"/>
                  <a:gd name="T45" fmla="*/ 2118 h 2118"/>
                  <a:gd name="T46" fmla="*/ 587 w 756"/>
                  <a:gd name="T47" fmla="*/ 2088 h 2118"/>
                  <a:gd name="T48" fmla="*/ 537 w 756"/>
                  <a:gd name="T49" fmla="*/ 1956 h 2118"/>
                  <a:gd name="T50" fmla="*/ 524 w 756"/>
                  <a:gd name="T51" fmla="*/ 1898 h 2118"/>
                  <a:gd name="T52" fmla="*/ 519 w 756"/>
                  <a:gd name="T53" fmla="*/ 1842 h 2118"/>
                  <a:gd name="T54" fmla="*/ 527 w 756"/>
                  <a:gd name="T55" fmla="*/ 1790 h 2118"/>
                  <a:gd name="T56" fmla="*/ 538 w 756"/>
                  <a:gd name="T57" fmla="*/ 1769 h 2118"/>
                  <a:gd name="T58" fmla="*/ 551 w 756"/>
                  <a:gd name="T59" fmla="*/ 1745 h 2118"/>
                  <a:gd name="T60" fmla="*/ 582 w 756"/>
                  <a:gd name="T61" fmla="*/ 1705 h 2118"/>
                  <a:gd name="T62" fmla="*/ 618 w 756"/>
                  <a:gd name="T63" fmla="*/ 1675 h 2118"/>
                  <a:gd name="T64" fmla="*/ 654 w 756"/>
                  <a:gd name="T65" fmla="*/ 1652 h 2118"/>
                  <a:gd name="T66" fmla="*/ 737 w 756"/>
                  <a:gd name="T67" fmla="*/ 1618 h 2118"/>
                  <a:gd name="T68" fmla="*/ 756 w 756"/>
                  <a:gd name="T69" fmla="*/ 1616 h 2118"/>
                  <a:gd name="T70" fmla="*/ 494 w 756"/>
                  <a:gd name="T71" fmla="*/ 1506 h 2118"/>
                  <a:gd name="T72" fmla="*/ 494 w 756"/>
                  <a:gd name="T73" fmla="*/ 742 h 2118"/>
                  <a:gd name="T74" fmla="*/ 625 w 756"/>
                  <a:gd name="T75" fmla="*/ 349 h 2118"/>
                  <a:gd name="T76" fmla="*/ 538 w 756"/>
                  <a:gd name="T77" fmla="*/ 0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6" h="2118">
                    <a:moveTo>
                      <a:pt x="538" y="0"/>
                    </a:moveTo>
                    <a:lnTo>
                      <a:pt x="320" y="0"/>
                    </a:lnTo>
                    <a:lnTo>
                      <a:pt x="306" y="11"/>
                    </a:lnTo>
                    <a:lnTo>
                      <a:pt x="240" y="106"/>
                    </a:lnTo>
                    <a:lnTo>
                      <a:pt x="209" y="185"/>
                    </a:lnTo>
                    <a:lnTo>
                      <a:pt x="193" y="249"/>
                    </a:lnTo>
                    <a:lnTo>
                      <a:pt x="188" y="284"/>
                    </a:lnTo>
                    <a:lnTo>
                      <a:pt x="171" y="387"/>
                    </a:lnTo>
                    <a:lnTo>
                      <a:pt x="127" y="742"/>
                    </a:lnTo>
                    <a:lnTo>
                      <a:pt x="61" y="1345"/>
                    </a:lnTo>
                    <a:lnTo>
                      <a:pt x="36" y="1528"/>
                    </a:lnTo>
                    <a:lnTo>
                      <a:pt x="26" y="1571"/>
                    </a:lnTo>
                    <a:lnTo>
                      <a:pt x="5" y="1671"/>
                    </a:lnTo>
                    <a:lnTo>
                      <a:pt x="0" y="1748"/>
                    </a:lnTo>
                    <a:lnTo>
                      <a:pt x="6" y="1797"/>
                    </a:lnTo>
                    <a:lnTo>
                      <a:pt x="25" y="1843"/>
                    </a:lnTo>
                    <a:lnTo>
                      <a:pt x="57" y="1882"/>
                    </a:lnTo>
                    <a:lnTo>
                      <a:pt x="79" y="1899"/>
                    </a:lnTo>
                    <a:lnTo>
                      <a:pt x="106" y="1917"/>
                    </a:lnTo>
                    <a:lnTo>
                      <a:pt x="176" y="1952"/>
                    </a:lnTo>
                    <a:lnTo>
                      <a:pt x="302" y="2007"/>
                    </a:lnTo>
                    <a:lnTo>
                      <a:pt x="554" y="2102"/>
                    </a:lnTo>
                    <a:lnTo>
                      <a:pt x="603" y="2118"/>
                    </a:lnTo>
                    <a:lnTo>
                      <a:pt x="587" y="2088"/>
                    </a:lnTo>
                    <a:lnTo>
                      <a:pt x="537" y="1956"/>
                    </a:lnTo>
                    <a:lnTo>
                      <a:pt x="524" y="1898"/>
                    </a:lnTo>
                    <a:lnTo>
                      <a:pt x="519" y="1842"/>
                    </a:lnTo>
                    <a:lnTo>
                      <a:pt x="527" y="1790"/>
                    </a:lnTo>
                    <a:lnTo>
                      <a:pt x="538" y="1769"/>
                    </a:lnTo>
                    <a:lnTo>
                      <a:pt x="551" y="1745"/>
                    </a:lnTo>
                    <a:lnTo>
                      <a:pt x="582" y="1705"/>
                    </a:lnTo>
                    <a:lnTo>
                      <a:pt x="618" y="1675"/>
                    </a:lnTo>
                    <a:lnTo>
                      <a:pt x="654" y="1652"/>
                    </a:lnTo>
                    <a:lnTo>
                      <a:pt x="737" y="1618"/>
                    </a:lnTo>
                    <a:lnTo>
                      <a:pt x="756" y="1616"/>
                    </a:lnTo>
                    <a:lnTo>
                      <a:pt x="494" y="1506"/>
                    </a:lnTo>
                    <a:lnTo>
                      <a:pt x="494" y="742"/>
                    </a:lnTo>
                    <a:lnTo>
                      <a:pt x="625" y="34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25"/>
              <p:cNvSpPr>
                <a:spLocks/>
              </p:cNvSpPr>
              <p:nvPr/>
            </p:nvSpPr>
            <p:spPr bwMode="auto">
              <a:xfrm>
                <a:off x="6582722" y="2060454"/>
                <a:ext cx="329960" cy="1462035"/>
              </a:xfrm>
              <a:custGeom>
                <a:avLst/>
                <a:gdLst>
                  <a:gd name="T0" fmla="*/ 677 w 725"/>
                  <a:gd name="T1" fmla="*/ 1507 h 3208"/>
                  <a:gd name="T2" fmla="*/ 686 w 725"/>
                  <a:gd name="T3" fmla="*/ 1563 h 3208"/>
                  <a:gd name="T4" fmla="*/ 718 w 725"/>
                  <a:gd name="T5" fmla="*/ 1863 h 3208"/>
                  <a:gd name="T6" fmla="*/ 725 w 725"/>
                  <a:gd name="T7" fmla="*/ 2017 h 3208"/>
                  <a:gd name="T8" fmla="*/ 725 w 725"/>
                  <a:gd name="T9" fmla="*/ 2105 h 3208"/>
                  <a:gd name="T10" fmla="*/ 721 w 725"/>
                  <a:gd name="T11" fmla="*/ 2139 h 3208"/>
                  <a:gd name="T12" fmla="*/ 711 w 725"/>
                  <a:gd name="T13" fmla="*/ 2225 h 3208"/>
                  <a:gd name="T14" fmla="*/ 681 w 725"/>
                  <a:gd name="T15" fmla="*/ 2450 h 3208"/>
                  <a:gd name="T16" fmla="*/ 651 w 725"/>
                  <a:gd name="T17" fmla="*/ 2625 h 3208"/>
                  <a:gd name="T18" fmla="*/ 614 w 725"/>
                  <a:gd name="T19" fmla="*/ 2800 h 3208"/>
                  <a:gd name="T20" fmla="*/ 569 w 725"/>
                  <a:gd name="T21" fmla="*/ 2962 h 3208"/>
                  <a:gd name="T22" fmla="*/ 530 w 725"/>
                  <a:gd name="T23" fmla="*/ 3062 h 3208"/>
                  <a:gd name="T24" fmla="*/ 500 w 725"/>
                  <a:gd name="T25" fmla="*/ 3116 h 3208"/>
                  <a:gd name="T26" fmla="*/ 468 w 725"/>
                  <a:gd name="T27" fmla="*/ 3156 h 3208"/>
                  <a:gd name="T28" fmla="*/ 434 w 725"/>
                  <a:gd name="T29" fmla="*/ 3182 h 3208"/>
                  <a:gd name="T30" fmla="*/ 415 w 725"/>
                  <a:gd name="T31" fmla="*/ 3188 h 3208"/>
                  <a:gd name="T32" fmla="*/ 379 w 725"/>
                  <a:gd name="T33" fmla="*/ 3196 h 3208"/>
                  <a:gd name="T34" fmla="*/ 304 w 725"/>
                  <a:gd name="T35" fmla="*/ 3204 h 3208"/>
                  <a:gd name="T36" fmla="*/ 197 w 725"/>
                  <a:gd name="T37" fmla="*/ 3208 h 3208"/>
                  <a:gd name="T38" fmla="*/ 29 w 725"/>
                  <a:gd name="T39" fmla="*/ 3193 h 3208"/>
                  <a:gd name="T40" fmla="*/ 0 w 725"/>
                  <a:gd name="T41" fmla="*/ 3188 h 3208"/>
                  <a:gd name="T42" fmla="*/ 241 w 725"/>
                  <a:gd name="T43" fmla="*/ 2293 h 3208"/>
                  <a:gd name="T44" fmla="*/ 263 w 725"/>
                  <a:gd name="T45" fmla="*/ 2030 h 3208"/>
                  <a:gd name="T46" fmla="*/ 284 w 725"/>
                  <a:gd name="T47" fmla="*/ 1681 h 3208"/>
                  <a:gd name="T48" fmla="*/ 274 w 725"/>
                  <a:gd name="T49" fmla="*/ 1299 h 3208"/>
                  <a:gd name="T50" fmla="*/ 263 w 725"/>
                  <a:gd name="T51" fmla="*/ 1005 h 3208"/>
                  <a:gd name="T52" fmla="*/ 266 w 725"/>
                  <a:gd name="T53" fmla="*/ 980 h 3208"/>
                  <a:gd name="T54" fmla="*/ 280 w 725"/>
                  <a:gd name="T55" fmla="*/ 824 h 3208"/>
                  <a:gd name="T56" fmla="*/ 285 w 725"/>
                  <a:gd name="T57" fmla="*/ 686 h 3208"/>
                  <a:gd name="T58" fmla="*/ 282 w 725"/>
                  <a:gd name="T59" fmla="*/ 541 h 3208"/>
                  <a:gd name="T60" fmla="*/ 268 w 725"/>
                  <a:gd name="T61" fmla="*/ 438 h 3208"/>
                  <a:gd name="T62" fmla="*/ 253 w 725"/>
                  <a:gd name="T63" fmla="*/ 377 h 3208"/>
                  <a:gd name="T64" fmla="*/ 234 w 725"/>
                  <a:gd name="T65" fmla="*/ 324 h 3208"/>
                  <a:gd name="T66" fmla="*/ 208 w 725"/>
                  <a:gd name="T67" fmla="*/ 282 h 3208"/>
                  <a:gd name="T68" fmla="*/ 175 w 725"/>
                  <a:gd name="T69" fmla="*/ 253 h 3208"/>
                  <a:gd name="T70" fmla="*/ 134 w 725"/>
                  <a:gd name="T71" fmla="*/ 239 h 3208"/>
                  <a:gd name="T72" fmla="*/ 110 w 725"/>
                  <a:gd name="T73" fmla="*/ 241 h 3208"/>
                  <a:gd name="T74" fmla="*/ 721 w 725"/>
                  <a:gd name="T75" fmla="*/ 0 h 3208"/>
                  <a:gd name="T76" fmla="*/ 718 w 725"/>
                  <a:gd name="T77" fmla="*/ 0 h 3208"/>
                  <a:gd name="T78" fmla="*/ 708 w 725"/>
                  <a:gd name="T79" fmla="*/ 23 h 3208"/>
                  <a:gd name="T80" fmla="*/ 693 w 725"/>
                  <a:gd name="T81" fmla="*/ 98 h 3208"/>
                  <a:gd name="T82" fmla="*/ 675 w 725"/>
                  <a:gd name="T83" fmla="*/ 266 h 3208"/>
                  <a:gd name="T84" fmla="*/ 657 w 725"/>
                  <a:gd name="T85" fmla="*/ 490 h 3208"/>
                  <a:gd name="T86" fmla="*/ 645 w 725"/>
                  <a:gd name="T87" fmla="*/ 742 h 3208"/>
                  <a:gd name="T88" fmla="*/ 640 w 725"/>
                  <a:gd name="T89" fmla="*/ 998 h 3208"/>
                  <a:gd name="T90" fmla="*/ 645 w 725"/>
                  <a:gd name="T91" fmla="*/ 1238 h 3208"/>
                  <a:gd name="T92" fmla="*/ 657 w 725"/>
                  <a:gd name="T93" fmla="*/ 1389 h 3208"/>
                  <a:gd name="T94" fmla="*/ 670 w 725"/>
                  <a:gd name="T95" fmla="*/ 1473 h 3208"/>
                  <a:gd name="T96" fmla="*/ 677 w 725"/>
                  <a:gd name="T97" fmla="*/ 1507 h 3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25" h="3208">
                    <a:moveTo>
                      <a:pt x="677" y="1507"/>
                    </a:moveTo>
                    <a:lnTo>
                      <a:pt x="686" y="1563"/>
                    </a:lnTo>
                    <a:lnTo>
                      <a:pt x="718" y="1863"/>
                    </a:lnTo>
                    <a:lnTo>
                      <a:pt x="725" y="2017"/>
                    </a:lnTo>
                    <a:lnTo>
                      <a:pt x="725" y="2105"/>
                    </a:lnTo>
                    <a:lnTo>
                      <a:pt x="721" y="2139"/>
                    </a:lnTo>
                    <a:lnTo>
                      <a:pt x="711" y="2225"/>
                    </a:lnTo>
                    <a:lnTo>
                      <a:pt x="681" y="2450"/>
                    </a:lnTo>
                    <a:lnTo>
                      <a:pt x="651" y="2625"/>
                    </a:lnTo>
                    <a:lnTo>
                      <a:pt x="614" y="2800"/>
                    </a:lnTo>
                    <a:lnTo>
                      <a:pt x="569" y="2962"/>
                    </a:lnTo>
                    <a:lnTo>
                      <a:pt x="530" y="3062"/>
                    </a:lnTo>
                    <a:lnTo>
                      <a:pt x="500" y="3116"/>
                    </a:lnTo>
                    <a:lnTo>
                      <a:pt x="468" y="3156"/>
                    </a:lnTo>
                    <a:lnTo>
                      <a:pt x="434" y="3182"/>
                    </a:lnTo>
                    <a:lnTo>
                      <a:pt x="415" y="3188"/>
                    </a:lnTo>
                    <a:lnTo>
                      <a:pt x="379" y="3196"/>
                    </a:lnTo>
                    <a:lnTo>
                      <a:pt x="304" y="3204"/>
                    </a:lnTo>
                    <a:lnTo>
                      <a:pt x="197" y="3208"/>
                    </a:lnTo>
                    <a:lnTo>
                      <a:pt x="29" y="3193"/>
                    </a:lnTo>
                    <a:lnTo>
                      <a:pt x="0" y="3188"/>
                    </a:lnTo>
                    <a:lnTo>
                      <a:pt x="241" y="2293"/>
                    </a:lnTo>
                    <a:lnTo>
                      <a:pt x="263" y="2030"/>
                    </a:lnTo>
                    <a:lnTo>
                      <a:pt x="284" y="1681"/>
                    </a:lnTo>
                    <a:lnTo>
                      <a:pt x="274" y="1299"/>
                    </a:lnTo>
                    <a:lnTo>
                      <a:pt x="263" y="1005"/>
                    </a:lnTo>
                    <a:lnTo>
                      <a:pt x="266" y="980"/>
                    </a:lnTo>
                    <a:lnTo>
                      <a:pt x="280" y="824"/>
                    </a:lnTo>
                    <a:lnTo>
                      <a:pt x="285" y="686"/>
                    </a:lnTo>
                    <a:lnTo>
                      <a:pt x="282" y="541"/>
                    </a:lnTo>
                    <a:lnTo>
                      <a:pt x="268" y="438"/>
                    </a:lnTo>
                    <a:lnTo>
                      <a:pt x="253" y="377"/>
                    </a:lnTo>
                    <a:lnTo>
                      <a:pt x="234" y="324"/>
                    </a:lnTo>
                    <a:lnTo>
                      <a:pt x="208" y="282"/>
                    </a:lnTo>
                    <a:lnTo>
                      <a:pt x="175" y="253"/>
                    </a:lnTo>
                    <a:lnTo>
                      <a:pt x="134" y="239"/>
                    </a:lnTo>
                    <a:lnTo>
                      <a:pt x="110" y="241"/>
                    </a:lnTo>
                    <a:lnTo>
                      <a:pt x="721" y="0"/>
                    </a:lnTo>
                    <a:lnTo>
                      <a:pt x="718" y="0"/>
                    </a:lnTo>
                    <a:lnTo>
                      <a:pt x="708" y="23"/>
                    </a:lnTo>
                    <a:lnTo>
                      <a:pt x="693" y="98"/>
                    </a:lnTo>
                    <a:lnTo>
                      <a:pt x="675" y="266"/>
                    </a:lnTo>
                    <a:lnTo>
                      <a:pt x="657" y="490"/>
                    </a:lnTo>
                    <a:lnTo>
                      <a:pt x="645" y="742"/>
                    </a:lnTo>
                    <a:lnTo>
                      <a:pt x="640" y="998"/>
                    </a:lnTo>
                    <a:lnTo>
                      <a:pt x="645" y="1238"/>
                    </a:lnTo>
                    <a:lnTo>
                      <a:pt x="657" y="1389"/>
                    </a:lnTo>
                    <a:lnTo>
                      <a:pt x="670" y="1473"/>
                    </a:lnTo>
                    <a:lnTo>
                      <a:pt x="677" y="1507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26"/>
              <p:cNvSpPr>
                <a:spLocks/>
              </p:cNvSpPr>
              <p:nvPr/>
            </p:nvSpPr>
            <p:spPr bwMode="auto">
              <a:xfrm>
                <a:off x="7020239" y="1991180"/>
                <a:ext cx="566949" cy="1502140"/>
              </a:xfrm>
              <a:custGeom>
                <a:avLst/>
                <a:gdLst>
                  <a:gd name="T0" fmla="*/ 1245 w 1245"/>
                  <a:gd name="T1" fmla="*/ 220 h 3299"/>
                  <a:gd name="T2" fmla="*/ 1235 w 1245"/>
                  <a:gd name="T3" fmla="*/ 231 h 3299"/>
                  <a:gd name="T4" fmla="*/ 1176 w 1245"/>
                  <a:gd name="T5" fmla="*/ 308 h 3299"/>
                  <a:gd name="T6" fmla="*/ 1125 w 1245"/>
                  <a:gd name="T7" fmla="*/ 387 h 3299"/>
                  <a:gd name="T8" fmla="*/ 1071 w 1245"/>
                  <a:gd name="T9" fmla="*/ 488 h 3299"/>
                  <a:gd name="T10" fmla="*/ 1024 w 1245"/>
                  <a:gd name="T11" fmla="*/ 606 h 3299"/>
                  <a:gd name="T12" fmla="*/ 990 w 1245"/>
                  <a:gd name="T13" fmla="*/ 739 h 3299"/>
                  <a:gd name="T14" fmla="*/ 979 w 1245"/>
                  <a:gd name="T15" fmla="*/ 849 h 3299"/>
                  <a:gd name="T16" fmla="*/ 980 w 1245"/>
                  <a:gd name="T17" fmla="*/ 924 h 3299"/>
                  <a:gd name="T18" fmla="*/ 982 w 1245"/>
                  <a:gd name="T19" fmla="*/ 963 h 3299"/>
                  <a:gd name="T20" fmla="*/ 986 w 1245"/>
                  <a:gd name="T21" fmla="*/ 1135 h 3299"/>
                  <a:gd name="T22" fmla="*/ 1013 w 1245"/>
                  <a:gd name="T23" fmla="*/ 1980 h 3299"/>
                  <a:gd name="T24" fmla="*/ 1037 w 1245"/>
                  <a:gd name="T25" fmla="*/ 2378 h 3299"/>
                  <a:gd name="T26" fmla="*/ 1058 w 1245"/>
                  <a:gd name="T27" fmla="*/ 2578 h 3299"/>
                  <a:gd name="T28" fmla="*/ 1071 w 1245"/>
                  <a:gd name="T29" fmla="*/ 2645 h 3299"/>
                  <a:gd name="T30" fmla="*/ 1094 w 1245"/>
                  <a:gd name="T31" fmla="*/ 2753 h 3299"/>
                  <a:gd name="T32" fmla="*/ 1135 w 1245"/>
                  <a:gd name="T33" fmla="*/ 2977 h 3299"/>
                  <a:gd name="T34" fmla="*/ 1174 w 1245"/>
                  <a:gd name="T35" fmla="*/ 3253 h 3299"/>
                  <a:gd name="T36" fmla="*/ 1179 w 1245"/>
                  <a:gd name="T37" fmla="*/ 3299 h 3299"/>
                  <a:gd name="T38" fmla="*/ 1144 w 1245"/>
                  <a:gd name="T39" fmla="*/ 3293 h 3299"/>
                  <a:gd name="T40" fmla="*/ 933 w 1245"/>
                  <a:gd name="T41" fmla="*/ 3275 h 3299"/>
                  <a:gd name="T42" fmla="*/ 761 w 1245"/>
                  <a:gd name="T43" fmla="*/ 3271 h 3299"/>
                  <a:gd name="T44" fmla="*/ 678 w 1245"/>
                  <a:gd name="T45" fmla="*/ 3277 h 3299"/>
                  <a:gd name="T46" fmla="*/ 583 w 1245"/>
                  <a:gd name="T47" fmla="*/ 3280 h 3299"/>
                  <a:gd name="T48" fmla="*/ 428 w 1245"/>
                  <a:gd name="T49" fmla="*/ 3283 h 3299"/>
                  <a:gd name="T50" fmla="*/ 329 w 1245"/>
                  <a:gd name="T51" fmla="*/ 3278 h 3299"/>
                  <a:gd name="T52" fmla="*/ 237 w 1245"/>
                  <a:gd name="T53" fmla="*/ 3262 h 3299"/>
                  <a:gd name="T54" fmla="*/ 177 w 1245"/>
                  <a:gd name="T55" fmla="*/ 3239 h 3299"/>
                  <a:gd name="T56" fmla="*/ 142 w 1245"/>
                  <a:gd name="T57" fmla="*/ 3217 h 3299"/>
                  <a:gd name="T58" fmla="*/ 114 w 1245"/>
                  <a:gd name="T59" fmla="*/ 3189 h 3299"/>
                  <a:gd name="T60" fmla="*/ 91 w 1245"/>
                  <a:gd name="T61" fmla="*/ 3155 h 3299"/>
                  <a:gd name="T62" fmla="*/ 75 w 1245"/>
                  <a:gd name="T63" fmla="*/ 3114 h 3299"/>
                  <a:gd name="T64" fmla="*/ 66 w 1245"/>
                  <a:gd name="T65" fmla="*/ 3065 h 3299"/>
                  <a:gd name="T66" fmla="*/ 66 w 1245"/>
                  <a:gd name="T67" fmla="*/ 3038 h 3299"/>
                  <a:gd name="T68" fmla="*/ 64 w 1245"/>
                  <a:gd name="T69" fmla="*/ 2904 h 3299"/>
                  <a:gd name="T70" fmla="*/ 45 w 1245"/>
                  <a:gd name="T71" fmla="*/ 2517 h 3299"/>
                  <a:gd name="T72" fmla="*/ 8 w 1245"/>
                  <a:gd name="T73" fmla="*/ 1928 h 3299"/>
                  <a:gd name="T74" fmla="*/ 0 w 1245"/>
                  <a:gd name="T75" fmla="*/ 1814 h 3299"/>
                  <a:gd name="T76" fmla="*/ 415 w 1245"/>
                  <a:gd name="T77" fmla="*/ 635 h 3299"/>
                  <a:gd name="T78" fmla="*/ 611 w 1245"/>
                  <a:gd name="T79" fmla="*/ 2 h 3299"/>
                  <a:gd name="T80" fmla="*/ 615 w 1245"/>
                  <a:gd name="T81" fmla="*/ 0 h 3299"/>
                  <a:gd name="T82" fmla="*/ 766 w 1245"/>
                  <a:gd name="T83" fmla="*/ 43 h 3299"/>
                  <a:gd name="T84" fmla="*/ 996 w 1245"/>
                  <a:gd name="T85" fmla="*/ 117 h 3299"/>
                  <a:gd name="T86" fmla="*/ 1152 w 1245"/>
                  <a:gd name="T87" fmla="*/ 174 h 3299"/>
                  <a:gd name="T88" fmla="*/ 1224 w 1245"/>
                  <a:gd name="T89" fmla="*/ 208 h 3299"/>
                  <a:gd name="T90" fmla="*/ 1245 w 1245"/>
                  <a:gd name="T91" fmla="*/ 220 h 3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45" h="3299">
                    <a:moveTo>
                      <a:pt x="1245" y="220"/>
                    </a:moveTo>
                    <a:lnTo>
                      <a:pt x="1235" y="231"/>
                    </a:lnTo>
                    <a:lnTo>
                      <a:pt x="1176" y="308"/>
                    </a:lnTo>
                    <a:lnTo>
                      <a:pt x="1125" y="387"/>
                    </a:lnTo>
                    <a:lnTo>
                      <a:pt x="1071" y="488"/>
                    </a:lnTo>
                    <a:lnTo>
                      <a:pt x="1024" y="606"/>
                    </a:lnTo>
                    <a:lnTo>
                      <a:pt x="990" y="739"/>
                    </a:lnTo>
                    <a:lnTo>
                      <a:pt x="979" y="849"/>
                    </a:lnTo>
                    <a:lnTo>
                      <a:pt x="980" y="924"/>
                    </a:lnTo>
                    <a:lnTo>
                      <a:pt x="982" y="963"/>
                    </a:lnTo>
                    <a:lnTo>
                      <a:pt x="986" y="1135"/>
                    </a:lnTo>
                    <a:lnTo>
                      <a:pt x="1013" y="1980"/>
                    </a:lnTo>
                    <a:lnTo>
                      <a:pt x="1037" y="2378"/>
                    </a:lnTo>
                    <a:lnTo>
                      <a:pt x="1058" y="2578"/>
                    </a:lnTo>
                    <a:lnTo>
                      <a:pt x="1071" y="2645"/>
                    </a:lnTo>
                    <a:lnTo>
                      <a:pt x="1094" y="2753"/>
                    </a:lnTo>
                    <a:lnTo>
                      <a:pt x="1135" y="2977"/>
                    </a:lnTo>
                    <a:lnTo>
                      <a:pt x="1174" y="3253"/>
                    </a:lnTo>
                    <a:lnTo>
                      <a:pt x="1179" y="3299"/>
                    </a:lnTo>
                    <a:lnTo>
                      <a:pt x="1144" y="3293"/>
                    </a:lnTo>
                    <a:lnTo>
                      <a:pt x="933" y="3275"/>
                    </a:lnTo>
                    <a:lnTo>
                      <a:pt x="761" y="3271"/>
                    </a:lnTo>
                    <a:lnTo>
                      <a:pt x="678" y="3277"/>
                    </a:lnTo>
                    <a:lnTo>
                      <a:pt x="583" y="3280"/>
                    </a:lnTo>
                    <a:lnTo>
                      <a:pt x="428" y="3283"/>
                    </a:lnTo>
                    <a:lnTo>
                      <a:pt x="329" y="3278"/>
                    </a:lnTo>
                    <a:lnTo>
                      <a:pt x="237" y="3262"/>
                    </a:lnTo>
                    <a:lnTo>
                      <a:pt x="177" y="3239"/>
                    </a:lnTo>
                    <a:lnTo>
                      <a:pt x="142" y="3217"/>
                    </a:lnTo>
                    <a:lnTo>
                      <a:pt x="114" y="3189"/>
                    </a:lnTo>
                    <a:lnTo>
                      <a:pt x="91" y="3155"/>
                    </a:lnTo>
                    <a:lnTo>
                      <a:pt x="75" y="3114"/>
                    </a:lnTo>
                    <a:lnTo>
                      <a:pt x="66" y="3065"/>
                    </a:lnTo>
                    <a:lnTo>
                      <a:pt x="66" y="3038"/>
                    </a:lnTo>
                    <a:lnTo>
                      <a:pt x="64" y="2904"/>
                    </a:lnTo>
                    <a:lnTo>
                      <a:pt x="45" y="2517"/>
                    </a:lnTo>
                    <a:lnTo>
                      <a:pt x="8" y="1928"/>
                    </a:lnTo>
                    <a:lnTo>
                      <a:pt x="0" y="1814"/>
                    </a:lnTo>
                    <a:lnTo>
                      <a:pt x="415" y="635"/>
                    </a:lnTo>
                    <a:lnTo>
                      <a:pt x="611" y="2"/>
                    </a:lnTo>
                    <a:lnTo>
                      <a:pt x="615" y="0"/>
                    </a:lnTo>
                    <a:lnTo>
                      <a:pt x="766" y="43"/>
                    </a:lnTo>
                    <a:lnTo>
                      <a:pt x="996" y="117"/>
                    </a:lnTo>
                    <a:lnTo>
                      <a:pt x="1152" y="174"/>
                    </a:lnTo>
                    <a:lnTo>
                      <a:pt x="1224" y="208"/>
                    </a:lnTo>
                    <a:lnTo>
                      <a:pt x="1245" y="22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27"/>
              <p:cNvSpPr>
                <a:spLocks/>
              </p:cNvSpPr>
              <p:nvPr/>
            </p:nvSpPr>
            <p:spPr bwMode="auto">
              <a:xfrm>
                <a:off x="7200714" y="1688565"/>
                <a:ext cx="113025" cy="127609"/>
              </a:xfrm>
              <a:custGeom>
                <a:avLst/>
                <a:gdLst>
                  <a:gd name="T0" fmla="*/ 210 w 248"/>
                  <a:gd name="T1" fmla="*/ 14 h 280"/>
                  <a:gd name="T2" fmla="*/ 219 w 248"/>
                  <a:gd name="T3" fmla="*/ 21 h 280"/>
                  <a:gd name="T4" fmla="*/ 234 w 248"/>
                  <a:gd name="T5" fmla="*/ 37 h 280"/>
                  <a:gd name="T6" fmla="*/ 247 w 248"/>
                  <a:gd name="T7" fmla="*/ 69 h 280"/>
                  <a:gd name="T8" fmla="*/ 248 w 248"/>
                  <a:gd name="T9" fmla="*/ 121 h 280"/>
                  <a:gd name="T10" fmla="*/ 231 w 248"/>
                  <a:gd name="T11" fmla="*/ 175 h 280"/>
                  <a:gd name="T12" fmla="*/ 215 w 248"/>
                  <a:gd name="T13" fmla="*/ 202 h 280"/>
                  <a:gd name="T14" fmla="*/ 196 w 248"/>
                  <a:gd name="T15" fmla="*/ 226 h 280"/>
                  <a:gd name="T16" fmla="*/ 151 w 248"/>
                  <a:gd name="T17" fmla="*/ 263 h 280"/>
                  <a:gd name="T18" fmla="*/ 104 w 248"/>
                  <a:gd name="T19" fmla="*/ 280 h 280"/>
                  <a:gd name="T20" fmla="*/ 69 w 248"/>
                  <a:gd name="T21" fmla="*/ 279 h 280"/>
                  <a:gd name="T22" fmla="*/ 48 w 248"/>
                  <a:gd name="T23" fmla="*/ 273 h 280"/>
                  <a:gd name="T24" fmla="*/ 38 w 248"/>
                  <a:gd name="T25" fmla="*/ 267 h 280"/>
                  <a:gd name="T26" fmla="*/ 30 w 248"/>
                  <a:gd name="T27" fmla="*/ 261 h 280"/>
                  <a:gd name="T28" fmla="*/ 15 w 248"/>
                  <a:gd name="T29" fmla="*/ 243 h 280"/>
                  <a:gd name="T30" fmla="*/ 2 w 248"/>
                  <a:gd name="T31" fmla="*/ 211 h 280"/>
                  <a:gd name="T32" fmla="*/ 0 w 248"/>
                  <a:gd name="T33" fmla="*/ 160 h 280"/>
                  <a:gd name="T34" fmla="*/ 18 w 248"/>
                  <a:gd name="T35" fmla="*/ 106 h 280"/>
                  <a:gd name="T36" fmla="*/ 35 w 248"/>
                  <a:gd name="T37" fmla="*/ 79 h 280"/>
                  <a:gd name="T38" fmla="*/ 53 w 248"/>
                  <a:gd name="T39" fmla="*/ 54 h 280"/>
                  <a:gd name="T40" fmla="*/ 97 w 248"/>
                  <a:gd name="T41" fmla="*/ 19 h 280"/>
                  <a:gd name="T42" fmla="*/ 145 w 248"/>
                  <a:gd name="T43" fmla="*/ 0 h 280"/>
                  <a:gd name="T44" fmla="*/ 180 w 248"/>
                  <a:gd name="T45" fmla="*/ 1 h 280"/>
                  <a:gd name="T46" fmla="*/ 201 w 248"/>
                  <a:gd name="T47" fmla="*/ 8 h 280"/>
                  <a:gd name="T48" fmla="*/ 210 w 248"/>
                  <a:gd name="T49" fmla="*/ 1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280">
                    <a:moveTo>
                      <a:pt x="210" y="14"/>
                    </a:moveTo>
                    <a:lnTo>
                      <a:pt x="219" y="21"/>
                    </a:lnTo>
                    <a:lnTo>
                      <a:pt x="234" y="37"/>
                    </a:lnTo>
                    <a:lnTo>
                      <a:pt x="247" y="69"/>
                    </a:lnTo>
                    <a:lnTo>
                      <a:pt x="248" y="121"/>
                    </a:lnTo>
                    <a:lnTo>
                      <a:pt x="231" y="175"/>
                    </a:lnTo>
                    <a:lnTo>
                      <a:pt x="215" y="202"/>
                    </a:lnTo>
                    <a:lnTo>
                      <a:pt x="196" y="226"/>
                    </a:lnTo>
                    <a:lnTo>
                      <a:pt x="151" y="263"/>
                    </a:lnTo>
                    <a:lnTo>
                      <a:pt x="104" y="280"/>
                    </a:lnTo>
                    <a:lnTo>
                      <a:pt x="69" y="279"/>
                    </a:lnTo>
                    <a:lnTo>
                      <a:pt x="48" y="273"/>
                    </a:lnTo>
                    <a:lnTo>
                      <a:pt x="38" y="267"/>
                    </a:lnTo>
                    <a:lnTo>
                      <a:pt x="30" y="261"/>
                    </a:lnTo>
                    <a:lnTo>
                      <a:pt x="15" y="243"/>
                    </a:lnTo>
                    <a:lnTo>
                      <a:pt x="2" y="211"/>
                    </a:lnTo>
                    <a:lnTo>
                      <a:pt x="0" y="160"/>
                    </a:lnTo>
                    <a:lnTo>
                      <a:pt x="18" y="106"/>
                    </a:lnTo>
                    <a:lnTo>
                      <a:pt x="35" y="79"/>
                    </a:lnTo>
                    <a:lnTo>
                      <a:pt x="53" y="54"/>
                    </a:lnTo>
                    <a:lnTo>
                      <a:pt x="97" y="19"/>
                    </a:lnTo>
                    <a:lnTo>
                      <a:pt x="145" y="0"/>
                    </a:lnTo>
                    <a:lnTo>
                      <a:pt x="180" y="1"/>
                    </a:lnTo>
                    <a:lnTo>
                      <a:pt x="201" y="8"/>
                    </a:lnTo>
                    <a:lnTo>
                      <a:pt x="210" y="14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28"/>
              <p:cNvSpPr>
                <a:spLocks/>
              </p:cNvSpPr>
              <p:nvPr/>
            </p:nvSpPr>
            <p:spPr bwMode="auto">
              <a:xfrm>
                <a:off x="7175192" y="1684919"/>
                <a:ext cx="127609" cy="123963"/>
              </a:xfrm>
              <a:custGeom>
                <a:avLst/>
                <a:gdLst>
                  <a:gd name="T0" fmla="*/ 227 w 279"/>
                  <a:gd name="T1" fmla="*/ 190 h 272"/>
                  <a:gd name="T2" fmla="*/ 202 w 279"/>
                  <a:gd name="T3" fmla="*/ 215 h 272"/>
                  <a:gd name="T4" fmla="*/ 147 w 279"/>
                  <a:gd name="T5" fmla="*/ 253 h 272"/>
                  <a:gd name="T6" fmla="*/ 95 w 279"/>
                  <a:gd name="T7" fmla="*/ 272 h 272"/>
                  <a:gd name="T8" fmla="*/ 59 w 279"/>
                  <a:gd name="T9" fmla="*/ 272 h 272"/>
                  <a:gd name="T10" fmla="*/ 39 w 279"/>
                  <a:gd name="T11" fmla="*/ 264 h 272"/>
                  <a:gd name="T12" fmla="*/ 31 w 279"/>
                  <a:gd name="T13" fmla="*/ 256 h 272"/>
                  <a:gd name="T14" fmla="*/ 22 w 279"/>
                  <a:gd name="T15" fmla="*/ 251 h 272"/>
                  <a:gd name="T16" fmla="*/ 10 w 279"/>
                  <a:gd name="T17" fmla="*/ 238 h 272"/>
                  <a:gd name="T18" fmla="*/ 0 w 279"/>
                  <a:gd name="T19" fmla="*/ 208 h 272"/>
                  <a:gd name="T20" fmla="*/ 4 w 279"/>
                  <a:gd name="T21" fmla="*/ 159 h 272"/>
                  <a:gd name="T22" fmla="*/ 30 w 279"/>
                  <a:gd name="T23" fmla="*/ 106 h 272"/>
                  <a:gd name="T24" fmla="*/ 52 w 279"/>
                  <a:gd name="T25" fmla="*/ 82 h 272"/>
                  <a:gd name="T26" fmla="*/ 77 w 279"/>
                  <a:gd name="T27" fmla="*/ 57 h 272"/>
                  <a:gd name="T28" fmla="*/ 132 w 279"/>
                  <a:gd name="T29" fmla="*/ 19 h 272"/>
                  <a:gd name="T30" fmla="*/ 186 w 279"/>
                  <a:gd name="T31" fmla="*/ 0 h 272"/>
                  <a:gd name="T32" fmla="*/ 220 w 279"/>
                  <a:gd name="T33" fmla="*/ 0 h 272"/>
                  <a:gd name="T34" fmla="*/ 241 w 279"/>
                  <a:gd name="T35" fmla="*/ 8 h 272"/>
                  <a:gd name="T36" fmla="*/ 248 w 279"/>
                  <a:gd name="T37" fmla="*/ 16 h 272"/>
                  <a:gd name="T38" fmla="*/ 257 w 279"/>
                  <a:gd name="T39" fmla="*/ 21 h 272"/>
                  <a:gd name="T40" fmla="*/ 269 w 279"/>
                  <a:gd name="T41" fmla="*/ 34 h 272"/>
                  <a:gd name="T42" fmla="*/ 279 w 279"/>
                  <a:gd name="T43" fmla="*/ 62 h 272"/>
                  <a:gd name="T44" fmla="*/ 275 w 279"/>
                  <a:gd name="T45" fmla="*/ 111 h 272"/>
                  <a:gd name="T46" fmla="*/ 249 w 279"/>
                  <a:gd name="T47" fmla="*/ 165 h 272"/>
                  <a:gd name="T48" fmla="*/ 227 w 279"/>
                  <a:gd name="T49" fmla="*/ 19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9" h="272">
                    <a:moveTo>
                      <a:pt x="227" y="190"/>
                    </a:moveTo>
                    <a:lnTo>
                      <a:pt x="202" y="215"/>
                    </a:lnTo>
                    <a:lnTo>
                      <a:pt x="147" y="253"/>
                    </a:lnTo>
                    <a:lnTo>
                      <a:pt x="95" y="272"/>
                    </a:lnTo>
                    <a:lnTo>
                      <a:pt x="59" y="272"/>
                    </a:lnTo>
                    <a:lnTo>
                      <a:pt x="39" y="264"/>
                    </a:lnTo>
                    <a:lnTo>
                      <a:pt x="31" y="256"/>
                    </a:lnTo>
                    <a:lnTo>
                      <a:pt x="22" y="251"/>
                    </a:lnTo>
                    <a:lnTo>
                      <a:pt x="10" y="238"/>
                    </a:lnTo>
                    <a:lnTo>
                      <a:pt x="0" y="208"/>
                    </a:lnTo>
                    <a:lnTo>
                      <a:pt x="4" y="159"/>
                    </a:lnTo>
                    <a:lnTo>
                      <a:pt x="30" y="106"/>
                    </a:lnTo>
                    <a:lnTo>
                      <a:pt x="52" y="82"/>
                    </a:lnTo>
                    <a:lnTo>
                      <a:pt x="77" y="57"/>
                    </a:lnTo>
                    <a:lnTo>
                      <a:pt x="132" y="19"/>
                    </a:lnTo>
                    <a:lnTo>
                      <a:pt x="186" y="0"/>
                    </a:lnTo>
                    <a:lnTo>
                      <a:pt x="220" y="0"/>
                    </a:lnTo>
                    <a:lnTo>
                      <a:pt x="241" y="8"/>
                    </a:lnTo>
                    <a:lnTo>
                      <a:pt x="248" y="16"/>
                    </a:lnTo>
                    <a:lnTo>
                      <a:pt x="257" y="21"/>
                    </a:lnTo>
                    <a:lnTo>
                      <a:pt x="269" y="34"/>
                    </a:lnTo>
                    <a:lnTo>
                      <a:pt x="279" y="62"/>
                    </a:lnTo>
                    <a:lnTo>
                      <a:pt x="275" y="111"/>
                    </a:lnTo>
                    <a:lnTo>
                      <a:pt x="249" y="165"/>
                    </a:lnTo>
                    <a:lnTo>
                      <a:pt x="227" y="19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29"/>
              <p:cNvSpPr>
                <a:spLocks/>
              </p:cNvSpPr>
              <p:nvPr/>
            </p:nvSpPr>
            <p:spPr bwMode="auto">
              <a:xfrm>
                <a:off x="7009301" y="1931022"/>
                <a:ext cx="328137" cy="876856"/>
              </a:xfrm>
              <a:custGeom>
                <a:avLst/>
                <a:gdLst>
                  <a:gd name="T0" fmla="*/ 480 w 720"/>
                  <a:gd name="T1" fmla="*/ 0 h 1921"/>
                  <a:gd name="T2" fmla="*/ 480 w 720"/>
                  <a:gd name="T3" fmla="*/ 14 h 1921"/>
                  <a:gd name="T4" fmla="*/ 471 w 720"/>
                  <a:gd name="T5" fmla="*/ 136 h 1921"/>
                  <a:gd name="T6" fmla="*/ 458 w 720"/>
                  <a:gd name="T7" fmla="*/ 219 h 1921"/>
                  <a:gd name="T8" fmla="*/ 444 w 720"/>
                  <a:gd name="T9" fmla="*/ 270 h 1921"/>
                  <a:gd name="T10" fmla="*/ 379 w 720"/>
                  <a:gd name="T11" fmla="*/ 450 h 1921"/>
                  <a:gd name="T12" fmla="*/ 297 w 720"/>
                  <a:gd name="T13" fmla="*/ 663 h 1921"/>
                  <a:gd name="T14" fmla="*/ 232 w 720"/>
                  <a:gd name="T15" fmla="*/ 843 h 1921"/>
                  <a:gd name="T16" fmla="*/ 217 w 720"/>
                  <a:gd name="T17" fmla="*/ 895 h 1921"/>
                  <a:gd name="T18" fmla="*/ 198 w 720"/>
                  <a:gd name="T19" fmla="*/ 958 h 1921"/>
                  <a:gd name="T20" fmla="*/ 130 w 720"/>
                  <a:gd name="T21" fmla="*/ 1242 h 1921"/>
                  <a:gd name="T22" fmla="*/ 56 w 720"/>
                  <a:gd name="T23" fmla="*/ 1591 h 1921"/>
                  <a:gd name="T24" fmla="*/ 5 w 720"/>
                  <a:gd name="T25" fmla="*/ 1866 h 1921"/>
                  <a:gd name="T26" fmla="*/ 0 w 720"/>
                  <a:gd name="T27" fmla="*/ 1921 h 1921"/>
                  <a:gd name="T28" fmla="*/ 76 w 720"/>
                  <a:gd name="T29" fmla="*/ 1780 h 1921"/>
                  <a:gd name="T30" fmla="*/ 217 w 720"/>
                  <a:gd name="T31" fmla="*/ 1507 h 1921"/>
                  <a:gd name="T32" fmla="*/ 306 w 720"/>
                  <a:gd name="T33" fmla="*/ 1327 h 1921"/>
                  <a:gd name="T34" fmla="*/ 540 w 720"/>
                  <a:gd name="T35" fmla="*/ 821 h 1921"/>
                  <a:gd name="T36" fmla="*/ 657 w 720"/>
                  <a:gd name="T37" fmla="*/ 556 h 1921"/>
                  <a:gd name="T38" fmla="*/ 677 w 720"/>
                  <a:gd name="T39" fmla="*/ 502 h 1921"/>
                  <a:gd name="T40" fmla="*/ 567 w 720"/>
                  <a:gd name="T41" fmla="*/ 436 h 1921"/>
                  <a:gd name="T42" fmla="*/ 720 w 720"/>
                  <a:gd name="T43" fmla="*/ 436 h 1921"/>
                  <a:gd name="T44" fmla="*/ 720 w 720"/>
                  <a:gd name="T45" fmla="*/ 418 h 1921"/>
                  <a:gd name="T46" fmla="*/ 715 w 720"/>
                  <a:gd name="T47" fmla="*/ 311 h 1921"/>
                  <a:gd name="T48" fmla="*/ 706 w 720"/>
                  <a:gd name="T49" fmla="*/ 231 h 1921"/>
                  <a:gd name="T50" fmla="*/ 699 w 720"/>
                  <a:gd name="T51" fmla="*/ 197 h 1921"/>
                  <a:gd name="T52" fmla="*/ 697 w 720"/>
                  <a:gd name="T53" fmla="*/ 181 h 1921"/>
                  <a:gd name="T54" fmla="*/ 684 w 720"/>
                  <a:gd name="T55" fmla="*/ 155 h 1921"/>
                  <a:gd name="T56" fmla="*/ 652 w 720"/>
                  <a:gd name="T57" fmla="*/ 125 h 1921"/>
                  <a:gd name="T58" fmla="*/ 632 w 720"/>
                  <a:gd name="T59" fmla="*/ 109 h 1921"/>
                  <a:gd name="T60" fmla="*/ 583 w 720"/>
                  <a:gd name="T61" fmla="*/ 74 h 1921"/>
                  <a:gd name="T62" fmla="*/ 521 w 720"/>
                  <a:gd name="T63" fmla="*/ 22 h 1921"/>
                  <a:gd name="T64" fmla="*/ 490 w 720"/>
                  <a:gd name="T65" fmla="*/ 3 h 1921"/>
                  <a:gd name="T66" fmla="*/ 480 w 720"/>
                  <a:gd name="T67" fmla="*/ 0 h 1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0" h="1921">
                    <a:moveTo>
                      <a:pt x="480" y="0"/>
                    </a:moveTo>
                    <a:lnTo>
                      <a:pt x="480" y="14"/>
                    </a:lnTo>
                    <a:lnTo>
                      <a:pt x="471" y="136"/>
                    </a:lnTo>
                    <a:lnTo>
                      <a:pt x="458" y="219"/>
                    </a:lnTo>
                    <a:lnTo>
                      <a:pt x="444" y="270"/>
                    </a:lnTo>
                    <a:lnTo>
                      <a:pt x="379" y="450"/>
                    </a:lnTo>
                    <a:lnTo>
                      <a:pt x="297" y="663"/>
                    </a:lnTo>
                    <a:lnTo>
                      <a:pt x="232" y="843"/>
                    </a:lnTo>
                    <a:lnTo>
                      <a:pt x="217" y="895"/>
                    </a:lnTo>
                    <a:lnTo>
                      <a:pt x="198" y="958"/>
                    </a:lnTo>
                    <a:lnTo>
                      <a:pt x="130" y="1242"/>
                    </a:lnTo>
                    <a:lnTo>
                      <a:pt x="56" y="1591"/>
                    </a:lnTo>
                    <a:lnTo>
                      <a:pt x="5" y="1866"/>
                    </a:lnTo>
                    <a:lnTo>
                      <a:pt x="0" y="1921"/>
                    </a:lnTo>
                    <a:lnTo>
                      <a:pt x="76" y="1780"/>
                    </a:lnTo>
                    <a:lnTo>
                      <a:pt x="217" y="1507"/>
                    </a:lnTo>
                    <a:lnTo>
                      <a:pt x="306" y="1327"/>
                    </a:lnTo>
                    <a:lnTo>
                      <a:pt x="540" y="821"/>
                    </a:lnTo>
                    <a:lnTo>
                      <a:pt x="657" y="556"/>
                    </a:lnTo>
                    <a:lnTo>
                      <a:pt x="677" y="502"/>
                    </a:lnTo>
                    <a:lnTo>
                      <a:pt x="567" y="436"/>
                    </a:lnTo>
                    <a:lnTo>
                      <a:pt x="720" y="436"/>
                    </a:lnTo>
                    <a:lnTo>
                      <a:pt x="720" y="418"/>
                    </a:lnTo>
                    <a:lnTo>
                      <a:pt x="715" y="311"/>
                    </a:lnTo>
                    <a:lnTo>
                      <a:pt x="706" y="231"/>
                    </a:lnTo>
                    <a:lnTo>
                      <a:pt x="699" y="197"/>
                    </a:lnTo>
                    <a:lnTo>
                      <a:pt x="697" y="181"/>
                    </a:lnTo>
                    <a:lnTo>
                      <a:pt x="684" y="155"/>
                    </a:lnTo>
                    <a:lnTo>
                      <a:pt x="652" y="125"/>
                    </a:lnTo>
                    <a:lnTo>
                      <a:pt x="632" y="109"/>
                    </a:lnTo>
                    <a:lnTo>
                      <a:pt x="583" y="74"/>
                    </a:lnTo>
                    <a:lnTo>
                      <a:pt x="521" y="22"/>
                    </a:lnTo>
                    <a:lnTo>
                      <a:pt x="490" y="3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30"/>
              <p:cNvSpPr>
                <a:spLocks/>
              </p:cNvSpPr>
              <p:nvPr/>
            </p:nvSpPr>
            <p:spPr bwMode="auto">
              <a:xfrm>
                <a:off x="6806949" y="1962013"/>
                <a:ext cx="173184" cy="1073739"/>
              </a:xfrm>
              <a:custGeom>
                <a:avLst/>
                <a:gdLst>
                  <a:gd name="T0" fmla="*/ 379 w 379"/>
                  <a:gd name="T1" fmla="*/ 0 h 2358"/>
                  <a:gd name="T2" fmla="*/ 377 w 379"/>
                  <a:gd name="T3" fmla="*/ 22 h 2358"/>
                  <a:gd name="T4" fmla="*/ 355 w 379"/>
                  <a:gd name="T5" fmla="*/ 146 h 2358"/>
                  <a:gd name="T6" fmla="*/ 330 w 379"/>
                  <a:gd name="T7" fmla="*/ 241 h 2358"/>
                  <a:gd name="T8" fmla="*/ 314 w 379"/>
                  <a:gd name="T9" fmla="*/ 284 h 2358"/>
                  <a:gd name="T10" fmla="*/ 281 w 379"/>
                  <a:gd name="T11" fmla="*/ 355 h 2358"/>
                  <a:gd name="T12" fmla="*/ 243 w 379"/>
                  <a:gd name="T13" fmla="*/ 439 h 2358"/>
                  <a:gd name="T14" fmla="*/ 228 w 379"/>
                  <a:gd name="T15" fmla="*/ 515 h 2358"/>
                  <a:gd name="T16" fmla="*/ 227 w 379"/>
                  <a:gd name="T17" fmla="*/ 568 h 2358"/>
                  <a:gd name="T18" fmla="*/ 224 w 379"/>
                  <a:gd name="T19" fmla="*/ 602 h 2358"/>
                  <a:gd name="T20" fmla="*/ 221 w 379"/>
                  <a:gd name="T21" fmla="*/ 721 h 2358"/>
                  <a:gd name="T22" fmla="*/ 224 w 379"/>
                  <a:gd name="T23" fmla="*/ 971 h 2358"/>
                  <a:gd name="T24" fmla="*/ 243 w 379"/>
                  <a:gd name="T25" fmla="*/ 1554 h 2358"/>
                  <a:gd name="T26" fmla="*/ 249 w 379"/>
                  <a:gd name="T27" fmla="*/ 1747 h 2358"/>
                  <a:gd name="T28" fmla="*/ 249 w 379"/>
                  <a:gd name="T29" fmla="*/ 2358 h 2358"/>
                  <a:gd name="T30" fmla="*/ 241 w 379"/>
                  <a:gd name="T31" fmla="*/ 2287 h 2358"/>
                  <a:gd name="T32" fmla="*/ 194 w 379"/>
                  <a:gd name="T33" fmla="*/ 1943 h 2358"/>
                  <a:gd name="T34" fmla="*/ 166 w 379"/>
                  <a:gd name="T35" fmla="*/ 1784 h 2358"/>
                  <a:gd name="T36" fmla="*/ 149 w 379"/>
                  <a:gd name="T37" fmla="*/ 1706 h 2358"/>
                  <a:gd name="T38" fmla="*/ 140 w 379"/>
                  <a:gd name="T39" fmla="*/ 1682 h 2358"/>
                  <a:gd name="T40" fmla="*/ 131 w 379"/>
                  <a:gd name="T41" fmla="*/ 1657 h 2358"/>
                  <a:gd name="T42" fmla="*/ 108 w 379"/>
                  <a:gd name="T43" fmla="*/ 1567 h 2358"/>
                  <a:gd name="T44" fmla="*/ 68 w 379"/>
                  <a:gd name="T45" fmla="*/ 1370 h 2358"/>
                  <a:gd name="T46" fmla="*/ 29 w 379"/>
                  <a:gd name="T47" fmla="*/ 1114 h 2358"/>
                  <a:gd name="T48" fmla="*/ 11 w 379"/>
                  <a:gd name="T49" fmla="*/ 935 h 2358"/>
                  <a:gd name="T50" fmla="*/ 0 w 379"/>
                  <a:gd name="T51" fmla="*/ 759 h 2358"/>
                  <a:gd name="T52" fmla="*/ 2 w 379"/>
                  <a:gd name="T53" fmla="*/ 596 h 2358"/>
                  <a:gd name="T54" fmla="*/ 9 w 379"/>
                  <a:gd name="T55" fmla="*/ 525 h 2358"/>
                  <a:gd name="T56" fmla="*/ 96 w 379"/>
                  <a:gd name="T57" fmla="*/ 458 h 2358"/>
                  <a:gd name="T58" fmla="*/ 31 w 379"/>
                  <a:gd name="T59" fmla="*/ 415 h 2358"/>
                  <a:gd name="T60" fmla="*/ 50 w 379"/>
                  <a:gd name="T61" fmla="*/ 393 h 2358"/>
                  <a:gd name="T62" fmla="*/ 173 w 379"/>
                  <a:gd name="T63" fmla="*/ 246 h 2358"/>
                  <a:gd name="T64" fmla="*/ 205 w 379"/>
                  <a:gd name="T65" fmla="*/ 197 h 2358"/>
                  <a:gd name="T66" fmla="*/ 303 w 379"/>
                  <a:gd name="T67" fmla="*/ 87 h 2358"/>
                  <a:gd name="T68" fmla="*/ 379 w 379"/>
                  <a:gd name="T69" fmla="*/ 0 h 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9" h="2358">
                    <a:moveTo>
                      <a:pt x="379" y="0"/>
                    </a:moveTo>
                    <a:lnTo>
                      <a:pt x="377" y="22"/>
                    </a:lnTo>
                    <a:lnTo>
                      <a:pt x="355" y="146"/>
                    </a:lnTo>
                    <a:lnTo>
                      <a:pt x="330" y="241"/>
                    </a:lnTo>
                    <a:lnTo>
                      <a:pt x="314" y="284"/>
                    </a:lnTo>
                    <a:lnTo>
                      <a:pt x="281" y="355"/>
                    </a:lnTo>
                    <a:lnTo>
                      <a:pt x="243" y="439"/>
                    </a:lnTo>
                    <a:lnTo>
                      <a:pt x="228" y="515"/>
                    </a:lnTo>
                    <a:lnTo>
                      <a:pt x="227" y="568"/>
                    </a:lnTo>
                    <a:lnTo>
                      <a:pt x="224" y="602"/>
                    </a:lnTo>
                    <a:lnTo>
                      <a:pt x="221" y="721"/>
                    </a:lnTo>
                    <a:lnTo>
                      <a:pt x="224" y="971"/>
                    </a:lnTo>
                    <a:lnTo>
                      <a:pt x="243" y="1554"/>
                    </a:lnTo>
                    <a:lnTo>
                      <a:pt x="249" y="1747"/>
                    </a:lnTo>
                    <a:lnTo>
                      <a:pt x="249" y="2358"/>
                    </a:lnTo>
                    <a:lnTo>
                      <a:pt x="241" y="2287"/>
                    </a:lnTo>
                    <a:lnTo>
                      <a:pt x="194" y="1943"/>
                    </a:lnTo>
                    <a:lnTo>
                      <a:pt x="166" y="1784"/>
                    </a:lnTo>
                    <a:lnTo>
                      <a:pt x="149" y="1706"/>
                    </a:lnTo>
                    <a:lnTo>
                      <a:pt x="140" y="1682"/>
                    </a:lnTo>
                    <a:lnTo>
                      <a:pt x="131" y="1657"/>
                    </a:lnTo>
                    <a:lnTo>
                      <a:pt x="108" y="1567"/>
                    </a:lnTo>
                    <a:lnTo>
                      <a:pt x="68" y="1370"/>
                    </a:lnTo>
                    <a:lnTo>
                      <a:pt x="29" y="1114"/>
                    </a:lnTo>
                    <a:lnTo>
                      <a:pt x="11" y="935"/>
                    </a:lnTo>
                    <a:lnTo>
                      <a:pt x="0" y="759"/>
                    </a:lnTo>
                    <a:lnTo>
                      <a:pt x="2" y="596"/>
                    </a:lnTo>
                    <a:lnTo>
                      <a:pt x="9" y="525"/>
                    </a:lnTo>
                    <a:lnTo>
                      <a:pt x="96" y="458"/>
                    </a:lnTo>
                    <a:lnTo>
                      <a:pt x="31" y="415"/>
                    </a:lnTo>
                    <a:lnTo>
                      <a:pt x="50" y="393"/>
                    </a:lnTo>
                    <a:lnTo>
                      <a:pt x="173" y="246"/>
                    </a:lnTo>
                    <a:lnTo>
                      <a:pt x="205" y="197"/>
                    </a:lnTo>
                    <a:lnTo>
                      <a:pt x="303" y="87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31"/>
              <p:cNvSpPr>
                <a:spLocks/>
              </p:cNvSpPr>
              <p:nvPr/>
            </p:nvSpPr>
            <p:spPr bwMode="auto">
              <a:xfrm>
                <a:off x="6708508" y="2906319"/>
                <a:ext cx="313554" cy="257041"/>
              </a:xfrm>
              <a:custGeom>
                <a:avLst/>
                <a:gdLst>
                  <a:gd name="T0" fmla="*/ 225 w 688"/>
                  <a:gd name="T1" fmla="*/ 3 h 567"/>
                  <a:gd name="T2" fmla="*/ 252 w 688"/>
                  <a:gd name="T3" fmla="*/ 5 h 567"/>
                  <a:gd name="T4" fmla="*/ 366 w 688"/>
                  <a:gd name="T5" fmla="*/ 38 h 567"/>
                  <a:gd name="T6" fmla="*/ 414 w 688"/>
                  <a:gd name="T7" fmla="*/ 62 h 567"/>
                  <a:gd name="T8" fmla="*/ 458 w 688"/>
                  <a:gd name="T9" fmla="*/ 92 h 567"/>
                  <a:gd name="T10" fmla="*/ 495 w 688"/>
                  <a:gd name="T11" fmla="*/ 132 h 567"/>
                  <a:gd name="T12" fmla="*/ 508 w 688"/>
                  <a:gd name="T13" fmla="*/ 156 h 567"/>
                  <a:gd name="T14" fmla="*/ 683 w 688"/>
                  <a:gd name="T15" fmla="*/ 505 h 567"/>
                  <a:gd name="T16" fmla="*/ 686 w 688"/>
                  <a:gd name="T17" fmla="*/ 514 h 567"/>
                  <a:gd name="T18" fmla="*/ 688 w 688"/>
                  <a:gd name="T19" fmla="*/ 530 h 567"/>
                  <a:gd name="T20" fmla="*/ 679 w 688"/>
                  <a:gd name="T21" fmla="*/ 551 h 567"/>
                  <a:gd name="T22" fmla="*/ 654 w 688"/>
                  <a:gd name="T23" fmla="*/ 567 h 567"/>
                  <a:gd name="T24" fmla="*/ 634 w 688"/>
                  <a:gd name="T25" fmla="*/ 565 h 567"/>
                  <a:gd name="T26" fmla="*/ 623 w 688"/>
                  <a:gd name="T27" fmla="*/ 557 h 567"/>
                  <a:gd name="T28" fmla="*/ 618 w 688"/>
                  <a:gd name="T29" fmla="*/ 549 h 567"/>
                  <a:gd name="T30" fmla="*/ 552 w 688"/>
                  <a:gd name="T31" fmla="*/ 440 h 567"/>
                  <a:gd name="T32" fmla="*/ 225 w 688"/>
                  <a:gd name="T33" fmla="*/ 505 h 567"/>
                  <a:gd name="T34" fmla="*/ 209 w 688"/>
                  <a:gd name="T35" fmla="*/ 494 h 567"/>
                  <a:gd name="T36" fmla="*/ 119 w 688"/>
                  <a:gd name="T37" fmla="*/ 409 h 567"/>
                  <a:gd name="T38" fmla="*/ 71 w 688"/>
                  <a:gd name="T39" fmla="*/ 344 h 567"/>
                  <a:gd name="T40" fmla="*/ 42 w 688"/>
                  <a:gd name="T41" fmla="*/ 293 h 567"/>
                  <a:gd name="T42" fmla="*/ 28 w 688"/>
                  <a:gd name="T43" fmla="*/ 264 h 567"/>
                  <a:gd name="T44" fmla="*/ 18 w 688"/>
                  <a:gd name="T45" fmla="*/ 248 h 567"/>
                  <a:gd name="T46" fmla="*/ 6 w 688"/>
                  <a:gd name="T47" fmla="*/ 218 h 567"/>
                  <a:gd name="T48" fmla="*/ 0 w 688"/>
                  <a:gd name="T49" fmla="*/ 188 h 567"/>
                  <a:gd name="T50" fmla="*/ 1 w 688"/>
                  <a:gd name="T51" fmla="*/ 160 h 567"/>
                  <a:gd name="T52" fmla="*/ 12 w 688"/>
                  <a:gd name="T53" fmla="*/ 122 h 567"/>
                  <a:gd name="T54" fmla="*/ 42 w 688"/>
                  <a:gd name="T55" fmla="*/ 79 h 567"/>
                  <a:gd name="T56" fmla="*/ 82 w 688"/>
                  <a:gd name="T57" fmla="*/ 43 h 567"/>
                  <a:gd name="T58" fmla="*/ 129 w 688"/>
                  <a:gd name="T59" fmla="*/ 19 h 567"/>
                  <a:gd name="T60" fmla="*/ 173 w 688"/>
                  <a:gd name="T61" fmla="*/ 4 h 567"/>
                  <a:gd name="T62" fmla="*/ 211 w 688"/>
                  <a:gd name="T63" fmla="*/ 0 h 567"/>
                  <a:gd name="T64" fmla="*/ 225 w 688"/>
                  <a:gd name="T65" fmla="*/ 3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8" h="567">
                    <a:moveTo>
                      <a:pt x="225" y="3"/>
                    </a:moveTo>
                    <a:lnTo>
                      <a:pt x="252" y="5"/>
                    </a:lnTo>
                    <a:lnTo>
                      <a:pt x="366" y="38"/>
                    </a:lnTo>
                    <a:lnTo>
                      <a:pt x="414" y="62"/>
                    </a:lnTo>
                    <a:lnTo>
                      <a:pt x="458" y="92"/>
                    </a:lnTo>
                    <a:lnTo>
                      <a:pt x="495" y="132"/>
                    </a:lnTo>
                    <a:lnTo>
                      <a:pt x="508" y="156"/>
                    </a:lnTo>
                    <a:lnTo>
                      <a:pt x="683" y="505"/>
                    </a:lnTo>
                    <a:lnTo>
                      <a:pt x="686" y="514"/>
                    </a:lnTo>
                    <a:lnTo>
                      <a:pt x="688" y="530"/>
                    </a:lnTo>
                    <a:lnTo>
                      <a:pt x="679" y="551"/>
                    </a:lnTo>
                    <a:lnTo>
                      <a:pt x="654" y="567"/>
                    </a:lnTo>
                    <a:lnTo>
                      <a:pt x="634" y="565"/>
                    </a:lnTo>
                    <a:lnTo>
                      <a:pt x="623" y="557"/>
                    </a:lnTo>
                    <a:lnTo>
                      <a:pt x="618" y="549"/>
                    </a:lnTo>
                    <a:lnTo>
                      <a:pt x="552" y="440"/>
                    </a:lnTo>
                    <a:lnTo>
                      <a:pt x="225" y="505"/>
                    </a:lnTo>
                    <a:lnTo>
                      <a:pt x="209" y="494"/>
                    </a:lnTo>
                    <a:lnTo>
                      <a:pt x="119" y="409"/>
                    </a:lnTo>
                    <a:lnTo>
                      <a:pt x="71" y="344"/>
                    </a:lnTo>
                    <a:lnTo>
                      <a:pt x="42" y="293"/>
                    </a:lnTo>
                    <a:lnTo>
                      <a:pt x="28" y="264"/>
                    </a:lnTo>
                    <a:lnTo>
                      <a:pt x="18" y="248"/>
                    </a:lnTo>
                    <a:lnTo>
                      <a:pt x="6" y="218"/>
                    </a:lnTo>
                    <a:lnTo>
                      <a:pt x="0" y="188"/>
                    </a:lnTo>
                    <a:lnTo>
                      <a:pt x="1" y="160"/>
                    </a:lnTo>
                    <a:lnTo>
                      <a:pt x="12" y="122"/>
                    </a:lnTo>
                    <a:lnTo>
                      <a:pt x="42" y="79"/>
                    </a:lnTo>
                    <a:lnTo>
                      <a:pt x="82" y="43"/>
                    </a:lnTo>
                    <a:lnTo>
                      <a:pt x="129" y="19"/>
                    </a:lnTo>
                    <a:lnTo>
                      <a:pt x="173" y="4"/>
                    </a:lnTo>
                    <a:lnTo>
                      <a:pt x="211" y="0"/>
                    </a:lnTo>
                    <a:lnTo>
                      <a:pt x="225" y="3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32"/>
              <p:cNvSpPr>
                <a:spLocks/>
              </p:cNvSpPr>
              <p:nvPr/>
            </p:nvSpPr>
            <p:spPr bwMode="auto">
              <a:xfrm>
                <a:off x="6980133" y="3115963"/>
                <a:ext cx="29168" cy="40106"/>
              </a:xfrm>
              <a:custGeom>
                <a:avLst/>
                <a:gdLst>
                  <a:gd name="T0" fmla="*/ 67 w 67"/>
                  <a:gd name="T1" fmla="*/ 44 h 88"/>
                  <a:gd name="T2" fmla="*/ 67 w 67"/>
                  <a:gd name="T3" fmla="*/ 42 h 88"/>
                  <a:gd name="T4" fmla="*/ 58 w 67"/>
                  <a:gd name="T5" fmla="*/ 17 h 88"/>
                  <a:gd name="T6" fmla="*/ 45 w 67"/>
                  <a:gd name="T7" fmla="*/ 0 h 88"/>
                  <a:gd name="T8" fmla="*/ 43 w 67"/>
                  <a:gd name="T9" fmla="*/ 7 h 88"/>
                  <a:gd name="T10" fmla="*/ 37 w 67"/>
                  <a:gd name="T11" fmla="*/ 18 h 88"/>
                  <a:gd name="T12" fmla="*/ 18 w 67"/>
                  <a:gd name="T13" fmla="*/ 31 h 88"/>
                  <a:gd name="T14" fmla="*/ 0 w 67"/>
                  <a:gd name="T15" fmla="*/ 44 h 88"/>
                  <a:gd name="T16" fmla="*/ 23 w 67"/>
                  <a:gd name="T17" fmla="*/ 88 h 88"/>
                  <a:gd name="T18" fmla="*/ 45 w 67"/>
                  <a:gd name="T19" fmla="*/ 88 h 88"/>
                  <a:gd name="T20" fmla="*/ 47 w 67"/>
                  <a:gd name="T21" fmla="*/ 88 h 88"/>
                  <a:gd name="T22" fmla="*/ 59 w 67"/>
                  <a:gd name="T23" fmla="*/ 77 h 88"/>
                  <a:gd name="T24" fmla="*/ 66 w 67"/>
                  <a:gd name="T25" fmla="*/ 59 h 88"/>
                  <a:gd name="T26" fmla="*/ 67 w 67"/>
                  <a:gd name="T27" fmla="*/ 44 h 88"/>
                  <a:gd name="T28" fmla="*/ 67 w 67"/>
                  <a:gd name="T29" fmla="*/ 59 h 88"/>
                  <a:gd name="T30" fmla="*/ 67 w 67"/>
                  <a:gd name="T31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88">
                    <a:moveTo>
                      <a:pt x="67" y="44"/>
                    </a:moveTo>
                    <a:lnTo>
                      <a:pt x="67" y="42"/>
                    </a:lnTo>
                    <a:lnTo>
                      <a:pt x="58" y="17"/>
                    </a:lnTo>
                    <a:lnTo>
                      <a:pt x="45" y="0"/>
                    </a:lnTo>
                    <a:lnTo>
                      <a:pt x="43" y="7"/>
                    </a:lnTo>
                    <a:lnTo>
                      <a:pt x="37" y="18"/>
                    </a:lnTo>
                    <a:lnTo>
                      <a:pt x="18" y="31"/>
                    </a:lnTo>
                    <a:lnTo>
                      <a:pt x="0" y="44"/>
                    </a:lnTo>
                    <a:lnTo>
                      <a:pt x="23" y="88"/>
                    </a:lnTo>
                    <a:lnTo>
                      <a:pt x="45" y="88"/>
                    </a:lnTo>
                    <a:lnTo>
                      <a:pt x="47" y="88"/>
                    </a:lnTo>
                    <a:lnTo>
                      <a:pt x="59" y="77"/>
                    </a:lnTo>
                    <a:lnTo>
                      <a:pt x="66" y="59"/>
                    </a:lnTo>
                    <a:lnTo>
                      <a:pt x="67" y="44"/>
                    </a:lnTo>
                    <a:lnTo>
                      <a:pt x="67" y="59"/>
                    </a:lnTo>
                    <a:lnTo>
                      <a:pt x="67" y="44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33"/>
              <p:cNvSpPr>
                <a:spLocks/>
              </p:cNvSpPr>
              <p:nvPr/>
            </p:nvSpPr>
            <p:spPr bwMode="auto">
              <a:xfrm>
                <a:off x="6746791" y="2851630"/>
                <a:ext cx="483091" cy="329960"/>
              </a:xfrm>
              <a:custGeom>
                <a:avLst/>
                <a:gdLst>
                  <a:gd name="T0" fmla="*/ 985 w 1061"/>
                  <a:gd name="T1" fmla="*/ 253 h 726"/>
                  <a:gd name="T2" fmla="*/ 915 w 1061"/>
                  <a:gd name="T3" fmla="*/ 296 h 726"/>
                  <a:gd name="T4" fmla="*/ 892 w 1061"/>
                  <a:gd name="T5" fmla="*/ 339 h 726"/>
                  <a:gd name="T6" fmla="*/ 713 w 1061"/>
                  <a:gd name="T7" fmla="*/ 515 h 726"/>
                  <a:gd name="T8" fmla="*/ 447 w 1061"/>
                  <a:gd name="T9" fmla="*/ 711 h 726"/>
                  <a:gd name="T10" fmla="*/ 357 w 1061"/>
                  <a:gd name="T11" fmla="*/ 726 h 726"/>
                  <a:gd name="T12" fmla="*/ 285 w 1061"/>
                  <a:gd name="T13" fmla="*/ 701 h 726"/>
                  <a:gd name="T14" fmla="*/ 256 w 1061"/>
                  <a:gd name="T15" fmla="*/ 695 h 726"/>
                  <a:gd name="T16" fmla="*/ 178 w 1061"/>
                  <a:gd name="T17" fmla="*/ 695 h 726"/>
                  <a:gd name="T18" fmla="*/ 161 w 1061"/>
                  <a:gd name="T19" fmla="*/ 661 h 726"/>
                  <a:gd name="T20" fmla="*/ 151 w 1061"/>
                  <a:gd name="T21" fmla="*/ 657 h 726"/>
                  <a:gd name="T22" fmla="*/ 106 w 1061"/>
                  <a:gd name="T23" fmla="*/ 674 h 726"/>
                  <a:gd name="T24" fmla="*/ 73 w 1061"/>
                  <a:gd name="T25" fmla="*/ 660 h 726"/>
                  <a:gd name="T26" fmla="*/ 62 w 1061"/>
                  <a:gd name="T27" fmla="*/ 628 h 726"/>
                  <a:gd name="T28" fmla="*/ 76 w 1061"/>
                  <a:gd name="T29" fmla="*/ 602 h 726"/>
                  <a:gd name="T30" fmla="*/ 42 w 1061"/>
                  <a:gd name="T31" fmla="*/ 607 h 726"/>
                  <a:gd name="T32" fmla="*/ 10 w 1061"/>
                  <a:gd name="T33" fmla="*/ 592 h 726"/>
                  <a:gd name="T34" fmla="*/ 0 w 1061"/>
                  <a:gd name="T35" fmla="*/ 566 h 726"/>
                  <a:gd name="T36" fmla="*/ 21 w 1061"/>
                  <a:gd name="T37" fmla="*/ 541 h 726"/>
                  <a:gd name="T38" fmla="*/ 186 w 1061"/>
                  <a:gd name="T39" fmla="*/ 405 h 726"/>
                  <a:gd name="T40" fmla="*/ 393 w 1061"/>
                  <a:gd name="T41" fmla="*/ 231 h 726"/>
                  <a:gd name="T42" fmla="*/ 305 w 1061"/>
                  <a:gd name="T43" fmla="*/ 216 h 726"/>
                  <a:gd name="T44" fmla="*/ 273 w 1061"/>
                  <a:gd name="T45" fmla="*/ 215 h 726"/>
                  <a:gd name="T46" fmla="*/ 160 w 1061"/>
                  <a:gd name="T47" fmla="*/ 208 h 726"/>
                  <a:gd name="T48" fmla="*/ 122 w 1061"/>
                  <a:gd name="T49" fmla="*/ 163 h 726"/>
                  <a:gd name="T50" fmla="*/ 229 w 1061"/>
                  <a:gd name="T51" fmla="*/ 122 h 726"/>
                  <a:gd name="T52" fmla="*/ 360 w 1061"/>
                  <a:gd name="T53" fmla="*/ 100 h 726"/>
                  <a:gd name="T54" fmla="*/ 477 w 1061"/>
                  <a:gd name="T55" fmla="*/ 95 h 726"/>
                  <a:gd name="T56" fmla="*/ 579 w 1061"/>
                  <a:gd name="T57" fmla="*/ 78 h 726"/>
                  <a:gd name="T58" fmla="*/ 817 w 1061"/>
                  <a:gd name="T59" fmla="*/ 7 h 726"/>
                  <a:gd name="T60" fmla="*/ 964 w 1061"/>
                  <a:gd name="T61" fmla="*/ 5 h 726"/>
                  <a:gd name="T62" fmla="*/ 1020 w 1061"/>
                  <a:gd name="T63" fmla="*/ 26 h 726"/>
                  <a:gd name="T64" fmla="*/ 1061 w 1061"/>
                  <a:gd name="T65" fmla="*/ 97 h 726"/>
                  <a:gd name="T66" fmla="*/ 1034 w 1061"/>
                  <a:gd name="T67" fmla="*/ 195 h 726"/>
                  <a:gd name="T68" fmla="*/ 993 w 1061"/>
                  <a:gd name="T69" fmla="*/ 253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1" h="726">
                    <a:moveTo>
                      <a:pt x="993" y="253"/>
                    </a:moveTo>
                    <a:lnTo>
                      <a:pt x="985" y="253"/>
                    </a:lnTo>
                    <a:lnTo>
                      <a:pt x="944" y="268"/>
                    </a:lnTo>
                    <a:lnTo>
                      <a:pt x="915" y="296"/>
                    </a:lnTo>
                    <a:lnTo>
                      <a:pt x="905" y="318"/>
                    </a:lnTo>
                    <a:lnTo>
                      <a:pt x="892" y="339"/>
                    </a:lnTo>
                    <a:lnTo>
                      <a:pt x="828" y="407"/>
                    </a:lnTo>
                    <a:lnTo>
                      <a:pt x="713" y="515"/>
                    </a:lnTo>
                    <a:lnTo>
                      <a:pt x="688" y="537"/>
                    </a:lnTo>
                    <a:lnTo>
                      <a:pt x="447" y="711"/>
                    </a:lnTo>
                    <a:lnTo>
                      <a:pt x="434" y="716"/>
                    </a:lnTo>
                    <a:lnTo>
                      <a:pt x="357" y="726"/>
                    </a:lnTo>
                    <a:lnTo>
                      <a:pt x="314" y="716"/>
                    </a:lnTo>
                    <a:lnTo>
                      <a:pt x="285" y="701"/>
                    </a:lnTo>
                    <a:lnTo>
                      <a:pt x="273" y="689"/>
                    </a:lnTo>
                    <a:lnTo>
                      <a:pt x="256" y="695"/>
                    </a:lnTo>
                    <a:lnTo>
                      <a:pt x="199" y="700"/>
                    </a:lnTo>
                    <a:lnTo>
                      <a:pt x="178" y="695"/>
                    </a:lnTo>
                    <a:lnTo>
                      <a:pt x="165" y="683"/>
                    </a:lnTo>
                    <a:lnTo>
                      <a:pt x="161" y="661"/>
                    </a:lnTo>
                    <a:lnTo>
                      <a:pt x="164" y="646"/>
                    </a:lnTo>
                    <a:lnTo>
                      <a:pt x="151" y="657"/>
                    </a:lnTo>
                    <a:lnTo>
                      <a:pt x="127" y="671"/>
                    </a:lnTo>
                    <a:lnTo>
                      <a:pt x="106" y="674"/>
                    </a:lnTo>
                    <a:lnTo>
                      <a:pt x="86" y="670"/>
                    </a:lnTo>
                    <a:lnTo>
                      <a:pt x="73" y="660"/>
                    </a:lnTo>
                    <a:lnTo>
                      <a:pt x="64" y="645"/>
                    </a:lnTo>
                    <a:lnTo>
                      <a:pt x="62" y="628"/>
                    </a:lnTo>
                    <a:lnTo>
                      <a:pt x="69" y="611"/>
                    </a:lnTo>
                    <a:lnTo>
                      <a:pt x="76" y="602"/>
                    </a:lnTo>
                    <a:lnTo>
                      <a:pt x="64" y="606"/>
                    </a:lnTo>
                    <a:lnTo>
                      <a:pt x="42" y="607"/>
                    </a:lnTo>
                    <a:lnTo>
                      <a:pt x="24" y="601"/>
                    </a:lnTo>
                    <a:lnTo>
                      <a:pt x="10" y="592"/>
                    </a:lnTo>
                    <a:lnTo>
                      <a:pt x="2" y="580"/>
                    </a:lnTo>
                    <a:lnTo>
                      <a:pt x="0" y="566"/>
                    </a:lnTo>
                    <a:lnTo>
                      <a:pt x="6" y="553"/>
                    </a:lnTo>
                    <a:lnTo>
                      <a:pt x="21" y="541"/>
                    </a:lnTo>
                    <a:lnTo>
                      <a:pt x="32" y="537"/>
                    </a:lnTo>
                    <a:lnTo>
                      <a:pt x="186" y="405"/>
                    </a:lnTo>
                    <a:lnTo>
                      <a:pt x="403" y="231"/>
                    </a:lnTo>
                    <a:lnTo>
                      <a:pt x="393" y="231"/>
                    </a:lnTo>
                    <a:lnTo>
                      <a:pt x="338" y="226"/>
                    </a:lnTo>
                    <a:lnTo>
                      <a:pt x="305" y="216"/>
                    </a:lnTo>
                    <a:lnTo>
                      <a:pt x="295" y="209"/>
                    </a:lnTo>
                    <a:lnTo>
                      <a:pt x="273" y="215"/>
                    </a:lnTo>
                    <a:lnTo>
                      <a:pt x="191" y="216"/>
                    </a:lnTo>
                    <a:lnTo>
                      <a:pt x="160" y="208"/>
                    </a:lnTo>
                    <a:lnTo>
                      <a:pt x="135" y="191"/>
                    </a:lnTo>
                    <a:lnTo>
                      <a:pt x="122" y="163"/>
                    </a:lnTo>
                    <a:lnTo>
                      <a:pt x="119" y="144"/>
                    </a:lnTo>
                    <a:lnTo>
                      <a:pt x="229" y="122"/>
                    </a:lnTo>
                    <a:lnTo>
                      <a:pt x="284" y="111"/>
                    </a:lnTo>
                    <a:lnTo>
                      <a:pt x="360" y="100"/>
                    </a:lnTo>
                    <a:lnTo>
                      <a:pt x="387" y="100"/>
                    </a:lnTo>
                    <a:lnTo>
                      <a:pt x="477" y="95"/>
                    </a:lnTo>
                    <a:lnTo>
                      <a:pt x="546" y="86"/>
                    </a:lnTo>
                    <a:lnTo>
                      <a:pt x="579" y="78"/>
                    </a:lnTo>
                    <a:lnTo>
                      <a:pt x="655" y="53"/>
                    </a:lnTo>
                    <a:lnTo>
                      <a:pt x="817" y="7"/>
                    </a:lnTo>
                    <a:lnTo>
                      <a:pt x="905" y="0"/>
                    </a:lnTo>
                    <a:lnTo>
                      <a:pt x="964" y="5"/>
                    </a:lnTo>
                    <a:lnTo>
                      <a:pt x="993" y="12"/>
                    </a:lnTo>
                    <a:lnTo>
                      <a:pt x="1020" y="26"/>
                    </a:lnTo>
                    <a:lnTo>
                      <a:pt x="1050" y="59"/>
                    </a:lnTo>
                    <a:lnTo>
                      <a:pt x="1061" y="97"/>
                    </a:lnTo>
                    <a:lnTo>
                      <a:pt x="1058" y="138"/>
                    </a:lnTo>
                    <a:lnTo>
                      <a:pt x="1034" y="195"/>
                    </a:lnTo>
                    <a:lnTo>
                      <a:pt x="998" y="247"/>
                    </a:lnTo>
                    <a:lnTo>
                      <a:pt x="993" y="253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34"/>
              <p:cNvSpPr>
                <a:spLocks/>
              </p:cNvSpPr>
              <p:nvPr/>
            </p:nvSpPr>
            <p:spPr bwMode="auto">
              <a:xfrm>
                <a:off x="6859816" y="3105025"/>
                <a:ext cx="129432" cy="71096"/>
              </a:xfrm>
              <a:custGeom>
                <a:avLst/>
                <a:gdLst>
                  <a:gd name="T0" fmla="*/ 0 w 284"/>
                  <a:gd name="T1" fmla="*/ 152 h 152"/>
                  <a:gd name="T2" fmla="*/ 0 w 284"/>
                  <a:gd name="T3" fmla="*/ 152 h 152"/>
                  <a:gd name="T4" fmla="*/ 16 w 284"/>
                  <a:gd name="T5" fmla="*/ 150 h 152"/>
                  <a:gd name="T6" fmla="*/ 40 w 284"/>
                  <a:gd name="T7" fmla="*/ 133 h 152"/>
                  <a:gd name="T8" fmla="*/ 44 w 284"/>
                  <a:gd name="T9" fmla="*/ 130 h 152"/>
                  <a:gd name="T10" fmla="*/ 58 w 284"/>
                  <a:gd name="T11" fmla="*/ 130 h 152"/>
                  <a:gd name="T12" fmla="*/ 74 w 284"/>
                  <a:gd name="T13" fmla="*/ 123 h 152"/>
                  <a:gd name="T14" fmla="*/ 87 w 284"/>
                  <a:gd name="T15" fmla="*/ 109 h 152"/>
                  <a:gd name="T16" fmla="*/ 109 w 284"/>
                  <a:gd name="T17" fmla="*/ 109 h 152"/>
                  <a:gd name="T18" fmla="*/ 131 w 284"/>
                  <a:gd name="T19" fmla="*/ 109 h 152"/>
                  <a:gd name="T20" fmla="*/ 152 w 284"/>
                  <a:gd name="T21" fmla="*/ 109 h 152"/>
                  <a:gd name="T22" fmla="*/ 196 w 284"/>
                  <a:gd name="T23" fmla="*/ 65 h 152"/>
                  <a:gd name="T24" fmla="*/ 241 w 284"/>
                  <a:gd name="T25" fmla="*/ 21 h 152"/>
                  <a:gd name="T26" fmla="*/ 248 w 284"/>
                  <a:gd name="T27" fmla="*/ 21 h 152"/>
                  <a:gd name="T28" fmla="*/ 257 w 284"/>
                  <a:gd name="T29" fmla="*/ 15 h 152"/>
                  <a:gd name="T30" fmla="*/ 261 w 284"/>
                  <a:gd name="T31" fmla="*/ 2 h 152"/>
                  <a:gd name="T32" fmla="*/ 261 w 284"/>
                  <a:gd name="T33" fmla="*/ 0 h 152"/>
                  <a:gd name="T34" fmla="*/ 284 w 284"/>
                  <a:gd name="T35" fmla="*/ 0 h 152"/>
                  <a:gd name="T36" fmla="*/ 284 w 284"/>
                  <a:gd name="T37" fmla="*/ 21 h 152"/>
                  <a:gd name="T38" fmla="*/ 261 w 284"/>
                  <a:gd name="T39" fmla="*/ 43 h 152"/>
                  <a:gd name="T40" fmla="*/ 241 w 284"/>
                  <a:gd name="T41" fmla="*/ 65 h 152"/>
                  <a:gd name="T42" fmla="*/ 218 w 284"/>
                  <a:gd name="T43" fmla="*/ 87 h 152"/>
                  <a:gd name="T44" fmla="*/ 196 w 284"/>
                  <a:gd name="T45" fmla="*/ 109 h 152"/>
                  <a:gd name="T46" fmla="*/ 174 w 284"/>
                  <a:gd name="T47" fmla="*/ 130 h 152"/>
                  <a:gd name="T48" fmla="*/ 152 w 284"/>
                  <a:gd name="T49" fmla="*/ 130 h 152"/>
                  <a:gd name="T50" fmla="*/ 131 w 284"/>
                  <a:gd name="T51" fmla="*/ 130 h 152"/>
                  <a:gd name="T52" fmla="*/ 109 w 284"/>
                  <a:gd name="T53" fmla="*/ 130 h 152"/>
                  <a:gd name="T54" fmla="*/ 93 w 284"/>
                  <a:gd name="T55" fmla="*/ 130 h 152"/>
                  <a:gd name="T56" fmla="*/ 74 w 284"/>
                  <a:gd name="T57" fmla="*/ 135 h 152"/>
                  <a:gd name="T58" fmla="*/ 66 w 284"/>
                  <a:gd name="T59" fmla="*/ 145 h 152"/>
                  <a:gd name="T60" fmla="*/ 65 w 284"/>
                  <a:gd name="T61" fmla="*/ 152 h 152"/>
                  <a:gd name="T62" fmla="*/ 58 w 284"/>
                  <a:gd name="T63" fmla="*/ 145 h 152"/>
                  <a:gd name="T64" fmla="*/ 40 w 284"/>
                  <a:gd name="T65" fmla="*/ 136 h 152"/>
                  <a:gd name="T66" fmla="*/ 24 w 284"/>
                  <a:gd name="T67" fmla="*/ 136 h 152"/>
                  <a:gd name="T68" fmla="*/ 8 w 284"/>
                  <a:gd name="T69" fmla="*/ 145 h 152"/>
                  <a:gd name="T70" fmla="*/ 0 w 284"/>
                  <a:gd name="T71" fmla="*/ 152 h 152"/>
                  <a:gd name="T72" fmla="*/ 0 w 284"/>
                  <a:gd name="T73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4" h="152">
                    <a:moveTo>
                      <a:pt x="0" y="152"/>
                    </a:moveTo>
                    <a:lnTo>
                      <a:pt x="0" y="152"/>
                    </a:lnTo>
                    <a:lnTo>
                      <a:pt x="16" y="150"/>
                    </a:lnTo>
                    <a:lnTo>
                      <a:pt x="40" y="133"/>
                    </a:lnTo>
                    <a:lnTo>
                      <a:pt x="44" y="130"/>
                    </a:lnTo>
                    <a:lnTo>
                      <a:pt x="58" y="130"/>
                    </a:lnTo>
                    <a:lnTo>
                      <a:pt x="74" y="123"/>
                    </a:lnTo>
                    <a:lnTo>
                      <a:pt x="87" y="109"/>
                    </a:lnTo>
                    <a:lnTo>
                      <a:pt x="109" y="109"/>
                    </a:lnTo>
                    <a:lnTo>
                      <a:pt x="131" y="109"/>
                    </a:lnTo>
                    <a:lnTo>
                      <a:pt x="152" y="109"/>
                    </a:lnTo>
                    <a:lnTo>
                      <a:pt x="196" y="65"/>
                    </a:lnTo>
                    <a:lnTo>
                      <a:pt x="241" y="21"/>
                    </a:lnTo>
                    <a:lnTo>
                      <a:pt x="248" y="21"/>
                    </a:lnTo>
                    <a:lnTo>
                      <a:pt x="257" y="15"/>
                    </a:lnTo>
                    <a:lnTo>
                      <a:pt x="261" y="2"/>
                    </a:lnTo>
                    <a:lnTo>
                      <a:pt x="261" y="0"/>
                    </a:lnTo>
                    <a:lnTo>
                      <a:pt x="284" y="0"/>
                    </a:lnTo>
                    <a:lnTo>
                      <a:pt x="284" y="21"/>
                    </a:lnTo>
                    <a:lnTo>
                      <a:pt x="261" y="43"/>
                    </a:lnTo>
                    <a:lnTo>
                      <a:pt x="241" y="65"/>
                    </a:lnTo>
                    <a:lnTo>
                      <a:pt x="218" y="87"/>
                    </a:lnTo>
                    <a:lnTo>
                      <a:pt x="196" y="109"/>
                    </a:lnTo>
                    <a:lnTo>
                      <a:pt x="174" y="130"/>
                    </a:lnTo>
                    <a:lnTo>
                      <a:pt x="152" y="130"/>
                    </a:lnTo>
                    <a:lnTo>
                      <a:pt x="131" y="130"/>
                    </a:lnTo>
                    <a:lnTo>
                      <a:pt x="109" y="130"/>
                    </a:lnTo>
                    <a:lnTo>
                      <a:pt x="93" y="130"/>
                    </a:lnTo>
                    <a:lnTo>
                      <a:pt x="74" y="135"/>
                    </a:lnTo>
                    <a:lnTo>
                      <a:pt x="66" y="145"/>
                    </a:lnTo>
                    <a:lnTo>
                      <a:pt x="65" y="152"/>
                    </a:lnTo>
                    <a:lnTo>
                      <a:pt x="58" y="145"/>
                    </a:lnTo>
                    <a:lnTo>
                      <a:pt x="40" y="136"/>
                    </a:lnTo>
                    <a:lnTo>
                      <a:pt x="24" y="136"/>
                    </a:lnTo>
                    <a:lnTo>
                      <a:pt x="8" y="145"/>
                    </a:lnTo>
                    <a:lnTo>
                      <a:pt x="0" y="152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35"/>
              <p:cNvSpPr>
                <a:spLocks/>
              </p:cNvSpPr>
              <p:nvPr/>
            </p:nvSpPr>
            <p:spPr bwMode="auto">
              <a:xfrm>
                <a:off x="6810595" y="3046689"/>
                <a:ext cx="160423" cy="109379"/>
              </a:xfrm>
              <a:custGeom>
                <a:avLst/>
                <a:gdLst>
                  <a:gd name="T0" fmla="*/ 0 w 350"/>
                  <a:gd name="T1" fmla="*/ 240 h 240"/>
                  <a:gd name="T2" fmla="*/ 13 w 350"/>
                  <a:gd name="T3" fmla="*/ 237 h 240"/>
                  <a:gd name="T4" fmla="*/ 30 w 350"/>
                  <a:gd name="T5" fmla="*/ 221 h 240"/>
                  <a:gd name="T6" fmla="*/ 44 w 350"/>
                  <a:gd name="T7" fmla="*/ 218 h 240"/>
                  <a:gd name="T8" fmla="*/ 57 w 350"/>
                  <a:gd name="T9" fmla="*/ 215 h 240"/>
                  <a:gd name="T10" fmla="*/ 73 w 350"/>
                  <a:gd name="T11" fmla="*/ 199 h 240"/>
                  <a:gd name="T12" fmla="*/ 87 w 350"/>
                  <a:gd name="T13" fmla="*/ 196 h 240"/>
                  <a:gd name="T14" fmla="*/ 104 w 350"/>
                  <a:gd name="T15" fmla="*/ 183 h 240"/>
                  <a:gd name="T16" fmla="*/ 144 w 350"/>
                  <a:gd name="T17" fmla="*/ 165 h 240"/>
                  <a:gd name="T18" fmla="*/ 174 w 350"/>
                  <a:gd name="T19" fmla="*/ 152 h 240"/>
                  <a:gd name="T20" fmla="*/ 174 w 350"/>
                  <a:gd name="T21" fmla="*/ 152 h 240"/>
                  <a:gd name="T22" fmla="*/ 191 w 350"/>
                  <a:gd name="T23" fmla="*/ 136 h 240"/>
                  <a:gd name="T24" fmla="*/ 232 w 350"/>
                  <a:gd name="T25" fmla="*/ 103 h 240"/>
                  <a:gd name="T26" fmla="*/ 261 w 350"/>
                  <a:gd name="T27" fmla="*/ 87 h 240"/>
                  <a:gd name="T28" fmla="*/ 305 w 350"/>
                  <a:gd name="T29" fmla="*/ 43 h 240"/>
                  <a:gd name="T30" fmla="*/ 308 w 350"/>
                  <a:gd name="T31" fmla="*/ 43 h 240"/>
                  <a:gd name="T32" fmla="*/ 320 w 350"/>
                  <a:gd name="T33" fmla="*/ 38 h 240"/>
                  <a:gd name="T34" fmla="*/ 326 w 350"/>
                  <a:gd name="T35" fmla="*/ 29 h 240"/>
                  <a:gd name="T36" fmla="*/ 327 w 350"/>
                  <a:gd name="T37" fmla="*/ 22 h 240"/>
                  <a:gd name="T38" fmla="*/ 330 w 350"/>
                  <a:gd name="T39" fmla="*/ 22 h 240"/>
                  <a:gd name="T40" fmla="*/ 342 w 350"/>
                  <a:gd name="T41" fmla="*/ 17 h 240"/>
                  <a:gd name="T42" fmla="*/ 348 w 350"/>
                  <a:gd name="T43" fmla="*/ 7 h 240"/>
                  <a:gd name="T44" fmla="*/ 350 w 350"/>
                  <a:gd name="T45" fmla="*/ 0 h 240"/>
                  <a:gd name="T46" fmla="*/ 327 w 350"/>
                  <a:gd name="T47" fmla="*/ 22 h 240"/>
                  <a:gd name="T48" fmla="*/ 305 w 350"/>
                  <a:gd name="T49" fmla="*/ 43 h 240"/>
                  <a:gd name="T50" fmla="*/ 261 w 350"/>
                  <a:gd name="T51" fmla="*/ 87 h 240"/>
                  <a:gd name="T52" fmla="*/ 245 w 350"/>
                  <a:gd name="T53" fmla="*/ 103 h 240"/>
                  <a:gd name="T54" fmla="*/ 205 w 350"/>
                  <a:gd name="T55" fmla="*/ 136 h 240"/>
                  <a:gd name="T56" fmla="*/ 174 w 350"/>
                  <a:gd name="T57" fmla="*/ 152 h 240"/>
                  <a:gd name="T58" fmla="*/ 174 w 350"/>
                  <a:gd name="T59" fmla="*/ 152 h 240"/>
                  <a:gd name="T60" fmla="*/ 174 w 350"/>
                  <a:gd name="T61" fmla="*/ 152 h 240"/>
                  <a:gd name="T62" fmla="*/ 158 w 350"/>
                  <a:gd name="T63" fmla="*/ 165 h 240"/>
                  <a:gd name="T64" fmla="*/ 117 w 350"/>
                  <a:gd name="T65" fmla="*/ 183 h 240"/>
                  <a:gd name="T66" fmla="*/ 87 w 350"/>
                  <a:gd name="T67" fmla="*/ 196 h 240"/>
                  <a:gd name="T68" fmla="*/ 73 w 350"/>
                  <a:gd name="T69" fmla="*/ 199 h 240"/>
                  <a:gd name="T70" fmla="*/ 57 w 350"/>
                  <a:gd name="T71" fmla="*/ 215 h 240"/>
                  <a:gd name="T72" fmla="*/ 44 w 350"/>
                  <a:gd name="T73" fmla="*/ 218 h 240"/>
                  <a:gd name="T74" fmla="*/ 30 w 350"/>
                  <a:gd name="T75" fmla="*/ 221 h 240"/>
                  <a:gd name="T76" fmla="*/ 13 w 350"/>
                  <a:gd name="T77" fmla="*/ 237 h 240"/>
                  <a:gd name="T78" fmla="*/ 0 w 350"/>
                  <a:gd name="T7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0" h="240">
                    <a:moveTo>
                      <a:pt x="0" y="240"/>
                    </a:moveTo>
                    <a:lnTo>
                      <a:pt x="13" y="237"/>
                    </a:lnTo>
                    <a:lnTo>
                      <a:pt x="30" y="221"/>
                    </a:lnTo>
                    <a:lnTo>
                      <a:pt x="44" y="218"/>
                    </a:lnTo>
                    <a:lnTo>
                      <a:pt x="57" y="215"/>
                    </a:lnTo>
                    <a:lnTo>
                      <a:pt x="73" y="199"/>
                    </a:lnTo>
                    <a:lnTo>
                      <a:pt x="87" y="196"/>
                    </a:lnTo>
                    <a:lnTo>
                      <a:pt x="104" y="183"/>
                    </a:lnTo>
                    <a:lnTo>
                      <a:pt x="144" y="165"/>
                    </a:lnTo>
                    <a:lnTo>
                      <a:pt x="174" y="152"/>
                    </a:lnTo>
                    <a:lnTo>
                      <a:pt x="174" y="152"/>
                    </a:lnTo>
                    <a:lnTo>
                      <a:pt x="191" y="136"/>
                    </a:lnTo>
                    <a:lnTo>
                      <a:pt x="232" y="103"/>
                    </a:lnTo>
                    <a:lnTo>
                      <a:pt x="261" y="87"/>
                    </a:lnTo>
                    <a:lnTo>
                      <a:pt x="305" y="43"/>
                    </a:lnTo>
                    <a:lnTo>
                      <a:pt x="308" y="43"/>
                    </a:lnTo>
                    <a:lnTo>
                      <a:pt x="320" y="38"/>
                    </a:lnTo>
                    <a:lnTo>
                      <a:pt x="326" y="29"/>
                    </a:lnTo>
                    <a:lnTo>
                      <a:pt x="327" y="22"/>
                    </a:lnTo>
                    <a:lnTo>
                      <a:pt x="330" y="22"/>
                    </a:lnTo>
                    <a:lnTo>
                      <a:pt x="342" y="17"/>
                    </a:lnTo>
                    <a:lnTo>
                      <a:pt x="348" y="7"/>
                    </a:lnTo>
                    <a:lnTo>
                      <a:pt x="350" y="0"/>
                    </a:lnTo>
                    <a:lnTo>
                      <a:pt x="327" y="22"/>
                    </a:lnTo>
                    <a:lnTo>
                      <a:pt x="305" y="43"/>
                    </a:lnTo>
                    <a:lnTo>
                      <a:pt x="261" y="87"/>
                    </a:lnTo>
                    <a:lnTo>
                      <a:pt x="245" y="103"/>
                    </a:lnTo>
                    <a:lnTo>
                      <a:pt x="205" y="136"/>
                    </a:lnTo>
                    <a:lnTo>
                      <a:pt x="174" y="152"/>
                    </a:lnTo>
                    <a:lnTo>
                      <a:pt x="174" y="152"/>
                    </a:lnTo>
                    <a:lnTo>
                      <a:pt x="174" y="152"/>
                    </a:lnTo>
                    <a:lnTo>
                      <a:pt x="158" y="165"/>
                    </a:lnTo>
                    <a:lnTo>
                      <a:pt x="117" y="183"/>
                    </a:lnTo>
                    <a:lnTo>
                      <a:pt x="87" y="196"/>
                    </a:lnTo>
                    <a:lnTo>
                      <a:pt x="73" y="199"/>
                    </a:lnTo>
                    <a:lnTo>
                      <a:pt x="57" y="215"/>
                    </a:lnTo>
                    <a:lnTo>
                      <a:pt x="44" y="218"/>
                    </a:lnTo>
                    <a:lnTo>
                      <a:pt x="30" y="221"/>
                    </a:lnTo>
                    <a:lnTo>
                      <a:pt x="13" y="237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F89D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36"/>
              <p:cNvSpPr>
                <a:spLocks/>
              </p:cNvSpPr>
              <p:nvPr/>
            </p:nvSpPr>
            <p:spPr bwMode="auto">
              <a:xfrm>
                <a:off x="6770490" y="3015698"/>
                <a:ext cx="149485" cy="109379"/>
              </a:xfrm>
              <a:custGeom>
                <a:avLst/>
                <a:gdLst>
                  <a:gd name="T0" fmla="*/ 0 w 328"/>
                  <a:gd name="T1" fmla="*/ 240 h 240"/>
                  <a:gd name="T2" fmla="*/ 14 w 328"/>
                  <a:gd name="T3" fmla="*/ 238 h 240"/>
                  <a:gd name="T4" fmla="*/ 31 w 328"/>
                  <a:gd name="T5" fmla="*/ 222 h 240"/>
                  <a:gd name="T6" fmla="*/ 45 w 328"/>
                  <a:gd name="T7" fmla="*/ 218 h 240"/>
                  <a:gd name="T8" fmla="*/ 58 w 328"/>
                  <a:gd name="T9" fmla="*/ 215 h 240"/>
                  <a:gd name="T10" fmla="*/ 74 w 328"/>
                  <a:gd name="T11" fmla="*/ 199 h 240"/>
                  <a:gd name="T12" fmla="*/ 88 w 328"/>
                  <a:gd name="T13" fmla="*/ 197 h 240"/>
                  <a:gd name="T14" fmla="*/ 105 w 328"/>
                  <a:gd name="T15" fmla="*/ 182 h 240"/>
                  <a:gd name="T16" fmla="*/ 137 w 328"/>
                  <a:gd name="T17" fmla="*/ 166 h 240"/>
                  <a:gd name="T18" fmla="*/ 153 w 328"/>
                  <a:gd name="T19" fmla="*/ 153 h 240"/>
                  <a:gd name="T20" fmla="*/ 153 w 328"/>
                  <a:gd name="T21" fmla="*/ 153 h 240"/>
                  <a:gd name="T22" fmla="*/ 172 w 328"/>
                  <a:gd name="T23" fmla="*/ 137 h 240"/>
                  <a:gd name="T24" fmla="*/ 221 w 328"/>
                  <a:gd name="T25" fmla="*/ 104 h 240"/>
                  <a:gd name="T26" fmla="*/ 241 w 328"/>
                  <a:gd name="T27" fmla="*/ 88 h 240"/>
                  <a:gd name="T28" fmla="*/ 284 w 328"/>
                  <a:gd name="T29" fmla="*/ 43 h 240"/>
                  <a:gd name="T30" fmla="*/ 306 w 328"/>
                  <a:gd name="T31" fmla="*/ 21 h 240"/>
                  <a:gd name="T32" fmla="*/ 309 w 328"/>
                  <a:gd name="T33" fmla="*/ 21 h 240"/>
                  <a:gd name="T34" fmla="*/ 321 w 328"/>
                  <a:gd name="T35" fmla="*/ 16 h 240"/>
                  <a:gd name="T36" fmla="*/ 327 w 328"/>
                  <a:gd name="T37" fmla="*/ 8 h 240"/>
                  <a:gd name="T38" fmla="*/ 328 w 328"/>
                  <a:gd name="T39" fmla="*/ 0 h 240"/>
                  <a:gd name="T40" fmla="*/ 306 w 328"/>
                  <a:gd name="T41" fmla="*/ 21 h 240"/>
                  <a:gd name="T42" fmla="*/ 284 w 328"/>
                  <a:gd name="T43" fmla="*/ 43 h 240"/>
                  <a:gd name="T44" fmla="*/ 241 w 328"/>
                  <a:gd name="T45" fmla="*/ 88 h 240"/>
                  <a:gd name="T46" fmla="*/ 221 w 328"/>
                  <a:gd name="T47" fmla="*/ 104 h 240"/>
                  <a:gd name="T48" fmla="*/ 172 w 328"/>
                  <a:gd name="T49" fmla="*/ 137 h 240"/>
                  <a:gd name="T50" fmla="*/ 153 w 328"/>
                  <a:gd name="T51" fmla="*/ 153 h 240"/>
                  <a:gd name="T52" fmla="*/ 153 w 328"/>
                  <a:gd name="T53" fmla="*/ 153 h 240"/>
                  <a:gd name="T54" fmla="*/ 153 w 328"/>
                  <a:gd name="T55" fmla="*/ 153 h 240"/>
                  <a:gd name="T56" fmla="*/ 137 w 328"/>
                  <a:gd name="T57" fmla="*/ 166 h 240"/>
                  <a:gd name="T58" fmla="*/ 105 w 328"/>
                  <a:gd name="T59" fmla="*/ 182 h 240"/>
                  <a:gd name="T60" fmla="*/ 88 w 328"/>
                  <a:gd name="T61" fmla="*/ 197 h 240"/>
                  <a:gd name="T62" fmla="*/ 74 w 328"/>
                  <a:gd name="T63" fmla="*/ 199 h 240"/>
                  <a:gd name="T64" fmla="*/ 58 w 328"/>
                  <a:gd name="T65" fmla="*/ 215 h 240"/>
                  <a:gd name="T66" fmla="*/ 45 w 328"/>
                  <a:gd name="T67" fmla="*/ 218 h 240"/>
                  <a:gd name="T68" fmla="*/ 31 w 328"/>
                  <a:gd name="T69" fmla="*/ 231 h 240"/>
                  <a:gd name="T70" fmla="*/ 14 w 328"/>
                  <a:gd name="T71" fmla="*/ 240 h 240"/>
                  <a:gd name="T72" fmla="*/ 0 w 328"/>
                  <a:gd name="T7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240">
                    <a:moveTo>
                      <a:pt x="0" y="240"/>
                    </a:moveTo>
                    <a:lnTo>
                      <a:pt x="14" y="238"/>
                    </a:lnTo>
                    <a:lnTo>
                      <a:pt x="31" y="222"/>
                    </a:lnTo>
                    <a:lnTo>
                      <a:pt x="45" y="218"/>
                    </a:lnTo>
                    <a:lnTo>
                      <a:pt x="58" y="215"/>
                    </a:lnTo>
                    <a:lnTo>
                      <a:pt x="74" y="199"/>
                    </a:lnTo>
                    <a:lnTo>
                      <a:pt x="88" y="197"/>
                    </a:lnTo>
                    <a:lnTo>
                      <a:pt x="105" y="182"/>
                    </a:lnTo>
                    <a:lnTo>
                      <a:pt x="137" y="166"/>
                    </a:lnTo>
                    <a:lnTo>
                      <a:pt x="153" y="153"/>
                    </a:lnTo>
                    <a:lnTo>
                      <a:pt x="153" y="153"/>
                    </a:lnTo>
                    <a:lnTo>
                      <a:pt x="172" y="137"/>
                    </a:lnTo>
                    <a:lnTo>
                      <a:pt x="221" y="104"/>
                    </a:lnTo>
                    <a:lnTo>
                      <a:pt x="241" y="88"/>
                    </a:lnTo>
                    <a:lnTo>
                      <a:pt x="284" y="43"/>
                    </a:lnTo>
                    <a:lnTo>
                      <a:pt x="306" y="21"/>
                    </a:lnTo>
                    <a:lnTo>
                      <a:pt x="309" y="21"/>
                    </a:lnTo>
                    <a:lnTo>
                      <a:pt x="321" y="16"/>
                    </a:lnTo>
                    <a:lnTo>
                      <a:pt x="327" y="8"/>
                    </a:lnTo>
                    <a:lnTo>
                      <a:pt x="328" y="0"/>
                    </a:lnTo>
                    <a:lnTo>
                      <a:pt x="306" y="21"/>
                    </a:lnTo>
                    <a:lnTo>
                      <a:pt x="284" y="43"/>
                    </a:lnTo>
                    <a:lnTo>
                      <a:pt x="241" y="88"/>
                    </a:lnTo>
                    <a:lnTo>
                      <a:pt x="221" y="104"/>
                    </a:lnTo>
                    <a:lnTo>
                      <a:pt x="172" y="137"/>
                    </a:lnTo>
                    <a:lnTo>
                      <a:pt x="153" y="153"/>
                    </a:lnTo>
                    <a:lnTo>
                      <a:pt x="153" y="153"/>
                    </a:lnTo>
                    <a:lnTo>
                      <a:pt x="153" y="153"/>
                    </a:lnTo>
                    <a:lnTo>
                      <a:pt x="137" y="166"/>
                    </a:lnTo>
                    <a:lnTo>
                      <a:pt x="105" y="182"/>
                    </a:lnTo>
                    <a:lnTo>
                      <a:pt x="88" y="197"/>
                    </a:lnTo>
                    <a:lnTo>
                      <a:pt x="74" y="199"/>
                    </a:lnTo>
                    <a:lnTo>
                      <a:pt x="58" y="215"/>
                    </a:lnTo>
                    <a:lnTo>
                      <a:pt x="45" y="218"/>
                    </a:lnTo>
                    <a:lnTo>
                      <a:pt x="31" y="231"/>
                    </a:lnTo>
                    <a:lnTo>
                      <a:pt x="14" y="240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F89D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37"/>
              <p:cNvSpPr>
                <a:spLocks/>
              </p:cNvSpPr>
              <p:nvPr/>
            </p:nvSpPr>
            <p:spPr bwMode="auto">
              <a:xfrm>
                <a:off x="6486104" y="2497970"/>
                <a:ext cx="335429" cy="627107"/>
              </a:xfrm>
              <a:custGeom>
                <a:avLst/>
                <a:gdLst>
                  <a:gd name="T0" fmla="*/ 603 w 735"/>
                  <a:gd name="T1" fmla="*/ 1376 h 1376"/>
                  <a:gd name="T2" fmla="*/ 554 w 735"/>
                  <a:gd name="T3" fmla="*/ 1360 h 1376"/>
                  <a:gd name="T4" fmla="*/ 302 w 735"/>
                  <a:gd name="T5" fmla="*/ 1265 h 1376"/>
                  <a:gd name="T6" fmla="*/ 176 w 735"/>
                  <a:gd name="T7" fmla="*/ 1210 h 1376"/>
                  <a:gd name="T8" fmla="*/ 106 w 735"/>
                  <a:gd name="T9" fmla="*/ 1175 h 1376"/>
                  <a:gd name="T10" fmla="*/ 80 w 735"/>
                  <a:gd name="T11" fmla="*/ 1157 h 1376"/>
                  <a:gd name="T12" fmla="*/ 57 w 735"/>
                  <a:gd name="T13" fmla="*/ 1140 h 1376"/>
                  <a:gd name="T14" fmla="*/ 25 w 735"/>
                  <a:gd name="T15" fmla="*/ 1101 h 1376"/>
                  <a:gd name="T16" fmla="*/ 6 w 735"/>
                  <a:gd name="T17" fmla="*/ 1055 h 1376"/>
                  <a:gd name="T18" fmla="*/ 0 w 735"/>
                  <a:gd name="T19" fmla="*/ 1006 h 1376"/>
                  <a:gd name="T20" fmla="*/ 5 w 735"/>
                  <a:gd name="T21" fmla="*/ 929 h 1376"/>
                  <a:gd name="T22" fmla="*/ 26 w 735"/>
                  <a:gd name="T23" fmla="*/ 829 h 1376"/>
                  <a:gd name="T24" fmla="*/ 36 w 735"/>
                  <a:gd name="T25" fmla="*/ 786 h 1376"/>
                  <a:gd name="T26" fmla="*/ 44 w 735"/>
                  <a:gd name="T27" fmla="*/ 752 h 1376"/>
                  <a:gd name="T28" fmla="*/ 62 w 735"/>
                  <a:gd name="T29" fmla="*/ 605 h 1376"/>
                  <a:gd name="T30" fmla="*/ 94 w 735"/>
                  <a:gd name="T31" fmla="*/ 266 h 1376"/>
                  <a:gd name="T32" fmla="*/ 123 w 735"/>
                  <a:gd name="T33" fmla="*/ 0 h 1376"/>
                  <a:gd name="T34" fmla="*/ 473 w 735"/>
                  <a:gd name="T35" fmla="*/ 0 h 1376"/>
                  <a:gd name="T36" fmla="*/ 473 w 735"/>
                  <a:gd name="T37" fmla="*/ 764 h 1376"/>
                  <a:gd name="T38" fmla="*/ 735 w 735"/>
                  <a:gd name="T39" fmla="*/ 874 h 1376"/>
                  <a:gd name="T40" fmla="*/ 715 w 735"/>
                  <a:gd name="T41" fmla="*/ 876 h 1376"/>
                  <a:gd name="T42" fmla="*/ 633 w 735"/>
                  <a:gd name="T43" fmla="*/ 910 h 1376"/>
                  <a:gd name="T44" fmla="*/ 596 w 735"/>
                  <a:gd name="T45" fmla="*/ 933 h 1376"/>
                  <a:gd name="T46" fmla="*/ 560 w 735"/>
                  <a:gd name="T47" fmla="*/ 963 h 1376"/>
                  <a:gd name="T48" fmla="*/ 530 w 735"/>
                  <a:gd name="T49" fmla="*/ 1003 h 1376"/>
                  <a:gd name="T50" fmla="*/ 516 w 735"/>
                  <a:gd name="T51" fmla="*/ 1027 h 1376"/>
                  <a:gd name="T52" fmla="*/ 510 w 735"/>
                  <a:gd name="T53" fmla="*/ 1052 h 1376"/>
                  <a:gd name="T54" fmla="*/ 507 w 735"/>
                  <a:gd name="T55" fmla="*/ 1107 h 1376"/>
                  <a:gd name="T56" fmla="*/ 517 w 735"/>
                  <a:gd name="T57" fmla="*/ 1166 h 1376"/>
                  <a:gd name="T58" fmla="*/ 533 w 735"/>
                  <a:gd name="T59" fmla="*/ 1224 h 1376"/>
                  <a:gd name="T60" fmla="*/ 587 w 735"/>
                  <a:gd name="T61" fmla="*/ 1349 h 1376"/>
                  <a:gd name="T62" fmla="*/ 603 w 735"/>
                  <a:gd name="T63" fmla="*/ 1376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5" h="1376">
                    <a:moveTo>
                      <a:pt x="603" y="1376"/>
                    </a:moveTo>
                    <a:lnTo>
                      <a:pt x="554" y="1360"/>
                    </a:lnTo>
                    <a:lnTo>
                      <a:pt x="302" y="1265"/>
                    </a:lnTo>
                    <a:lnTo>
                      <a:pt x="176" y="1210"/>
                    </a:lnTo>
                    <a:lnTo>
                      <a:pt x="106" y="1175"/>
                    </a:lnTo>
                    <a:lnTo>
                      <a:pt x="80" y="1157"/>
                    </a:lnTo>
                    <a:lnTo>
                      <a:pt x="57" y="1140"/>
                    </a:lnTo>
                    <a:lnTo>
                      <a:pt x="25" y="1101"/>
                    </a:lnTo>
                    <a:lnTo>
                      <a:pt x="6" y="1055"/>
                    </a:lnTo>
                    <a:lnTo>
                      <a:pt x="0" y="1006"/>
                    </a:lnTo>
                    <a:lnTo>
                      <a:pt x="5" y="929"/>
                    </a:lnTo>
                    <a:lnTo>
                      <a:pt x="26" y="829"/>
                    </a:lnTo>
                    <a:lnTo>
                      <a:pt x="36" y="786"/>
                    </a:lnTo>
                    <a:lnTo>
                      <a:pt x="44" y="752"/>
                    </a:lnTo>
                    <a:lnTo>
                      <a:pt x="62" y="605"/>
                    </a:lnTo>
                    <a:lnTo>
                      <a:pt x="94" y="266"/>
                    </a:lnTo>
                    <a:lnTo>
                      <a:pt x="123" y="0"/>
                    </a:lnTo>
                    <a:lnTo>
                      <a:pt x="473" y="0"/>
                    </a:lnTo>
                    <a:lnTo>
                      <a:pt x="473" y="764"/>
                    </a:lnTo>
                    <a:lnTo>
                      <a:pt x="735" y="874"/>
                    </a:lnTo>
                    <a:lnTo>
                      <a:pt x="715" y="876"/>
                    </a:lnTo>
                    <a:lnTo>
                      <a:pt x="633" y="910"/>
                    </a:lnTo>
                    <a:lnTo>
                      <a:pt x="596" y="933"/>
                    </a:lnTo>
                    <a:lnTo>
                      <a:pt x="560" y="963"/>
                    </a:lnTo>
                    <a:lnTo>
                      <a:pt x="530" y="1003"/>
                    </a:lnTo>
                    <a:lnTo>
                      <a:pt x="516" y="1027"/>
                    </a:lnTo>
                    <a:lnTo>
                      <a:pt x="510" y="1052"/>
                    </a:lnTo>
                    <a:lnTo>
                      <a:pt x="507" y="1107"/>
                    </a:lnTo>
                    <a:lnTo>
                      <a:pt x="517" y="1166"/>
                    </a:lnTo>
                    <a:lnTo>
                      <a:pt x="533" y="1224"/>
                    </a:lnTo>
                    <a:lnTo>
                      <a:pt x="587" y="1349"/>
                    </a:lnTo>
                    <a:lnTo>
                      <a:pt x="603" y="1376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38"/>
              <p:cNvSpPr>
                <a:spLocks/>
              </p:cNvSpPr>
              <p:nvPr/>
            </p:nvSpPr>
            <p:spPr bwMode="auto">
              <a:xfrm>
                <a:off x="7299155" y="1393241"/>
                <a:ext cx="129432" cy="149485"/>
              </a:xfrm>
              <a:custGeom>
                <a:avLst/>
                <a:gdLst>
                  <a:gd name="T0" fmla="*/ 219 w 284"/>
                  <a:gd name="T1" fmla="*/ 331 h 331"/>
                  <a:gd name="T2" fmla="*/ 239 w 284"/>
                  <a:gd name="T3" fmla="*/ 327 h 331"/>
                  <a:gd name="T4" fmla="*/ 269 w 284"/>
                  <a:gd name="T5" fmla="*/ 310 h 331"/>
                  <a:gd name="T6" fmla="*/ 283 w 284"/>
                  <a:gd name="T7" fmla="*/ 295 h 331"/>
                  <a:gd name="T8" fmla="*/ 284 w 284"/>
                  <a:gd name="T9" fmla="*/ 287 h 331"/>
                  <a:gd name="T10" fmla="*/ 266 w 284"/>
                  <a:gd name="T11" fmla="*/ 224 h 331"/>
                  <a:gd name="T12" fmla="*/ 234 w 284"/>
                  <a:gd name="T13" fmla="*/ 133 h 331"/>
                  <a:gd name="T14" fmla="*/ 220 w 284"/>
                  <a:gd name="T15" fmla="*/ 64 h 331"/>
                  <a:gd name="T16" fmla="*/ 219 w 284"/>
                  <a:gd name="T17" fmla="*/ 25 h 331"/>
                  <a:gd name="T18" fmla="*/ 194 w 284"/>
                  <a:gd name="T19" fmla="*/ 10 h 331"/>
                  <a:gd name="T20" fmla="*/ 144 w 284"/>
                  <a:gd name="T21" fmla="*/ 0 h 331"/>
                  <a:gd name="T22" fmla="*/ 91 w 284"/>
                  <a:gd name="T23" fmla="*/ 8 h 331"/>
                  <a:gd name="T24" fmla="*/ 32 w 284"/>
                  <a:gd name="T25" fmla="*/ 31 h 331"/>
                  <a:gd name="T26" fmla="*/ 0 w 284"/>
                  <a:gd name="T27" fmla="*/ 46 h 331"/>
                  <a:gd name="T28" fmla="*/ 32 w 284"/>
                  <a:gd name="T29" fmla="*/ 79 h 331"/>
                  <a:gd name="T30" fmla="*/ 91 w 284"/>
                  <a:gd name="T31" fmla="*/ 145 h 331"/>
                  <a:gd name="T32" fmla="*/ 170 w 284"/>
                  <a:gd name="T33" fmla="*/ 251 h 331"/>
                  <a:gd name="T34" fmla="*/ 219 w 284"/>
                  <a:gd name="T35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4" h="331">
                    <a:moveTo>
                      <a:pt x="219" y="331"/>
                    </a:moveTo>
                    <a:lnTo>
                      <a:pt x="239" y="327"/>
                    </a:lnTo>
                    <a:lnTo>
                      <a:pt x="269" y="310"/>
                    </a:lnTo>
                    <a:lnTo>
                      <a:pt x="283" y="295"/>
                    </a:lnTo>
                    <a:lnTo>
                      <a:pt x="284" y="287"/>
                    </a:lnTo>
                    <a:lnTo>
                      <a:pt x="266" y="224"/>
                    </a:lnTo>
                    <a:lnTo>
                      <a:pt x="234" y="133"/>
                    </a:lnTo>
                    <a:lnTo>
                      <a:pt x="220" y="64"/>
                    </a:lnTo>
                    <a:lnTo>
                      <a:pt x="219" y="25"/>
                    </a:lnTo>
                    <a:lnTo>
                      <a:pt x="194" y="10"/>
                    </a:lnTo>
                    <a:lnTo>
                      <a:pt x="144" y="0"/>
                    </a:lnTo>
                    <a:lnTo>
                      <a:pt x="91" y="8"/>
                    </a:lnTo>
                    <a:lnTo>
                      <a:pt x="32" y="31"/>
                    </a:lnTo>
                    <a:lnTo>
                      <a:pt x="0" y="46"/>
                    </a:lnTo>
                    <a:lnTo>
                      <a:pt x="32" y="79"/>
                    </a:lnTo>
                    <a:lnTo>
                      <a:pt x="91" y="145"/>
                    </a:lnTo>
                    <a:lnTo>
                      <a:pt x="170" y="251"/>
                    </a:lnTo>
                    <a:lnTo>
                      <a:pt x="219" y="331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39"/>
              <p:cNvSpPr>
                <a:spLocks/>
              </p:cNvSpPr>
              <p:nvPr/>
            </p:nvSpPr>
            <p:spPr bwMode="auto">
              <a:xfrm>
                <a:off x="7009301" y="5564233"/>
                <a:ext cx="209643" cy="319023"/>
              </a:xfrm>
              <a:custGeom>
                <a:avLst/>
                <a:gdLst>
                  <a:gd name="T0" fmla="*/ 458 w 458"/>
                  <a:gd name="T1" fmla="*/ 0 h 702"/>
                  <a:gd name="T2" fmla="*/ 453 w 458"/>
                  <a:gd name="T3" fmla="*/ 41 h 702"/>
                  <a:gd name="T4" fmla="*/ 422 w 458"/>
                  <a:gd name="T5" fmla="*/ 235 h 702"/>
                  <a:gd name="T6" fmla="*/ 401 w 458"/>
                  <a:gd name="T7" fmla="*/ 345 h 702"/>
                  <a:gd name="T8" fmla="*/ 393 w 458"/>
                  <a:gd name="T9" fmla="*/ 371 h 702"/>
                  <a:gd name="T10" fmla="*/ 384 w 458"/>
                  <a:gd name="T11" fmla="*/ 395 h 702"/>
                  <a:gd name="T12" fmla="*/ 367 w 458"/>
                  <a:gd name="T13" fmla="*/ 428 h 702"/>
                  <a:gd name="T14" fmla="*/ 346 w 458"/>
                  <a:gd name="T15" fmla="*/ 449 h 702"/>
                  <a:gd name="T16" fmla="*/ 320 w 458"/>
                  <a:gd name="T17" fmla="*/ 457 h 702"/>
                  <a:gd name="T18" fmla="*/ 306 w 458"/>
                  <a:gd name="T19" fmla="*/ 458 h 702"/>
                  <a:gd name="T20" fmla="*/ 284 w 458"/>
                  <a:gd name="T21" fmla="*/ 457 h 702"/>
                  <a:gd name="T22" fmla="*/ 210 w 458"/>
                  <a:gd name="T23" fmla="*/ 449 h 702"/>
                  <a:gd name="T24" fmla="*/ 129 w 458"/>
                  <a:gd name="T25" fmla="*/ 428 h 702"/>
                  <a:gd name="T26" fmla="*/ 83 w 458"/>
                  <a:gd name="T27" fmla="*/ 403 h 702"/>
                  <a:gd name="T28" fmla="*/ 66 w 458"/>
                  <a:gd name="T29" fmla="*/ 384 h 702"/>
                  <a:gd name="T30" fmla="*/ 65 w 458"/>
                  <a:gd name="T31" fmla="*/ 371 h 702"/>
                  <a:gd name="T32" fmla="*/ 54 w 458"/>
                  <a:gd name="T33" fmla="*/ 186 h 702"/>
                  <a:gd name="T34" fmla="*/ 43 w 458"/>
                  <a:gd name="T35" fmla="*/ 43 h 702"/>
                  <a:gd name="T36" fmla="*/ 38 w 458"/>
                  <a:gd name="T37" fmla="*/ 81 h 702"/>
                  <a:gd name="T38" fmla="*/ 13 w 458"/>
                  <a:gd name="T39" fmla="*/ 295 h 702"/>
                  <a:gd name="T40" fmla="*/ 1 w 458"/>
                  <a:gd name="T41" fmla="*/ 455 h 702"/>
                  <a:gd name="T42" fmla="*/ 0 w 458"/>
                  <a:gd name="T43" fmla="*/ 524 h 702"/>
                  <a:gd name="T44" fmla="*/ 0 w 458"/>
                  <a:gd name="T45" fmla="*/ 552 h 702"/>
                  <a:gd name="T46" fmla="*/ 6 w 458"/>
                  <a:gd name="T47" fmla="*/ 596 h 702"/>
                  <a:gd name="T48" fmla="*/ 18 w 458"/>
                  <a:gd name="T49" fmla="*/ 628 h 702"/>
                  <a:gd name="T50" fmla="*/ 35 w 458"/>
                  <a:gd name="T51" fmla="*/ 651 h 702"/>
                  <a:gd name="T52" fmla="*/ 70 w 458"/>
                  <a:gd name="T53" fmla="*/ 675 h 702"/>
                  <a:gd name="T54" fmla="*/ 135 w 458"/>
                  <a:gd name="T55" fmla="*/ 691 h 702"/>
                  <a:gd name="T56" fmla="*/ 174 w 458"/>
                  <a:gd name="T57" fmla="*/ 699 h 702"/>
                  <a:gd name="T58" fmla="*/ 253 w 458"/>
                  <a:gd name="T59" fmla="*/ 702 h 702"/>
                  <a:gd name="T60" fmla="*/ 334 w 458"/>
                  <a:gd name="T61" fmla="*/ 697 h 702"/>
                  <a:gd name="T62" fmla="*/ 361 w 458"/>
                  <a:gd name="T63" fmla="*/ 687 h 702"/>
                  <a:gd name="T64" fmla="*/ 385 w 458"/>
                  <a:gd name="T65" fmla="*/ 672 h 702"/>
                  <a:gd name="T66" fmla="*/ 406 w 458"/>
                  <a:gd name="T67" fmla="*/ 649 h 702"/>
                  <a:gd name="T68" fmla="*/ 414 w 458"/>
                  <a:gd name="T69" fmla="*/ 633 h 702"/>
                  <a:gd name="T70" fmla="*/ 422 w 458"/>
                  <a:gd name="T71" fmla="*/ 610 h 702"/>
                  <a:gd name="T72" fmla="*/ 435 w 458"/>
                  <a:gd name="T73" fmla="*/ 535 h 702"/>
                  <a:gd name="T74" fmla="*/ 448 w 458"/>
                  <a:gd name="T75" fmla="*/ 386 h 702"/>
                  <a:gd name="T76" fmla="*/ 458 w 458"/>
                  <a:gd name="T77" fmla="*/ 65 h 702"/>
                  <a:gd name="T78" fmla="*/ 458 w 458"/>
                  <a:gd name="T7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8" h="702">
                    <a:moveTo>
                      <a:pt x="458" y="0"/>
                    </a:moveTo>
                    <a:lnTo>
                      <a:pt x="453" y="41"/>
                    </a:lnTo>
                    <a:lnTo>
                      <a:pt x="422" y="235"/>
                    </a:lnTo>
                    <a:lnTo>
                      <a:pt x="401" y="345"/>
                    </a:lnTo>
                    <a:lnTo>
                      <a:pt x="393" y="371"/>
                    </a:lnTo>
                    <a:lnTo>
                      <a:pt x="384" y="395"/>
                    </a:lnTo>
                    <a:lnTo>
                      <a:pt x="367" y="428"/>
                    </a:lnTo>
                    <a:lnTo>
                      <a:pt x="346" y="449"/>
                    </a:lnTo>
                    <a:lnTo>
                      <a:pt x="320" y="457"/>
                    </a:lnTo>
                    <a:lnTo>
                      <a:pt x="306" y="458"/>
                    </a:lnTo>
                    <a:lnTo>
                      <a:pt x="284" y="457"/>
                    </a:lnTo>
                    <a:lnTo>
                      <a:pt x="210" y="449"/>
                    </a:lnTo>
                    <a:lnTo>
                      <a:pt x="129" y="428"/>
                    </a:lnTo>
                    <a:lnTo>
                      <a:pt x="83" y="403"/>
                    </a:lnTo>
                    <a:lnTo>
                      <a:pt x="66" y="384"/>
                    </a:lnTo>
                    <a:lnTo>
                      <a:pt x="65" y="371"/>
                    </a:lnTo>
                    <a:lnTo>
                      <a:pt x="54" y="186"/>
                    </a:lnTo>
                    <a:lnTo>
                      <a:pt x="43" y="43"/>
                    </a:lnTo>
                    <a:lnTo>
                      <a:pt x="38" y="81"/>
                    </a:lnTo>
                    <a:lnTo>
                      <a:pt x="13" y="295"/>
                    </a:lnTo>
                    <a:lnTo>
                      <a:pt x="1" y="455"/>
                    </a:lnTo>
                    <a:lnTo>
                      <a:pt x="0" y="524"/>
                    </a:lnTo>
                    <a:lnTo>
                      <a:pt x="0" y="552"/>
                    </a:lnTo>
                    <a:lnTo>
                      <a:pt x="6" y="596"/>
                    </a:lnTo>
                    <a:lnTo>
                      <a:pt x="18" y="628"/>
                    </a:lnTo>
                    <a:lnTo>
                      <a:pt x="35" y="651"/>
                    </a:lnTo>
                    <a:lnTo>
                      <a:pt x="70" y="675"/>
                    </a:lnTo>
                    <a:lnTo>
                      <a:pt x="135" y="691"/>
                    </a:lnTo>
                    <a:lnTo>
                      <a:pt x="174" y="699"/>
                    </a:lnTo>
                    <a:lnTo>
                      <a:pt x="253" y="702"/>
                    </a:lnTo>
                    <a:lnTo>
                      <a:pt x="334" y="697"/>
                    </a:lnTo>
                    <a:lnTo>
                      <a:pt x="361" y="687"/>
                    </a:lnTo>
                    <a:lnTo>
                      <a:pt x="385" y="672"/>
                    </a:lnTo>
                    <a:lnTo>
                      <a:pt x="406" y="649"/>
                    </a:lnTo>
                    <a:lnTo>
                      <a:pt x="414" y="633"/>
                    </a:lnTo>
                    <a:lnTo>
                      <a:pt x="422" y="610"/>
                    </a:lnTo>
                    <a:lnTo>
                      <a:pt x="435" y="535"/>
                    </a:lnTo>
                    <a:lnTo>
                      <a:pt x="448" y="386"/>
                    </a:lnTo>
                    <a:lnTo>
                      <a:pt x="458" y="65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40"/>
              <p:cNvSpPr>
                <a:spLocks/>
              </p:cNvSpPr>
              <p:nvPr/>
            </p:nvSpPr>
            <p:spPr bwMode="auto">
              <a:xfrm>
                <a:off x="6790542" y="5524127"/>
                <a:ext cx="247926" cy="377358"/>
              </a:xfrm>
              <a:custGeom>
                <a:avLst/>
                <a:gdLst>
                  <a:gd name="T0" fmla="*/ 436 w 542"/>
                  <a:gd name="T1" fmla="*/ 0 h 829"/>
                  <a:gd name="T2" fmla="*/ 442 w 542"/>
                  <a:gd name="T3" fmla="*/ 27 h 829"/>
                  <a:gd name="T4" fmla="*/ 460 w 542"/>
                  <a:gd name="T5" fmla="*/ 165 h 829"/>
                  <a:gd name="T6" fmla="*/ 464 w 542"/>
                  <a:gd name="T7" fmla="*/ 254 h 829"/>
                  <a:gd name="T8" fmla="*/ 458 w 542"/>
                  <a:gd name="T9" fmla="*/ 284 h 829"/>
                  <a:gd name="T10" fmla="*/ 450 w 542"/>
                  <a:gd name="T11" fmla="*/ 310 h 829"/>
                  <a:gd name="T12" fmla="*/ 449 w 542"/>
                  <a:gd name="T13" fmla="*/ 376 h 829"/>
                  <a:gd name="T14" fmla="*/ 456 w 542"/>
                  <a:gd name="T15" fmla="*/ 441 h 829"/>
                  <a:gd name="T16" fmla="*/ 471 w 542"/>
                  <a:gd name="T17" fmla="*/ 490 h 829"/>
                  <a:gd name="T18" fmla="*/ 480 w 542"/>
                  <a:gd name="T19" fmla="*/ 501 h 829"/>
                  <a:gd name="T20" fmla="*/ 479 w 542"/>
                  <a:gd name="T21" fmla="*/ 511 h 829"/>
                  <a:gd name="T22" fmla="*/ 466 w 542"/>
                  <a:gd name="T23" fmla="*/ 539 h 829"/>
                  <a:gd name="T24" fmla="*/ 434 w 542"/>
                  <a:gd name="T25" fmla="*/ 568 h 829"/>
                  <a:gd name="T26" fmla="*/ 390 w 542"/>
                  <a:gd name="T27" fmla="*/ 584 h 829"/>
                  <a:gd name="T28" fmla="*/ 351 w 542"/>
                  <a:gd name="T29" fmla="*/ 588 h 829"/>
                  <a:gd name="T30" fmla="*/ 326 w 542"/>
                  <a:gd name="T31" fmla="*/ 590 h 829"/>
                  <a:gd name="T32" fmla="*/ 286 w 542"/>
                  <a:gd name="T33" fmla="*/ 588 h 829"/>
                  <a:gd name="T34" fmla="*/ 208 w 542"/>
                  <a:gd name="T35" fmla="*/ 581 h 829"/>
                  <a:gd name="T36" fmla="*/ 142 w 542"/>
                  <a:gd name="T37" fmla="*/ 569 h 829"/>
                  <a:gd name="T38" fmla="*/ 98 w 542"/>
                  <a:gd name="T39" fmla="*/ 554 h 829"/>
                  <a:gd name="T40" fmla="*/ 87 w 542"/>
                  <a:gd name="T41" fmla="*/ 545 h 829"/>
                  <a:gd name="T42" fmla="*/ 79 w 542"/>
                  <a:gd name="T43" fmla="*/ 533 h 829"/>
                  <a:gd name="T44" fmla="*/ 70 w 542"/>
                  <a:gd name="T45" fmla="*/ 482 h 829"/>
                  <a:gd name="T46" fmla="*/ 65 w 542"/>
                  <a:gd name="T47" fmla="*/ 390 h 829"/>
                  <a:gd name="T48" fmla="*/ 65 w 542"/>
                  <a:gd name="T49" fmla="*/ 371 h 829"/>
                  <a:gd name="T50" fmla="*/ 54 w 542"/>
                  <a:gd name="T51" fmla="*/ 425 h 829"/>
                  <a:gd name="T52" fmla="*/ 20 w 542"/>
                  <a:gd name="T53" fmla="*/ 545 h 829"/>
                  <a:gd name="T54" fmla="*/ 13 w 542"/>
                  <a:gd name="T55" fmla="*/ 561 h 829"/>
                  <a:gd name="T56" fmla="*/ 5 w 542"/>
                  <a:gd name="T57" fmla="*/ 596 h 829"/>
                  <a:gd name="T58" fmla="*/ 0 w 542"/>
                  <a:gd name="T59" fmla="*/ 652 h 829"/>
                  <a:gd name="T60" fmla="*/ 0 w 542"/>
                  <a:gd name="T61" fmla="*/ 698 h 829"/>
                  <a:gd name="T62" fmla="*/ 0 w 542"/>
                  <a:gd name="T63" fmla="*/ 698 h 829"/>
                  <a:gd name="T64" fmla="*/ 0 w 542"/>
                  <a:gd name="T65" fmla="*/ 715 h 829"/>
                  <a:gd name="T66" fmla="*/ 7 w 542"/>
                  <a:gd name="T67" fmla="*/ 747 h 829"/>
                  <a:gd name="T68" fmla="*/ 27 w 542"/>
                  <a:gd name="T69" fmla="*/ 789 h 829"/>
                  <a:gd name="T70" fmla="*/ 43 w 542"/>
                  <a:gd name="T71" fmla="*/ 807 h 829"/>
                  <a:gd name="T72" fmla="*/ 45 w 542"/>
                  <a:gd name="T73" fmla="*/ 811 h 829"/>
                  <a:gd name="T74" fmla="*/ 70 w 542"/>
                  <a:gd name="T75" fmla="*/ 827 h 829"/>
                  <a:gd name="T76" fmla="*/ 87 w 542"/>
                  <a:gd name="T77" fmla="*/ 829 h 829"/>
                  <a:gd name="T78" fmla="*/ 154 w 542"/>
                  <a:gd name="T79" fmla="*/ 829 h 829"/>
                  <a:gd name="T80" fmla="*/ 368 w 542"/>
                  <a:gd name="T81" fmla="*/ 814 h 829"/>
                  <a:gd name="T82" fmla="*/ 463 w 542"/>
                  <a:gd name="T83" fmla="*/ 795 h 829"/>
                  <a:gd name="T84" fmla="*/ 509 w 542"/>
                  <a:gd name="T85" fmla="*/ 775 h 829"/>
                  <a:gd name="T86" fmla="*/ 523 w 542"/>
                  <a:gd name="T87" fmla="*/ 764 h 829"/>
                  <a:gd name="T88" fmla="*/ 530 w 542"/>
                  <a:gd name="T89" fmla="*/ 742 h 829"/>
                  <a:gd name="T90" fmla="*/ 540 w 542"/>
                  <a:gd name="T91" fmla="*/ 688 h 829"/>
                  <a:gd name="T92" fmla="*/ 542 w 542"/>
                  <a:gd name="T93" fmla="*/ 592 h 829"/>
                  <a:gd name="T94" fmla="*/ 529 w 542"/>
                  <a:gd name="T95" fmla="*/ 407 h 829"/>
                  <a:gd name="T96" fmla="*/ 523 w 542"/>
                  <a:gd name="T97" fmla="*/ 371 h 829"/>
                  <a:gd name="T98" fmla="*/ 525 w 542"/>
                  <a:gd name="T99" fmla="*/ 362 h 829"/>
                  <a:gd name="T100" fmla="*/ 536 w 542"/>
                  <a:gd name="T101" fmla="*/ 284 h 829"/>
                  <a:gd name="T102" fmla="*/ 535 w 542"/>
                  <a:gd name="T103" fmla="*/ 197 h 829"/>
                  <a:gd name="T104" fmla="*/ 524 w 542"/>
                  <a:gd name="T105" fmla="*/ 134 h 829"/>
                  <a:gd name="T106" fmla="*/ 501 w 542"/>
                  <a:gd name="T107" fmla="*/ 74 h 829"/>
                  <a:gd name="T108" fmla="*/ 463 w 542"/>
                  <a:gd name="T109" fmla="*/ 21 h 829"/>
                  <a:gd name="T110" fmla="*/ 436 w 542"/>
                  <a:gd name="T11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42" h="829">
                    <a:moveTo>
                      <a:pt x="436" y="0"/>
                    </a:moveTo>
                    <a:lnTo>
                      <a:pt x="442" y="27"/>
                    </a:lnTo>
                    <a:lnTo>
                      <a:pt x="460" y="165"/>
                    </a:lnTo>
                    <a:lnTo>
                      <a:pt x="464" y="254"/>
                    </a:lnTo>
                    <a:lnTo>
                      <a:pt x="458" y="284"/>
                    </a:lnTo>
                    <a:lnTo>
                      <a:pt x="450" y="310"/>
                    </a:lnTo>
                    <a:lnTo>
                      <a:pt x="449" y="376"/>
                    </a:lnTo>
                    <a:lnTo>
                      <a:pt x="456" y="441"/>
                    </a:lnTo>
                    <a:lnTo>
                      <a:pt x="471" y="490"/>
                    </a:lnTo>
                    <a:lnTo>
                      <a:pt x="480" y="501"/>
                    </a:lnTo>
                    <a:lnTo>
                      <a:pt x="479" y="511"/>
                    </a:lnTo>
                    <a:lnTo>
                      <a:pt x="466" y="539"/>
                    </a:lnTo>
                    <a:lnTo>
                      <a:pt x="434" y="568"/>
                    </a:lnTo>
                    <a:lnTo>
                      <a:pt x="390" y="584"/>
                    </a:lnTo>
                    <a:lnTo>
                      <a:pt x="351" y="588"/>
                    </a:lnTo>
                    <a:lnTo>
                      <a:pt x="326" y="590"/>
                    </a:lnTo>
                    <a:lnTo>
                      <a:pt x="286" y="588"/>
                    </a:lnTo>
                    <a:lnTo>
                      <a:pt x="208" y="581"/>
                    </a:lnTo>
                    <a:lnTo>
                      <a:pt x="142" y="569"/>
                    </a:lnTo>
                    <a:lnTo>
                      <a:pt x="98" y="554"/>
                    </a:lnTo>
                    <a:lnTo>
                      <a:pt x="87" y="545"/>
                    </a:lnTo>
                    <a:lnTo>
                      <a:pt x="79" y="533"/>
                    </a:lnTo>
                    <a:lnTo>
                      <a:pt x="70" y="482"/>
                    </a:lnTo>
                    <a:lnTo>
                      <a:pt x="65" y="390"/>
                    </a:lnTo>
                    <a:lnTo>
                      <a:pt x="65" y="371"/>
                    </a:lnTo>
                    <a:lnTo>
                      <a:pt x="54" y="425"/>
                    </a:lnTo>
                    <a:lnTo>
                      <a:pt x="20" y="545"/>
                    </a:lnTo>
                    <a:lnTo>
                      <a:pt x="13" y="561"/>
                    </a:lnTo>
                    <a:lnTo>
                      <a:pt x="5" y="596"/>
                    </a:lnTo>
                    <a:lnTo>
                      <a:pt x="0" y="652"/>
                    </a:lnTo>
                    <a:lnTo>
                      <a:pt x="0" y="698"/>
                    </a:lnTo>
                    <a:lnTo>
                      <a:pt x="0" y="698"/>
                    </a:lnTo>
                    <a:lnTo>
                      <a:pt x="0" y="715"/>
                    </a:lnTo>
                    <a:lnTo>
                      <a:pt x="7" y="747"/>
                    </a:lnTo>
                    <a:lnTo>
                      <a:pt x="27" y="789"/>
                    </a:lnTo>
                    <a:lnTo>
                      <a:pt x="43" y="807"/>
                    </a:lnTo>
                    <a:lnTo>
                      <a:pt x="45" y="811"/>
                    </a:lnTo>
                    <a:lnTo>
                      <a:pt x="70" y="827"/>
                    </a:lnTo>
                    <a:lnTo>
                      <a:pt x="87" y="829"/>
                    </a:lnTo>
                    <a:lnTo>
                      <a:pt x="154" y="829"/>
                    </a:lnTo>
                    <a:lnTo>
                      <a:pt x="368" y="814"/>
                    </a:lnTo>
                    <a:lnTo>
                      <a:pt x="463" y="795"/>
                    </a:lnTo>
                    <a:lnTo>
                      <a:pt x="509" y="775"/>
                    </a:lnTo>
                    <a:lnTo>
                      <a:pt x="523" y="764"/>
                    </a:lnTo>
                    <a:lnTo>
                      <a:pt x="530" y="742"/>
                    </a:lnTo>
                    <a:lnTo>
                      <a:pt x="540" y="688"/>
                    </a:lnTo>
                    <a:lnTo>
                      <a:pt x="542" y="592"/>
                    </a:lnTo>
                    <a:lnTo>
                      <a:pt x="529" y="407"/>
                    </a:lnTo>
                    <a:lnTo>
                      <a:pt x="523" y="371"/>
                    </a:lnTo>
                    <a:lnTo>
                      <a:pt x="525" y="362"/>
                    </a:lnTo>
                    <a:lnTo>
                      <a:pt x="536" y="284"/>
                    </a:lnTo>
                    <a:lnTo>
                      <a:pt x="535" y="197"/>
                    </a:lnTo>
                    <a:lnTo>
                      <a:pt x="524" y="134"/>
                    </a:lnTo>
                    <a:lnTo>
                      <a:pt x="501" y="74"/>
                    </a:lnTo>
                    <a:lnTo>
                      <a:pt x="463" y="21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41"/>
              <p:cNvSpPr>
                <a:spLocks/>
              </p:cNvSpPr>
              <p:nvPr/>
            </p:nvSpPr>
            <p:spPr bwMode="auto">
              <a:xfrm>
                <a:off x="7080397" y="2089622"/>
                <a:ext cx="648983" cy="986235"/>
              </a:xfrm>
              <a:custGeom>
                <a:avLst/>
                <a:gdLst>
                  <a:gd name="T0" fmla="*/ 1384 w 1427"/>
                  <a:gd name="T1" fmla="*/ 1884 h 2162"/>
                  <a:gd name="T2" fmla="*/ 1301 w 1427"/>
                  <a:gd name="T3" fmla="*/ 1965 h 2162"/>
                  <a:gd name="T4" fmla="*/ 1164 w 1427"/>
                  <a:gd name="T5" fmla="*/ 2022 h 2162"/>
                  <a:gd name="T6" fmla="*/ 1027 w 1427"/>
                  <a:gd name="T7" fmla="*/ 2052 h 2162"/>
                  <a:gd name="T8" fmla="*/ 942 w 1427"/>
                  <a:gd name="T9" fmla="*/ 2072 h 2162"/>
                  <a:gd name="T10" fmla="*/ 800 w 1427"/>
                  <a:gd name="T11" fmla="*/ 2090 h 2162"/>
                  <a:gd name="T12" fmla="*/ 273 w 1427"/>
                  <a:gd name="T13" fmla="*/ 2157 h 2162"/>
                  <a:gd name="T14" fmla="*/ 217 w 1427"/>
                  <a:gd name="T15" fmla="*/ 2144 h 2162"/>
                  <a:gd name="T16" fmla="*/ 171 w 1427"/>
                  <a:gd name="T17" fmla="*/ 1850 h 2162"/>
                  <a:gd name="T18" fmla="*/ 106 w 1427"/>
                  <a:gd name="T19" fmla="*/ 1713 h 2162"/>
                  <a:gd name="T20" fmla="*/ 52 w 1427"/>
                  <a:gd name="T21" fmla="*/ 1678 h 2162"/>
                  <a:gd name="T22" fmla="*/ 0 w 1427"/>
                  <a:gd name="T23" fmla="*/ 1681 h 2162"/>
                  <a:gd name="T24" fmla="*/ 127 w 1427"/>
                  <a:gd name="T25" fmla="*/ 1616 h 2162"/>
                  <a:gd name="T26" fmla="*/ 284 w 1427"/>
                  <a:gd name="T27" fmla="*/ 1572 h 2162"/>
                  <a:gd name="T28" fmla="*/ 517 w 1427"/>
                  <a:gd name="T29" fmla="*/ 1559 h 2162"/>
                  <a:gd name="T30" fmla="*/ 808 w 1427"/>
                  <a:gd name="T31" fmla="*/ 1529 h 2162"/>
                  <a:gd name="T32" fmla="*/ 873 w 1427"/>
                  <a:gd name="T33" fmla="*/ 1529 h 2162"/>
                  <a:gd name="T34" fmla="*/ 851 w 1427"/>
                  <a:gd name="T35" fmla="*/ 808 h 2162"/>
                  <a:gd name="T36" fmla="*/ 851 w 1427"/>
                  <a:gd name="T37" fmla="*/ 699 h 2162"/>
                  <a:gd name="T38" fmla="*/ 851 w 1427"/>
                  <a:gd name="T39" fmla="*/ 699 h 2162"/>
                  <a:gd name="T40" fmla="*/ 852 w 1427"/>
                  <a:gd name="T41" fmla="*/ 591 h 2162"/>
                  <a:gd name="T42" fmla="*/ 903 w 1427"/>
                  <a:gd name="T43" fmla="*/ 362 h 2162"/>
                  <a:gd name="T44" fmla="*/ 1000 w 1427"/>
                  <a:gd name="T45" fmla="*/ 157 h 2162"/>
                  <a:gd name="T46" fmla="*/ 1105 w 1427"/>
                  <a:gd name="T47" fmla="*/ 10 h 2162"/>
                  <a:gd name="T48" fmla="*/ 1115 w 1427"/>
                  <a:gd name="T49" fmla="*/ 1 h 2162"/>
                  <a:gd name="T50" fmla="*/ 1164 w 1427"/>
                  <a:gd name="T51" fmla="*/ 61 h 2162"/>
                  <a:gd name="T52" fmla="*/ 1201 w 1427"/>
                  <a:gd name="T53" fmla="*/ 219 h 2162"/>
                  <a:gd name="T54" fmla="*/ 1217 w 1427"/>
                  <a:gd name="T55" fmla="*/ 373 h 2162"/>
                  <a:gd name="T56" fmla="*/ 1362 w 1427"/>
                  <a:gd name="T57" fmla="*/ 1051 h 2162"/>
                  <a:gd name="T58" fmla="*/ 1406 w 1427"/>
                  <a:gd name="T59" fmla="*/ 1288 h 2162"/>
                  <a:gd name="T60" fmla="*/ 1422 w 1427"/>
                  <a:gd name="T61" fmla="*/ 1745 h 2162"/>
                  <a:gd name="T62" fmla="*/ 1398 w 1427"/>
                  <a:gd name="T63" fmla="*/ 1856 h 2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27" h="2162">
                    <a:moveTo>
                      <a:pt x="1398" y="1856"/>
                    </a:moveTo>
                    <a:lnTo>
                      <a:pt x="1384" y="1884"/>
                    </a:lnTo>
                    <a:lnTo>
                      <a:pt x="1347" y="1930"/>
                    </a:lnTo>
                    <a:lnTo>
                      <a:pt x="1301" y="1965"/>
                    </a:lnTo>
                    <a:lnTo>
                      <a:pt x="1248" y="1993"/>
                    </a:lnTo>
                    <a:lnTo>
                      <a:pt x="1164" y="2022"/>
                    </a:lnTo>
                    <a:lnTo>
                      <a:pt x="1064" y="2045"/>
                    </a:lnTo>
                    <a:lnTo>
                      <a:pt x="1027" y="2052"/>
                    </a:lnTo>
                    <a:lnTo>
                      <a:pt x="1007" y="2056"/>
                    </a:lnTo>
                    <a:lnTo>
                      <a:pt x="942" y="2072"/>
                    </a:lnTo>
                    <a:lnTo>
                      <a:pt x="895" y="2074"/>
                    </a:lnTo>
                    <a:lnTo>
                      <a:pt x="800" y="2090"/>
                    </a:lnTo>
                    <a:lnTo>
                      <a:pt x="575" y="2121"/>
                    </a:lnTo>
                    <a:lnTo>
                      <a:pt x="273" y="2157"/>
                    </a:lnTo>
                    <a:lnTo>
                      <a:pt x="219" y="2162"/>
                    </a:lnTo>
                    <a:lnTo>
                      <a:pt x="217" y="2144"/>
                    </a:lnTo>
                    <a:lnTo>
                      <a:pt x="203" y="1995"/>
                    </a:lnTo>
                    <a:lnTo>
                      <a:pt x="171" y="1850"/>
                    </a:lnTo>
                    <a:lnTo>
                      <a:pt x="139" y="1762"/>
                    </a:lnTo>
                    <a:lnTo>
                      <a:pt x="106" y="1713"/>
                    </a:lnTo>
                    <a:lnTo>
                      <a:pt x="80" y="1691"/>
                    </a:lnTo>
                    <a:lnTo>
                      <a:pt x="52" y="1678"/>
                    </a:lnTo>
                    <a:lnTo>
                      <a:pt x="19" y="1676"/>
                    </a:lnTo>
                    <a:lnTo>
                      <a:pt x="0" y="1681"/>
                    </a:lnTo>
                    <a:lnTo>
                      <a:pt x="16" y="1670"/>
                    </a:lnTo>
                    <a:lnTo>
                      <a:pt x="127" y="1616"/>
                    </a:lnTo>
                    <a:lnTo>
                      <a:pt x="227" y="1583"/>
                    </a:lnTo>
                    <a:lnTo>
                      <a:pt x="284" y="1572"/>
                    </a:lnTo>
                    <a:lnTo>
                      <a:pt x="349" y="1571"/>
                    </a:lnTo>
                    <a:lnTo>
                      <a:pt x="517" y="1559"/>
                    </a:lnTo>
                    <a:lnTo>
                      <a:pt x="762" y="1534"/>
                    </a:lnTo>
                    <a:lnTo>
                      <a:pt x="808" y="1529"/>
                    </a:lnTo>
                    <a:lnTo>
                      <a:pt x="873" y="1529"/>
                    </a:lnTo>
                    <a:lnTo>
                      <a:pt x="873" y="1529"/>
                    </a:lnTo>
                    <a:lnTo>
                      <a:pt x="851" y="808"/>
                    </a:lnTo>
                    <a:lnTo>
                      <a:pt x="851" y="808"/>
                    </a:lnTo>
                    <a:lnTo>
                      <a:pt x="851" y="699"/>
                    </a:lnTo>
                    <a:lnTo>
                      <a:pt x="851" y="699"/>
                    </a:lnTo>
                    <a:lnTo>
                      <a:pt x="851" y="699"/>
                    </a:lnTo>
                    <a:lnTo>
                      <a:pt x="851" y="699"/>
                    </a:lnTo>
                    <a:lnTo>
                      <a:pt x="850" y="662"/>
                    </a:lnTo>
                    <a:lnTo>
                      <a:pt x="852" y="591"/>
                    </a:lnTo>
                    <a:lnTo>
                      <a:pt x="867" y="488"/>
                    </a:lnTo>
                    <a:lnTo>
                      <a:pt x="903" y="362"/>
                    </a:lnTo>
                    <a:lnTo>
                      <a:pt x="949" y="250"/>
                    </a:lnTo>
                    <a:lnTo>
                      <a:pt x="1000" y="157"/>
                    </a:lnTo>
                    <a:lnTo>
                      <a:pt x="1049" y="82"/>
                    </a:lnTo>
                    <a:lnTo>
                      <a:pt x="1105" y="10"/>
                    </a:lnTo>
                    <a:lnTo>
                      <a:pt x="1114" y="0"/>
                    </a:lnTo>
                    <a:lnTo>
                      <a:pt x="1115" y="1"/>
                    </a:lnTo>
                    <a:lnTo>
                      <a:pt x="1135" y="16"/>
                    </a:lnTo>
                    <a:lnTo>
                      <a:pt x="1164" y="61"/>
                    </a:lnTo>
                    <a:lnTo>
                      <a:pt x="1191" y="150"/>
                    </a:lnTo>
                    <a:lnTo>
                      <a:pt x="1201" y="219"/>
                    </a:lnTo>
                    <a:lnTo>
                      <a:pt x="1202" y="259"/>
                    </a:lnTo>
                    <a:lnTo>
                      <a:pt x="1217" y="373"/>
                    </a:lnTo>
                    <a:lnTo>
                      <a:pt x="1257" y="591"/>
                    </a:lnTo>
                    <a:lnTo>
                      <a:pt x="1362" y="1051"/>
                    </a:lnTo>
                    <a:lnTo>
                      <a:pt x="1398" y="1179"/>
                    </a:lnTo>
                    <a:lnTo>
                      <a:pt x="1406" y="1288"/>
                    </a:lnTo>
                    <a:lnTo>
                      <a:pt x="1427" y="1599"/>
                    </a:lnTo>
                    <a:lnTo>
                      <a:pt x="1422" y="1745"/>
                    </a:lnTo>
                    <a:lnTo>
                      <a:pt x="1409" y="1825"/>
                    </a:lnTo>
                    <a:lnTo>
                      <a:pt x="1398" y="1856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flipH="1">
              <a:off x="7487943" y="2962830"/>
              <a:ext cx="1711784" cy="4757994"/>
              <a:chOff x="4947504" y="1134377"/>
              <a:chExt cx="1711784" cy="4757994"/>
            </a:xfrm>
          </p:grpSpPr>
          <p:sp>
            <p:nvSpPr>
              <p:cNvPr id="51" name="Freeform 98"/>
              <p:cNvSpPr>
                <a:spLocks/>
              </p:cNvSpPr>
              <p:nvPr/>
            </p:nvSpPr>
            <p:spPr bwMode="auto">
              <a:xfrm>
                <a:off x="5069644" y="1890916"/>
                <a:ext cx="377358" cy="577887"/>
              </a:xfrm>
              <a:custGeom>
                <a:avLst/>
                <a:gdLst>
                  <a:gd name="T0" fmla="*/ 371 w 830"/>
                  <a:gd name="T1" fmla="*/ 0 h 1266"/>
                  <a:gd name="T2" fmla="*/ 0 w 830"/>
                  <a:gd name="T3" fmla="*/ 22 h 1266"/>
                  <a:gd name="T4" fmla="*/ 44 w 830"/>
                  <a:gd name="T5" fmla="*/ 699 h 1266"/>
                  <a:gd name="T6" fmla="*/ 415 w 830"/>
                  <a:gd name="T7" fmla="*/ 1266 h 1266"/>
                  <a:gd name="T8" fmla="*/ 830 w 830"/>
                  <a:gd name="T9" fmla="*/ 1201 h 1266"/>
                  <a:gd name="T10" fmla="*/ 371 w 830"/>
                  <a:gd name="T11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0" h="1266">
                    <a:moveTo>
                      <a:pt x="371" y="0"/>
                    </a:moveTo>
                    <a:lnTo>
                      <a:pt x="0" y="22"/>
                    </a:lnTo>
                    <a:lnTo>
                      <a:pt x="44" y="699"/>
                    </a:lnTo>
                    <a:lnTo>
                      <a:pt x="415" y="1266"/>
                    </a:lnTo>
                    <a:lnTo>
                      <a:pt x="830" y="1201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99"/>
              <p:cNvSpPr>
                <a:spLocks/>
              </p:cNvSpPr>
              <p:nvPr/>
            </p:nvSpPr>
            <p:spPr bwMode="auto">
              <a:xfrm>
                <a:off x="5248297" y="5578817"/>
                <a:ext cx="320845" cy="293501"/>
              </a:xfrm>
              <a:custGeom>
                <a:avLst/>
                <a:gdLst>
                  <a:gd name="T0" fmla="*/ 633 w 705"/>
                  <a:gd name="T1" fmla="*/ 97 h 643"/>
                  <a:gd name="T2" fmla="*/ 633 w 705"/>
                  <a:gd name="T3" fmla="*/ 228 h 643"/>
                  <a:gd name="T4" fmla="*/ 633 w 705"/>
                  <a:gd name="T5" fmla="*/ 269 h 643"/>
                  <a:gd name="T6" fmla="*/ 641 w 705"/>
                  <a:gd name="T7" fmla="*/ 318 h 643"/>
                  <a:gd name="T8" fmla="*/ 654 w 705"/>
                  <a:gd name="T9" fmla="*/ 359 h 643"/>
                  <a:gd name="T10" fmla="*/ 664 w 705"/>
                  <a:gd name="T11" fmla="*/ 379 h 643"/>
                  <a:gd name="T12" fmla="*/ 684 w 705"/>
                  <a:gd name="T13" fmla="*/ 442 h 643"/>
                  <a:gd name="T14" fmla="*/ 701 w 705"/>
                  <a:gd name="T15" fmla="*/ 515 h 643"/>
                  <a:gd name="T16" fmla="*/ 705 w 705"/>
                  <a:gd name="T17" fmla="*/ 565 h 643"/>
                  <a:gd name="T18" fmla="*/ 702 w 705"/>
                  <a:gd name="T19" fmla="*/ 590 h 643"/>
                  <a:gd name="T20" fmla="*/ 699 w 705"/>
                  <a:gd name="T21" fmla="*/ 599 h 643"/>
                  <a:gd name="T22" fmla="*/ 676 w 705"/>
                  <a:gd name="T23" fmla="*/ 643 h 643"/>
                  <a:gd name="T24" fmla="*/ 600 w 705"/>
                  <a:gd name="T25" fmla="*/ 641 h 643"/>
                  <a:gd name="T26" fmla="*/ 240 w 705"/>
                  <a:gd name="T27" fmla="*/ 612 h 643"/>
                  <a:gd name="T28" fmla="*/ 86 w 705"/>
                  <a:gd name="T29" fmla="*/ 588 h 643"/>
                  <a:gd name="T30" fmla="*/ 17 w 705"/>
                  <a:gd name="T31" fmla="*/ 567 h 643"/>
                  <a:gd name="T32" fmla="*/ 0 w 705"/>
                  <a:gd name="T33" fmla="*/ 556 h 643"/>
                  <a:gd name="T34" fmla="*/ 0 w 705"/>
                  <a:gd name="T35" fmla="*/ 545 h 643"/>
                  <a:gd name="T36" fmla="*/ 10 w 705"/>
                  <a:gd name="T37" fmla="*/ 480 h 643"/>
                  <a:gd name="T38" fmla="*/ 28 w 705"/>
                  <a:gd name="T39" fmla="*/ 428 h 643"/>
                  <a:gd name="T40" fmla="*/ 44 w 705"/>
                  <a:gd name="T41" fmla="*/ 402 h 643"/>
                  <a:gd name="T42" fmla="*/ 51 w 705"/>
                  <a:gd name="T43" fmla="*/ 389 h 643"/>
                  <a:gd name="T44" fmla="*/ 66 w 705"/>
                  <a:gd name="T45" fmla="*/ 351 h 643"/>
                  <a:gd name="T46" fmla="*/ 83 w 705"/>
                  <a:gd name="T47" fmla="*/ 277 h 643"/>
                  <a:gd name="T48" fmla="*/ 107 w 705"/>
                  <a:gd name="T49" fmla="*/ 127 h 643"/>
                  <a:gd name="T50" fmla="*/ 109 w 705"/>
                  <a:gd name="T51" fmla="*/ 97 h 643"/>
                  <a:gd name="T52" fmla="*/ 124 w 705"/>
                  <a:gd name="T53" fmla="*/ 90 h 643"/>
                  <a:gd name="T54" fmla="*/ 217 w 705"/>
                  <a:gd name="T55" fmla="*/ 54 h 643"/>
                  <a:gd name="T56" fmla="*/ 301 w 705"/>
                  <a:gd name="T57" fmla="*/ 27 h 643"/>
                  <a:gd name="T58" fmla="*/ 393 w 705"/>
                  <a:gd name="T59" fmla="*/ 6 h 643"/>
                  <a:gd name="T60" fmla="*/ 482 w 705"/>
                  <a:gd name="T61" fmla="*/ 0 h 643"/>
                  <a:gd name="T62" fmla="*/ 543 w 705"/>
                  <a:gd name="T63" fmla="*/ 9 h 643"/>
                  <a:gd name="T64" fmla="*/ 577 w 705"/>
                  <a:gd name="T65" fmla="*/ 24 h 643"/>
                  <a:gd name="T66" fmla="*/ 605 w 705"/>
                  <a:gd name="T67" fmla="*/ 46 h 643"/>
                  <a:gd name="T68" fmla="*/ 626 w 705"/>
                  <a:gd name="T69" fmla="*/ 77 h 643"/>
                  <a:gd name="T70" fmla="*/ 633 w 705"/>
                  <a:gd name="T71" fmla="*/ 97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05" h="643">
                    <a:moveTo>
                      <a:pt x="633" y="97"/>
                    </a:moveTo>
                    <a:lnTo>
                      <a:pt x="633" y="228"/>
                    </a:lnTo>
                    <a:lnTo>
                      <a:pt x="633" y="269"/>
                    </a:lnTo>
                    <a:lnTo>
                      <a:pt x="641" y="318"/>
                    </a:lnTo>
                    <a:lnTo>
                      <a:pt x="654" y="359"/>
                    </a:lnTo>
                    <a:lnTo>
                      <a:pt x="664" y="379"/>
                    </a:lnTo>
                    <a:lnTo>
                      <a:pt x="684" y="442"/>
                    </a:lnTo>
                    <a:lnTo>
                      <a:pt x="701" y="515"/>
                    </a:lnTo>
                    <a:lnTo>
                      <a:pt x="705" y="565"/>
                    </a:lnTo>
                    <a:lnTo>
                      <a:pt x="702" y="590"/>
                    </a:lnTo>
                    <a:lnTo>
                      <a:pt x="699" y="599"/>
                    </a:lnTo>
                    <a:lnTo>
                      <a:pt x="676" y="643"/>
                    </a:lnTo>
                    <a:lnTo>
                      <a:pt x="600" y="641"/>
                    </a:lnTo>
                    <a:lnTo>
                      <a:pt x="240" y="612"/>
                    </a:lnTo>
                    <a:lnTo>
                      <a:pt x="86" y="588"/>
                    </a:lnTo>
                    <a:lnTo>
                      <a:pt x="17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10" y="480"/>
                    </a:lnTo>
                    <a:lnTo>
                      <a:pt x="28" y="428"/>
                    </a:lnTo>
                    <a:lnTo>
                      <a:pt x="44" y="402"/>
                    </a:lnTo>
                    <a:lnTo>
                      <a:pt x="51" y="389"/>
                    </a:lnTo>
                    <a:lnTo>
                      <a:pt x="66" y="351"/>
                    </a:lnTo>
                    <a:lnTo>
                      <a:pt x="83" y="277"/>
                    </a:lnTo>
                    <a:lnTo>
                      <a:pt x="107" y="127"/>
                    </a:lnTo>
                    <a:lnTo>
                      <a:pt x="109" y="97"/>
                    </a:lnTo>
                    <a:lnTo>
                      <a:pt x="124" y="90"/>
                    </a:lnTo>
                    <a:lnTo>
                      <a:pt x="217" y="54"/>
                    </a:lnTo>
                    <a:lnTo>
                      <a:pt x="301" y="27"/>
                    </a:lnTo>
                    <a:lnTo>
                      <a:pt x="393" y="6"/>
                    </a:lnTo>
                    <a:lnTo>
                      <a:pt x="482" y="0"/>
                    </a:lnTo>
                    <a:lnTo>
                      <a:pt x="543" y="9"/>
                    </a:lnTo>
                    <a:lnTo>
                      <a:pt x="577" y="24"/>
                    </a:lnTo>
                    <a:lnTo>
                      <a:pt x="605" y="46"/>
                    </a:lnTo>
                    <a:lnTo>
                      <a:pt x="626" y="77"/>
                    </a:lnTo>
                    <a:lnTo>
                      <a:pt x="633" y="97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00"/>
              <p:cNvSpPr>
                <a:spLocks/>
              </p:cNvSpPr>
              <p:nvPr/>
            </p:nvSpPr>
            <p:spPr bwMode="auto">
              <a:xfrm>
                <a:off x="5632947" y="5713717"/>
                <a:ext cx="351836" cy="120317"/>
              </a:xfrm>
              <a:custGeom>
                <a:avLst/>
                <a:gdLst>
                  <a:gd name="T0" fmla="*/ 10 w 775"/>
                  <a:gd name="T1" fmla="*/ 0 h 265"/>
                  <a:gd name="T2" fmla="*/ 7 w 775"/>
                  <a:gd name="T3" fmla="*/ 11 h 265"/>
                  <a:gd name="T4" fmla="*/ 0 w 775"/>
                  <a:gd name="T5" fmla="*/ 71 h 265"/>
                  <a:gd name="T6" fmla="*/ 4 w 775"/>
                  <a:gd name="T7" fmla="*/ 114 h 265"/>
                  <a:gd name="T8" fmla="*/ 10 w 775"/>
                  <a:gd name="T9" fmla="*/ 131 h 265"/>
                  <a:gd name="T10" fmla="*/ 20 w 775"/>
                  <a:gd name="T11" fmla="*/ 147 h 265"/>
                  <a:gd name="T12" fmla="*/ 52 w 775"/>
                  <a:gd name="T13" fmla="*/ 179 h 265"/>
                  <a:gd name="T14" fmla="*/ 97 w 775"/>
                  <a:gd name="T15" fmla="*/ 209 h 265"/>
                  <a:gd name="T16" fmla="*/ 154 w 775"/>
                  <a:gd name="T17" fmla="*/ 232 h 265"/>
                  <a:gd name="T18" fmla="*/ 186 w 775"/>
                  <a:gd name="T19" fmla="*/ 241 h 265"/>
                  <a:gd name="T20" fmla="*/ 222 w 775"/>
                  <a:gd name="T21" fmla="*/ 248 h 265"/>
                  <a:gd name="T22" fmla="*/ 330 w 775"/>
                  <a:gd name="T23" fmla="*/ 258 h 265"/>
                  <a:gd name="T24" fmla="*/ 507 w 775"/>
                  <a:gd name="T25" fmla="*/ 263 h 265"/>
                  <a:gd name="T26" fmla="*/ 579 w 775"/>
                  <a:gd name="T27" fmla="*/ 263 h 265"/>
                  <a:gd name="T28" fmla="*/ 635 w 775"/>
                  <a:gd name="T29" fmla="*/ 265 h 265"/>
                  <a:gd name="T30" fmla="*/ 716 w 775"/>
                  <a:gd name="T31" fmla="*/ 260 h 265"/>
                  <a:gd name="T32" fmla="*/ 742 w 775"/>
                  <a:gd name="T33" fmla="*/ 251 h 265"/>
                  <a:gd name="T34" fmla="*/ 763 w 775"/>
                  <a:gd name="T35" fmla="*/ 236 h 265"/>
                  <a:gd name="T36" fmla="*/ 774 w 775"/>
                  <a:gd name="T37" fmla="*/ 213 h 265"/>
                  <a:gd name="T38" fmla="*/ 775 w 775"/>
                  <a:gd name="T39" fmla="*/ 197 h 265"/>
                  <a:gd name="T40" fmla="*/ 666 w 775"/>
                  <a:gd name="T41" fmla="*/ 131 h 265"/>
                  <a:gd name="T42" fmla="*/ 10 w 775"/>
                  <a:gd name="T4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5" h="265">
                    <a:moveTo>
                      <a:pt x="10" y="0"/>
                    </a:moveTo>
                    <a:lnTo>
                      <a:pt x="7" y="11"/>
                    </a:lnTo>
                    <a:lnTo>
                      <a:pt x="0" y="71"/>
                    </a:lnTo>
                    <a:lnTo>
                      <a:pt x="4" y="114"/>
                    </a:lnTo>
                    <a:lnTo>
                      <a:pt x="10" y="131"/>
                    </a:lnTo>
                    <a:lnTo>
                      <a:pt x="20" y="147"/>
                    </a:lnTo>
                    <a:lnTo>
                      <a:pt x="52" y="179"/>
                    </a:lnTo>
                    <a:lnTo>
                      <a:pt x="97" y="209"/>
                    </a:lnTo>
                    <a:lnTo>
                      <a:pt x="154" y="232"/>
                    </a:lnTo>
                    <a:lnTo>
                      <a:pt x="186" y="241"/>
                    </a:lnTo>
                    <a:lnTo>
                      <a:pt x="222" y="248"/>
                    </a:lnTo>
                    <a:lnTo>
                      <a:pt x="330" y="258"/>
                    </a:lnTo>
                    <a:lnTo>
                      <a:pt x="507" y="263"/>
                    </a:lnTo>
                    <a:lnTo>
                      <a:pt x="579" y="263"/>
                    </a:lnTo>
                    <a:lnTo>
                      <a:pt x="635" y="265"/>
                    </a:lnTo>
                    <a:lnTo>
                      <a:pt x="716" y="260"/>
                    </a:lnTo>
                    <a:lnTo>
                      <a:pt x="742" y="251"/>
                    </a:lnTo>
                    <a:lnTo>
                      <a:pt x="763" y="236"/>
                    </a:lnTo>
                    <a:lnTo>
                      <a:pt x="774" y="213"/>
                    </a:lnTo>
                    <a:lnTo>
                      <a:pt x="775" y="197"/>
                    </a:lnTo>
                    <a:lnTo>
                      <a:pt x="666" y="13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01"/>
              <p:cNvSpPr>
                <a:spLocks/>
              </p:cNvSpPr>
              <p:nvPr/>
            </p:nvSpPr>
            <p:spPr bwMode="auto">
              <a:xfrm>
                <a:off x="5547266" y="5454853"/>
                <a:ext cx="413818" cy="368243"/>
              </a:xfrm>
              <a:custGeom>
                <a:avLst/>
                <a:gdLst>
                  <a:gd name="T0" fmla="*/ 0 w 908"/>
                  <a:gd name="T1" fmla="*/ 328 h 808"/>
                  <a:gd name="T2" fmla="*/ 110 w 908"/>
                  <a:gd name="T3" fmla="*/ 0 h 808"/>
                  <a:gd name="T4" fmla="*/ 569 w 908"/>
                  <a:gd name="T5" fmla="*/ 44 h 808"/>
                  <a:gd name="T6" fmla="*/ 574 w 908"/>
                  <a:gd name="T7" fmla="*/ 65 h 808"/>
                  <a:gd name="T8" fmla="*/ 598 w 908"/>
                  <a:gd name="T9" fmla="*/ 189 h 808"/>
                  <a:gd name="T10" fmla="*/ 611 w 908"/>
                  <a:gd name="T11" fmla="*/ 285 h 808"/>
                  <a:gd name="T12" fmla="*/ 612 w 908"/>
                  <a:gd name="T13" fmla="*/ 328 h 808"/>
                  <a:gd name="T14" fmla="*/ 612 w 908"/>
                  <a:gd name="T15" fmla="*/ 384 h 808"/>
                  <a:gd name="T16" fmla="*/ 617 w 908"/>
                  <a:gd name="T17" fmla="*/ 436 h 808"/>
                  <a:gd name="T18" fmla="*/ 627 w 908"/>
                  <a:gd name="T19" fmla="*/ 464 h 808"/>
                  <a:gd name="T20" fmla="*/ 634 w 908"/>
                  <a:gd name="T21" fmla="*/ 480 h 808"/>
                  <a:gd name="T22" fmla="*/ 649 w 908"/>
                  <a:gd name="T23" fmla="*/ 496 h 808"/>
                  <a:gd name="T24" fmla="*/ 662 w 908"/>
                  <a:gd name="T25" fmla="*/ 523 h 808"/>
                  <a:gd name="T26" fmla="*/ 671 w 908"/>
                  <a:gd name="T27" fmla="*/ 547 h 808"/>
                  <a:gd name="T28" fmla="*/ 686 w 908"/>
                  <a:gd name="T29" fmla="*/ 573 h 808"/>
                  <a:gd name="T30" fmla="*/ 699 w 908"/>
                  <a:gd name="T31" fmla="*/ 589 h 808"/>
                  <a:gd name="T32" fmla="*/ 729 w 908"/>
                  <a:gd name="T33" fmla="*/ 605 h 808"/>
                  <a:gd name="T34" fmla="*/ 809 w 908"/>
                  <a:gd name="T35" fmla="*/ 636 h 808"/>
                  <a:gd name="T36" fmla="*/ 865 w 908"/>
                  <a:gd name="T37" fmla="*/ 665 h 808"/>
                  <a:gd name="T38" fmla="*/ 893 w 908"/>
                  <a:gd name="T39" fmla="*/ 691 h 808"/>
                  <a:gd name="T40" fmla="*/ 908 w 908"/>
                  <a:gd name="T41" fmla="*/ 723 h 808"/>
                  <a:gd name="T42" fmla="*/ 907 w 908"/>
                  <a:gd name="T43" fmla="*/ 762 h 808"/>
                  <a:gd name="T44" fmla="*/ 896 w 908"/>
                  <a:gd name="T45" fmla="*/ 786 h 808"/>
                  <a:gd name="T46" fmla="*/ 678 w 908"/>
                  <a:gd name="T47" fmla="*/ 808 h 808"/>
                  <a:gd name="T48" fmla="*/ 569 w 908"/>
                  <a:gd name="T49" fmla="*/ 808 h 808"/>
                  <a:gd name="T50" fmla="*/ 473 w 908"/>
                  <a:gd name="T51" fmla="*/ 805 h 808"/>
                  <a:gd name="T52" fmla="*/ 310 w 908"/>
                  <a:gd name="T53" fmla="*/ 788 h 808"/>
                  <a:gd name="T54" fmla="*/ 234 w 908"/>
                  <a:gd name="T55" fmla="*/ 772 h 808"/>
                  <a:gd name="T56" fmla="*/ 219 w 908"/>
                  <a:gd name="T57" fmla="*/ 764 h 808"/>
                  <a:gd name="T58" fmla="*/ 205 w 908"/>
                  <a:gd name="T59" fmla="*/ 696 h 808"/>
                  <a:gd name="T60" fmla="*/ 197 w 908"/>
                  <a:gd name="T61" fmla="*/ 581 h 808"/>
                  <a:gd name="T62" fmla="*/ 197 w 908"/>
                  <a:gd name="T63" fmla="*/ 567 h 808"/>
                  <a:gd name="T64" fmla="*/ 0 w 908"/>
                  <a:gd name="T65" fmla="*/ 32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08" h="808">
                    <a:moveTo>
                      <a:pt x="0" y="328"/>
                    </a:moveTo>
                    <a:lnTo>
                      <a:pt x="110" y="0"/>
                    </a:lnTo>
                    <a:lnTo>
                      <a:pt x="569" y="44"/>
                    </a:lnTo>
                    <a:lnTo>
                      <a:pt x="574" y="65"/>
                    </a:lnTo>
                    <a:lnTo>
                      <a:pt x="598" y="189"/>
                    </a:lnTo>
                    <a:lnTo>
                      <a:pt x="611" y="285"/>
                    </a:lnTo>
                    <a:lnTo>
                      <a:pt x="612" y="328"/>
                    </a:lnTo>
                    <a:lnTo>
                      <a:pt x="612" y="384"/>
                    </a:lnTo>
                    <a:lnTo>
                      <a:pt x="617" y="436"/>
                    </a:lnTo>
                    <a:lnTo>
                      <a:pt x="627" y="464"/>
                    </a:lnTo>
                    <a:lnTo>
                      <a:pt x="634" y="480"/>
                    </a:lnTo>
                    <a:lnTo>
                      <a:pt x="649" y="496"/>
                    </a:lnTo>
                    <a:lnTo>
                      <a:pt x="662" y="523"/>
                    </a:lnTo>
                    <a:lnTo>
                      <a:pt x="671" y="547"/>
                    </a:lnTo>
                    <a:lnTo>
                      <a:pt x="686" y="573"/>
                    </a:lnTo>
                    <a:lnTo>
                      <a:pt x="699" y="589"/>
                    </a:lnTo>
                    <a:lnTo>
                      <a:pt x="729" y="605"/>
                    </a:lnTo>
                    <a:lnTo>
                      <a:pt x="809" y="636"/>
                    </a:lnTo>
                    <a:lnTo>
                      <a:pt x="865" y="665"/>
                    </a:lnTo>
                    <a:lnTo>
                      <a:pt x="893" y="691"/>
                    </a:lnTo>
                    <a:lnTo>
                      <a:pt x="908" y="723"/>
                    </a:lnTo>
                    <a:lnTo>
                      <a:pt x="907" y="762"/>
                    </a:lnTo>
                    <a:lnTo>
                      <a:pt x="896" y="786"/>
                    </a:lnTo>
                    <a:lnTo>
                      <a:pt x="678" y="808"/>
                    </a:lnTo>
                    <a:lnTo>
                      <a:pt x="569" y="808"/>
                    </a:lnTo>
                    <a:lnTo>
                      <a:pt x="473" y="805"/>
                    </a:lnTo>
                    <a:lnTo>
                      <a:pt x="310" y="788"/>
                    </a:lnTo>
                    <a:lnTo>
                      <a:pt x="234" y="772"/>
                    </a:lnTo>
                    <a:lnTo>
                      <a:pt x="219" y="764"/>
                    </a:lnTo>
                    <a:lnTo>
                      <a:pt x="205" y="696"/>
                    </a:lnTo>
                    <a:lnTo>
                      <a:pt x="197" y="581"/>
                    </a:lnTo>
                    <a:lnTo>
                      <a:pt x="197" y="567"/>
                    </a:lnTo>
                    <a:lnTo>
                      <a:pt x="0" y="328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02"/>
              <p:cNvSpPr>
                <a:spLocks/>
              </p:cNvSpPr>
              <p:nvPr/>
            </p:nvSpPr>
            <p:spPr bwMode="auto">
              <a:xfrm>
                <a:off x="5518098" y="5553295"/>
                <a:ext cx="111202" cy="169538"/>
              </a:xfrm>
              <a:custGeom>
                <a:avLst/>
                <a:gdLst>
                  <a:gd name="T0" fmla="*/ 0 w 246"/>
                  <a:gd name="T1" fmla="*/ 0 h 371"/>
                  <a:gd name="T2" fmla="*/ 22 w 246"/>
                  <a:gd name="T3" fmla="*/ 16 h 371"/>
                  <a:gd name="T4" fmla="*/ 130 w 246"/>
                  <a:gd name="T5" fmla="*/ 111 h 371"/>
                  <a:gd name="T6" fmla="*/ 182 w 246"/>
                  <a:gd name="T7" fmla="*/ 166 h 371"/>
                  <a:gd name="T8" fmla="*/ 209 w 246"/>
                  <a:gd name="T9" fmla="*/ 202 h 371"/>
                  <a:gd name="T10" fmla="*/ 219 w 246"/>
                  <a:gd name="T11" fmla="*/ 219 h 371"/>
                  <a:gd name="T12" fmla="*/ 234 w 246"/>
                  <a:gd name="T13" fmla="*/ 243 h 371"/>
                  <a:gd name="T14" fmla="*/ 246 w 246"/>
                  <a:gd name="T15" fmla="*/ 296 h 371"/>
                  <a:gd name="T16" fmla="*/ 243 w 246"/>
                  <a:gd name="T17" fmla="*/ 360 h 371"/>
                  <a:gd name="T18" fmla="*/ 241 w 246"/>
                  <a:gd name="T19" fmla="*/ 371 h 371"/>
                  <a:gd name="T20" fmla="*/ 216 w 246"/>
                  <a:gd name="T21" fmla="*/ 349 h 371"/>
                  <a:gd name="T22" fmla="*/ 95 w 246"/>
                  <a:gd name="T23" fmla="*/ 246 h 371"/>
                  <a:gd name="T24" fmla="*/ 21 w 246"/>
                  <a:gd name="T25" fmla="*/ 188 h 371"/>
                  <a:gd name="T26" fmla="*/ 0 w 246"/>
                  <a:gd name="T27" fmla="*/ 175 h 371"/>
                  <a:gd name="T28" fmla="*/ 0 w 246"/>
                  <a:gd name="T2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6" h="371">
                    <a:moveTo>
                      <a:pt x="0" y="0"/>
                    </a:moveTo>
                    <a:lnTo>
                      <a:pt x="22" y="16"/>
                    </a:lnTo>
                    <a:lnTo>
                      <a:pt x="130" y="111"/>
                    </a:lnTo>
                    <a:lnTo>
                      <a:pt x="182" y="166"/>
                    </a:lnTo>
                    <a:lnTo>
                      <a:pt x="209" y="202"/>
                    </a:lnTo>
                    <a:lnTo>
                      <a:pt x="219" y="219"/>
                    </a:lnTo>
                    <a:lnTo>
                      <a:pt x="234" y="243"/>
                    </a:lnTo>
                    <a:lnTo>
                      <a:pt x="246" y="296"/>
                    </a:lnTo>
                    <a:lnTo>
                      <a:pt x="243" y="360"/>
                    </a:lnTo>
                    <a:lnTo>
                      <a:pt x="241" y="371"/>
                    </a:lnTo>
                    <a:lnTo>
                      <a:pt x="216" y="349"/>
                    </a:lnTo>
                    <a:lnTo>
                      <a:pt x="95" y="246"/>
                    </a:lnTo>
                    <a:lnTo>
                      <a:pt x="21" y="188"/>
                    </a:lnTo>
                    <a:lnTo>
                      <a:pt x="0" y="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03"/>
              <p:cNvSpPr>
                <a:spLocks/>
              </p:cNvSpPr>
              <p:nvPr/>
            </p:nvSpPr>
            <p:spPr bwMode="auto">
              <a:xfrm>
                <a:off x="5149855" y="3165183"/>
                <a:ext cx="984412" cy="2399049"/>
              </a:xfrm>
              <a:custGeom>
                <a:avLst/>
                <a:gdLst>
                  <a:gd name="T0" fmla="*/ 2162 w 2162"/>
                  <a:gd name="T1" fmla="*/ 1158 h 5263"/>
                  <a:gd name="T2" fmla="*/ 2102 w 2162"/>
                  <a:gd name="T3" fmla="*/ 1700 h 5263"/>
                  <a:gd name="T4" fmla="*/ 2044 w 2162"/>
                  <a:gd name="T5" fmla="*/ 2066 h 5263"/>
                  <a:gd name="T6" fmla="*/ 1965 w 2162"/>
                  <a:gd name="T7" fmla="*/ 2392 h 5263"/>
                  <a:gd name="T8" fmla="*/ 1775 w 2162"/>
                  <a:gd name="T9" fmla="*/ 3285 h 5263"/>
                  <a:gd name="T10" fmla="*/ 1760 w 2162"/>
                  <a:gd name="T11" fmla="*/ 3416 h 5263"/>
                  <a:gd name="T12" fmla="*/ 1573 w 2162"/>
                  <a:gd name="T13" fmla="*/ 4477 h 5263"/>
                  <a:gd name="T14" fmla="*/ 1487 w 2162"/>
                  <a:gd name="T15" fmla="*/ 5074 h 5263"/>
                  <a:gd name="T16" fmla="*/ 1467 w 2162"/>
                  <a:gd name="T17" fmla="*/ 5148 h 5263"/>
                  <a:gd name="T18" fmla="*/ 1265 w 2162"/>
                  <a:gd name="T19" fmla="*/ 5251 h 5263"/>
                  <a:gd name="T20" fmla="*/ 1179 w 2162"/>
                  <a:gd name="T21" fmla="*/ 5263 h 5263"/>
                  <a:gd name="T22" fmla="*/ 1085 w 2162"/>
                  <a:gd name="T23" fmla="*/ 5251 h 5263"/>
                  <a:gd name="T24" fmla="*/ 797 w 2162"/>
                  <a:gd name="T25" fmla="*/ 5148 h 5263"/>
                  <a:gd name="T26" fmla="*/ 779 w 2162"/>
                  <a:gd name="T27" fmla="*/ 4987 h 5263"/>
                  <a:gd name="T28" fmla="*/ 899 w 2162"/>
                  <a:gd name="T29" fmla="*/ 3939 h 5263"/>
                  <a:gd name="T30" fmla="*/ 940 w 2162"/>
                  <a:gd name="T31" fmla="*/ 3713 h 5263"/>
                  <a:gd name="T32" fmla="*/ 1017 w 2162"/>
                  <a:gd name="T33" fmla="*/ 3367 h 5263"/>
                  <a:gd name="T34" fmla="*/ 1090 w 2162"/>
                  <a:gd name="T35" fmla="*/ 2912 h 5263"/>
                  <a:gd name="T36" fmla="*/ 1086 w 2162"/>
                  <a:gd name="T37" fmla="*/ 2764 h 5263"/>
                  <a:gd name="T38" fmla="*/ 1109 w 2162"/>
                  <a:gd name="T39" fmla="*/ 2225 h 5263"/>
                  <a:gd name="T40" fmla="*/ 1090 w 2162"/>
                  <a:gd name="T41" fmla="*/ 2312 h 5263"/>
                  <a:gd name="T42" fmla="*/ 935 w 2162"/>
                  <a:gd name="T43" fmla="*/ 3337 h 5263"/>
                  <a:gd name="T44" fmla="*/ 918 w 2162"/>
                  <a:gd name="T45" fmla="*/ 3517 h 5263"/>
                  <a:gd name="T46" fmla="*/ 154 w 2162"/>
                  <a:gd name="T47" fmla="*/ 3091 h 5263"/>
                  <a:gd name="T48" fmla="*/ 173 w 2162"/>
                  <a:gd name="T49" fmla="*/ 2362 h 5263"/>
                  <a:gd name="T50" fmla="*/ 121 w 2162"/>
                  <a:gd name="T51" fmla="*/ 1919 h 5263"/>
                  <a:gd name="T52" fmla="*/ 16 w 2162"/>
                  <a:gd name="T53" fmla="*/ 1080 h 5263"/>
                  <a:gd name="T54" fmla="*/ 0 w 2162"/>
                  <a:gd name="T55" fmla="*/ 831 h 5263"/>
                  <a:gd name="T56" fmla="*/ 32 w 2162"/>
                  <a:gd name="T57" fmla="*/ 640 h 5263"/>
                  <a:gd name="T58" fmla="*/ 116 w 2162"/>
                  <a:gd name="T59" fmla="*/ 418 h 5263"/>
                  <a:gd name="T60" fmla="*/ 256 w 2162"/>
                  <a:gd name="T61" fmla="*/ 184 h 5263"/>
                  <a:gd name="T62" fmla="*/ 786 w 2162"/>
                  <a:gd name="T63" fmla="*/ 44 h 5263"/>
                  <a:gd name="T64" fmla="*/ 2140 w 2162"/>
                  <a:gd name="T65" fmla="*/ 983 h 5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62" h="5263">
                    <a:moveTo>
                      <a:pt x="2140" y="983"/>
                    </a:moveTo>
                    <a:lnTo>
                      <a:pt x="2162" y="1158"/>
                    </a:lnTo>
                    <a:lnTo>
                      <a:pt x="2154" y="1246"/>
                    </a:lnTo>
                    <a:lnTo>
                      <a:pt x="2102" y="1700"/>
                    </a:lnTo>
                    <a:lnTo>
                      <a:pt x="2067" y="1933"/>
                    </a:lnTo>
                    <a:lnTo>
                      <a:pt x="2044" y="2066"/>
                    </a:lnTo>
                    <a:lnTo>
                      <a:pt x="2032" y="2119"/>
                    </a:lnTo>
                    <a:lnTo>
                      <a:pt x="1965" y="2392"/>
                    </a:lnTo>
                    <a:lnTo>
                      <a:pt x="1834" y="2990"/>
                    </a:lnTo>
                    <a:lnTo>
                      <a:pt x="1775" y="3285"/>
                    </a:lnTo>
                    <a:lnTo>
                      <a:pt x="1769" y="3341"/>
                    </a:lnTo>
                    <a:lnTo>
                      <a:pt x="1760" y="3416"/>
                    </a:lnTo>
                    <a:lnTo>
                      <a:pt x="1680" y="3870"/>
                    </a:lnTo>
                    <a:lnTo>
                      <a:pt x="1573" y="4477"/>
                    </a:lnTo>
                    <a:lnTo>
                      <a:pt x="1511" y="4880"/>
                    </a:lnTo>
                    <a:lnTo>
                      <a:pt x="1487" y="5074"/>
                    </a:lnTo>
                    <a:lnTo>
                      <a:pt x="1485" y="5132"/>
                    </a:lnTo>
                    <a:lnTo>
                      <a:pt x="1467" y="5148"/>
                    </a:lnTo>
                    <a:lnTo>
                      <a:pt x="1344" y="5222"/>
                    </a:lnTo>
                    <a:lnTo>
                      <a:pt x="1265" y="5251"/>
                    </a:lnTo>
                    <a:lnTo>
                      <a:pt x="1209" y="5262"/>
                    </a:lnTo>
                    <a:lnTo>
                      <a:pt x="1179" y="5263"/>
                    </a:lnTo>
                    <a:lnTo>
                      <a:pt x="1150" y="5262"/>
                    </a:lnTo>
                    <a:lnTo>
                      <a:pt x="1085" y="5251"/>
                    </a:lnTo>
                    <a:lnTo>
                      <a:pt x="980" y="5222"/>
                    </a:lnTo>
                    <a:lnTo>
                      <a:pt x="797" y="5148"/>
                    </a:lnTo>
                    <a:lnTo>
                      <a:pt x="765" y="5132"/>
                    </a:lnTo>
                    <a:lnTo>
                      <a:pt x="779" y="4987"/>
                    </a:lnTo>
                    <a:lnTo>
                      <a:pt x="855" y="4275"/>
                    </a:lnTo>
                    <a:lnTo>
                      <a:pt x="899" y="3939"/>
                    </a:lnTo>
                    <a:lnTo>
                      <a:pt x="926" y="3769"/>
                    </a:lnTo>
                    <a:lnTo>
                      <a:pt x="940" y="3713"/>
                    </a:lnTo>
                    <a:lnTo>
                      <a:pt x="964" y="3609"/>
                    </a:lnTo>
                    <a:lnTo>
                      <a:pt x="1017" y="3367"/>
                    </a:lnTo>
                    <a:lnTo>
                      <a:pt x="1061" y="3121"/>
                    </a:lnTo>
                    <a:lnTo>
                      <a:pt x="1090" y="2912"/>
                    </a:lnTo>
                    <a:lnTo>
                      <a:pt x="1092" y="2839"/>
                    </a:lnTo>
                    <a:lnTo>
                      <a:pt x="1086" y="2764"/>
                    </a:lnTo>
                    <a:lnTo>
                      <a:pt x="1090" y="2549"/>
                    </a:lnTo>
                    <a:lnTo>
                      <a:pt x="1109" y="2225"/>
                    </a:lnTo>
                    <a:lnTo>
                      <a:pt x="1114" y="2162"/>
                    </a:lnTo>
                    <a:lnTo>
                      <a:pt x="1090" y="2312"/>
                    </a:lnTo>
                    <a:lnTo>
                      <a:pt x="979" y="3024"/>
                    </a:lnTo>
                    <a:lnTo>
                      <a:pt x="935" y="3337"/>
                    </a:lnTo>
                    <a:lnTo>
                      <a:pt x="919" y="3479"/>
                    </a:lnTo>
                    <a:lnTo>
                      <a:pt x="918" y="3517"/>
                    </a:lnTo>
                    <a:lnTo>
                      <a:pt x="132" y="3604"/>
                    </a:lnTo>
                    <a:lnTo>
                      <a:pt x="154" y="3091"/>
                    </a:lnTo>
                    <a:lnTo>
                      <a:pt x="176" y="2403"/>
                    </a:lnTo>
                    <a:lnTo>
                      <a:pt x="173" y="2362"/>
                    </a:lnTo>
                    <a:lnTo>
                      <a:pt x="160" y="2223"/>
                    </a:lnTo>
                    <a:lnTo>
                      <a:pt x="121" y="1919"/>
                    </a:lnTo>
                    <a:lnTo>
                      <a:pt x="55" y="1424"/>
                    </a:lnTo>
                    <a:lnTo>
                      <a:pt x="16" y="1080"/>
                    </a:lnTo>
                    <a:lnTo>
                      <a:pt x="1" y="898"/>
                    </a:lnTo>
                    <a:lnTo>
                      <a:pt x="0" y="831"/>
                    </a:lnTo>
                    <a:lnTo>
                      <a:pt x="6" y="765"/>
                    </a:lnTo>
                    <a:lnTo>
                      <a:pt x="32" y="640"/>
                    </a:lnTo>
                    <a:lnTo>
                      <a:pt x="70" y="523"/>
                    </a:lnTo>
                    <a:lnTo>
                      <a:pt x="116" y="418"/>
                    </a:lnTo>
                    <a:lnTo>
                      <a:pt x="187" y="288"/>
                    </a:lnTo>
                    <a:lnTo>
                      <a:pt x="256" y="184"/>
                    </a:lnTo>
                    <a:lnTo>
                      <a:pt x="263" y="176"/>
                    </a:lnTo>
                    <a:lnTo>
                      <a:pt x="786" y="44"/>
                    </a:lnTo>
                    <a:lnTo>
                      <a:pt x="1943" y="0"/>
                    </a:lnTo>
                    <a:lnTo>
                      <a:pt x="2140" y="983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04"/>
              <p:cNvSpPr>
                <a:spLocks/>
              </p:cNvSpPr>
              <p:nvPr/>
            </p:nvSpPr>
            <p:spPr bwMode="auto">
              <a:xfrm>
                <a:off x="5498046" y="4836861"/>
                <a:ext cx="133078" cy="707319"/>
              </a:xfrm>
              <a:custGeom>
                <a:avLst/>
                <a:gdLst>
                  <a:gd name="T0" fmla="*/ 197 w 294"/>
                  <a:gd name="T1" fmla="*/ 1114 h 1550"/>
                  <a:gd name="T2" fmla="*/ 188 w 294"/>
                  <a:gd name="T3" fmla="*/ 1096 h 1550"/>
                  <a:gd name="T4" fmla="*/ 176 w 294"/>
                  <a:gd name="T5" fmla="*/ 1053 h 1550"/>
                  <a:gd name="T6" fmla="*/ 164 w 294"/>
                  <a:gd name="T7" fmla="*/ 973 h 1550"/>
                  <a:gd name="T8" fmla="*/ 160 w 294"/>
                  <a:gd name="T9" fmla="*/ 855 h 1550"/>
                  <a:gd name="T10" fmla="*/ 167 w 294"/>
                  <a:gd name="T11" fmla="*/ 743 h 1550"/>
                  <a:gd name="T12" fmla="*/ 175 w 294"/>
                  <a:gd name="T13" fmla="*/ 699 h 1550"/>
                  <a:gd name="T14" fmla="*/ 181 w 294"/>
                  <a:gd name="T15" fmla="*/ 656 h 1550"/>
                  <a:gd name="T16" fmla="*/ 185 w 294"/>
                  <a:gd name="T17" fmla="*/ 499 h 1550"/>
                  <a:gd name="T18" fmla="*/ 177 w 294"/>
                  <a:gd name="T19" fmla="*/ 186 h 1550"/>
                  <a:gd name="T20" fmla="*/ 175 w 294"/>
                  <a:gd name="T21" fmla="*/ 0 h 1550"/>
                  <a:gd name="T22" fmla="*/ 175 w 294"/>
                  <a:gd name="T23" fmla="*/ 22 h 1550"/>
                  <a:gd name="T24" fmla="*/ 161 w 294"/>
                  <a:gd name="T25" fmla="*/ 77 h 1550"/>
                  <a:gd name="T26" fmla="*/ 134 w 294"/>
                  <a:gd name="T27" fmla="*/ 248 h 1550"/>
                  <a:gd name="T28" fmla="*/ 90 w 294"/>
                  <a:gd name="T29" fmla="*/ 583 h 1550"/>
                  <a:gd name="T30" fmla="*/ 14 w 294"/>
                  <a:gd name="T31" fmla="*/ 1296 h 1550"/>
                  <a:gd name="T32" fmla="*/ 0 w 294"/>
                  <a:gd name="T33" fmla="*/ 1441 h 1550"/>
                  <a:gd name="T34" fmla="*/ 76 w 294"/>
                  <a:gd name="T35" fmla="*/ 1474 h 1550"/>
                  <a:gd name="T36" fmla="*/ 284 w 294"/>
                  <a:gd name="T37" fmla="*/ 1550 h 1550"/>
                  <a:gd name="T38" fmla="*/ 290 w 294"/>
                  <a:gd name="T39" fmla="*/ 1510 h 1550"/>
                  <a:gd name="T40" fmla="*/ 294 w 294"/>
                  <a:gd name="T41" fmla="*/ 1432 h 1550"/>
                  <a:gd name="T42" fmla="*/ 288 w 294"/>
                  <a:gd name="T43" fmla="*/ 1361 h 1550"/>
                  <a:gd name="T44" fmla="*/ 273 w 294"/>
                  <a:gd name="T45" fmla="*/ 1296 h 1550"/>
                  <a:gd name="T46" fmla="*/ 245 w 294"/>
                  <a:gd name="T47" fmla="*/ 1212 h 1550"/>
                  <a:gd name="T48" fmla="*/ 207 w 294"/>
                  <a:gd name="T49" fmla="*/ 1134 h 1550"/>
                  <a:gd name="T50" fmla="*/ 197 w 294"/>
                  <a:gd name="T51" fmla="*/ 1114 h 1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4" h="1550">
                    <a:moveTo>
                      <a:pt x="197" y="1114"/>
                    </a:moveTo>
                    <a:lnTo>
                      <a:pt x="188" y="1096"/>
                    </a:lnTo>
                    <a:lnTo>
                      <a:pt x="176" y="1053"/>
                    </a:lnTo>
                    <a:lnTo>
                      <a:pt x="164" y="973"/>
                    </a:lnTo>
                    <a:lnTo>
                      <a:pt x="160" y="855"/>
                    </a:lnTo>
                    <a:lnTo>
                      <a:pt x="167" y="743"/>
                    </a:lnTo>
                    <a:lnTo>
                      <a:pt x="175" y="699"/>
                    </a:lnTo>
                    <a:lnTo>
                      <a:pt x="181" y="656"/>
                    </a:lnTo>
                    <a:lnTo>
                      <a:pt x="185" y="499"/>
                    </a:lnTo>
                    <a:lnTo>
                      <a:pt x="177" y="186"/>
                    </a:lnTo>
                    <a:lnTo>
                      <a:pt x="175" y="0"/>
                    </a:lnTo>
                    <a:lnTo>
                      <a:pt x="175" y="22"/>
                    </a:lnTo>
                    <a:lnTo>
                      <a:pt x="161" y="77"/>
                    </a:lnTo>
                    <a:lnTo>
                      <a:pt x="134" y="248"/>
                    </a:lnTo>
                    <a:lnTo>
                      <a:pt x="90" y="583"/>
                    </a:lnTo>
                    <a:lnTo>
                      <a:pt x="14" y="1296"/>
                    </a:lnTo>
                    <a:lnTo>
                      <a:pt x="0" y="1441"/>
                    </a:lnTo>
                    <a:lnTo>
                      <a:pt x="76" y="1474"/>
                    </a:lnTo>
                    <a:lnTo>
                      <a:pt x="284" y="1550"/>
                    </a:lnTo>
                    <a:lnTo>
                      <a:pt x="290" y="1510"/>
                    </a:lnTo>
                    <a:lnTo>
                      <a:pt x="294" y="1432"/>
                    </a:lnTo>
                    <a:lnTo>
                      <a:pt x="288" y="1361"/>
                    </a:lnTo>
                    <a:lnTo>
                      <a:pt x="273" y="1296"/>
                    </a:lnTo>
                    <a:lnTo>
                      <a:pt x="245" y="1212"/>
                    </a:lnTo>
                    <a:lnTo>
                      <a:pt x="207" y="1134"/>
                    </a:lnTo>
                    <a:lnTo>
                      <a:pt x="197" y="1114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05"/>
              <p:cNvSpPr>
                <a:spLocks/>
              </p:cNvSpPr>
              <p:nvPr/>
            </p:nvSpPr>
            <p:spPr bwMode="auto">
              <a:xfrm>
                <a:off x="5377729" y="1910969"/>
                <a:ext cx="696380" cy="1452920"/>
              </a:xfrm>
              <a:custGeom>
                <a:avLst/>
                <a:gdLst>
                  <a:gd name="T0" fmla="*/ 371 w 1530"/>
                  <a:gd name="T1" fmla="*/ 3123 h 3188"/>
                  <a:gd name="T2" fmla="*/ 416 w 1530"/>
                  <a:gd name="T3" fmla="*/ 3123 h 3188"/>
                  <a:gd name="T4" fmla="*/ 664 w 1530"/>
                  <a:gd name="T5" fmla="*/ 3112 h 3188"/>
                  <a:gd name="T6" fmla="*/ 854 w 1530"/>
                  <a:gd name="T7" fmla="*/ 3094 h 3188"/>
                  <a:gd name="T8" fmla="*/ 940 w 1530"/>
                  <a:gd name="T9" fmla="*/ 3079 h 3188"/>
                  <a:gd name="T10" fmla="*/ 982 w 1530"/>
                  <a:gd name="T11" fmla="*/ 3073 h 3188"/>
                  <a:gd name="T12" fmla="*/ 1075 w 1530"/>
                  <a:gd name="T13" fmla="*/ 3073 h 3188"/>
                  <a:gd name="T14" fmla="*/ 1173 w 1530"/>
                  <a:gd name="T15" fmla="*/ 3085 h 3188"/>
                  <a:gd name="T16" fmla="*/ 1270 w 1530"/>
                  <a:gd name="T17" fmla="*/ 3105 h 3188"/>
                  <a:gd name="T18" fmla="*/ 1483 w 1530"/>
                  <a:gd name="T19" fmla="*/ 3169 h 3188"/>
                  <a:gd name="T20" fmla="*/ 1530 w 1530"/>
                  <a:gd name="T21" fmla="*/ 3188 h 3188"/>
                  <a:gd name="T22" fmla="*/ 1245 w 1530"/>
                  <a:gd name="T23" fmla="*/ 241 h 3188"/>
                  <a:gd name="T24" fmla="*/ 853 w 1530"/>
                  <a:gd name="T25" fmla="*/ 0 h 3188"/>
                  <a:gd name="T26" fmla="*/ 677 w 1530"/>
                  <a:gd name="T27" fmla="*/ 87 h 3188"/>
                  <a:gd name="T28" fmla="*/ 0 w 1530"/>
                  <a:gd name="T29" fmla="*/ 175 h 3188"/>
                  <a:gd name="T30" fmla="*/ 371 w 1530"/>
                  <a:gd name="T31" fmla="*/ 3123 h 3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30" h="3188">
                    <a:moveTo>
                      <a:pt x="371" y="3123"/>
                    </a:moveTo>
                    <a:lnTo>
                      <a:pt x="416" y="3123"/>
                    </a:lnTo>
                    <a:lnTo>
                      <a:pt x="664" y="3112"/>
                    </a:lnTo>
                    <a:lnTo>
                      <a:pt x="854" y="3094"/>
                    </a:lnTo>
                    <a:lnTo>
                      <a:pt x="940" y="3079"/>
                    </a:lnTo>
                    <a:lnTo>
                      <a:pt x="982" y="3073"/>
                    </a:lnTo>
                    <a:lnTo>
                      <a:pt x="1075" y="3073"/>
                    </a:lnTo>
                    <a:lnTo>
                      <a:pt x="1173" y="3085"/>
                    </a:lnTo>
                    <a:lnTo>
                      <a:pt x="1270" y="3105"/>
                    </a:lnTo>
                    <a:lnTo>
                      <a:pt x="1483" y="3169"/>
                    </a:lnTo>
                    <a:lnTo>
                      <a:pt x="1530" y="3188"/>
                    </a:lnTo>
                    <a:lnTo>
                      <a:pt x="1245" y="241"/>
                    </a:lnTo>
                    <a:lnTo>
                      <a:pt x="853" y="0"/>
                    </a:lnTo>
                    <a:lnTo>
                      <a:pt x="677" y="87"/>
                    </a:lnTo>
                    <a:lnTo>
                      <a:pt x="0" y="175"/>
                    </a:lnTo>
                    <a:lnTo>
                      <a:pt x="371" y="31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6"/>
              <p:cNvSpPr>
                <a:spLocks/>
              </p:cNvSpPr>
              <p:nvPr/>
            </p:nvSpPr>
            <p:spPr bwMode="auto">
              <a:xfrm>
                <a:off x="5656645" y="2040401"/>
                <a:ext cx="319022" cy="1334426"/>
              </a:xfrm>
              <a:custGeom>
                <a:avLst/>
                <a:gdLst>
                  <a:gd name="T0" fmla="*/ 174 w 699"/>
                  <a:gd name="T1" fmla="*/ 68 h 2929"/>
                  <a:gd name="T2" fmla="*/ 197 w 699"/>
                  <a:gd name="T3" fmla="*/ 122 h 2929"/>
                  <a:gd name="T4" fmla="*/ 241 w 699"/>
                  <a:gd name="T5" fmla="*/ 242 h 2929"/>
                  <a:gd name="T6" fmla="*/ 249 w 699"/>
                  <a:gd name="T7" fmla="*/ 256 h 2929"/>
                  <a:gd name="T8" fmla="*/ 276 w 699"/>
                  <a:gd name="T9" fmla="*/ 336 h 2929"/>
                  <a:gd name="T10" fmla="*/ 329 w 699"/>
                  <a:gd name="T11" fmla="*/ 533 h 2929"/>
                  <a:gd name="T12" fmla="*/ 445 w 699"/>
                  <a:gd name="T13" fmla="*/ 1033 h 2929"/>
                  <a:gd name="T14" fmla="*/ 480 w 699"/>
                  <a:gd name="T15" fmla="*/ 1203 h 2929"/>
                  <a:gd name="T16" fmla="*/ 490 w 699"/>
                  <a:gd name="T17" fmla="*/ 1231 h 2929"/>
                  <a:gd name="T18" fmla="*/ 516 w 699"/>
                  <a:gd name="T19" fmla="*/ 1350 h 2929"/>
                  <a:gd name="T20" fmla="*/ 569 w 699"/>
                  <a:gd name="T21" fmla="*/ 1620 h 2929"/>
                  <a:gd name="T22" fmla="*/ 677 w 699"/>
                  <a:gd name="T23" fmla="*/ 2248 h 2929"/>
                  <a:gd name="T24" fmla="*/ 699 w 699"/>
                  <a:gd name="T25" fmla="*/ 2382 h 2929"/>
                  <a:gd name="T26" fmla="*/ 525 w 699"/>
                  <a:gd name="T27" fmla="*/ 2929 h 2929"/>
                  <a:gd name="T28" fmla="*/ 174 w 699"/>
                  <a:gd name="T29" fmla="*/ 2491 h 2929"/>
                  <a:gd name="T30" fmla="*/ 152 w 699"/>
                  <a:gd name="T31" fmla="*/ 2292 h 2929"/>
                  <a:gd name="T32" fmla="*/ 54 w 699"/>
                  <a:gd name="T33" fmla="*/ 1349 h 2929"/>
                  <a:gd name="T34" fmla="*/ 5 w 699"/>
                  <a:gd name="T35" fmla="*/ 818 h 2929"/>
                  <a:gd name="T36" fmla="*/ 0 w 699"/>
                  <a:gd name="T37" fmla="*/ 700 h 2929"/>
                  <a:gd name="T38" fmla="*/ 1 w 699"/>
                  <a:gd name="T39" fmla="*/ 614 h 2929"/>
                  <a:gd name="T40" fmla="*/ 14 w 699"/>
                  <a:gd name="T41" fmla="*/ 418 h 2929"/>
                  <a:gd name="T42" fmla="*/ 38 w 699"/>
                  <a:gd name="T43" fmla="*/ 158 h 2929"/>
                  <a:gd name="T44" fmla="*/ 44 w 699"/>
                  <a:gd name="T45" fmla="*/ 111 h 2929"/>
                  <a:gd name="T46" fmla="*/ 44 w 699"/>
                  <a:gd name="T47" fmla="*/ 24 h 2929"/>
                  <a:gd name="T48" fmla="*/ 44 w 699"/>
                  <a:gd name="T49" fmla="*/ 16 h 2929"/>
                  <a:gd name="T50" fmla="*/ 54 w 699"/>
                  <a:gd name="T51" fmla="*/ 5 h 2929"/>
                  <a:gd name="T52" fmla="*/ 79 w 699"/>
                  <a:gd name="T53" fmla="*/ 0 h 2929"/>
                  <a:gd name="T54" fmla="*/ 124 w 699"/>
                  <a:gd name="T55" fmla="*/ 13 h 2929"/>
                  <a:gd name="T56" fmla="*/ 155 w 699"/>
                  <a:gd name="T57" fmla="*/ 35 h 2929"/>
                  <a:gd name="T58" fmla="*/ 170 w 699"/>
                  <a:gd name="T59" fmla="*/ 56 h 2929"/>
                  <a:gd name="T60" fmla="*/ 174 w 699"/>
                  <a:gd name="T61" fmla="*/ 68 h 2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99" h="2929">
                    <a:moveTo>
                      <a:pt x="174" y="68"/>
                    </a:moveTo>
                    <a:lnTo>
                      <a:pt x="197" y="122"/>
                    </a:lnTo>
                    <a:lnTo>
                      <a:pt x="241" y="242"/>
                    </a:lnTo>
                    <a:lnTo>
                      <a:pt x="249" y="256"/>
                    </a:lnTo>
                    <a:lnTo>
                      <a:pt x="276" y="336"/>
                    </a:lnTo>
                    <a:lnTo>
                      <a:pt x="329" y="533"/>
                    </a:lnTo>
                    <a:lnTo>
                      <a:pt x="445" y="1033"/>
                    </a:lnTo>
                    <a:lnTo>
                      <a:pt x="480" y="1203"/>
                    </a:lnTo>
                    <a:lnTo>
                      <a:pt x="490" y="1231"/>
                    </a:lnTo>
                    <a:lnTo>
                      <a:pt x="516" y="1350"/>
                    </a:lnTo>
                    <a:lnTo>
                      <a:pt x="569" y="1620"/>
                    </a:lnTo>
                    <a:lnTo>
                      <a:pt x="677" y="2248"/>
                    </a:lnTo>
                    <a:lnTo>
                      <a:pt x="699" y="2382"/>
                    </a:lnTo>
                    <a:lnTo>
                      <a:pt x="525" y="2929"/>
                    </a:lnTo>
                    <a:lnTo>
                      <a:pt x="174" y="2491"/>
                    </a:lnTo>
                    <a:lnTo>
                      <a:pt x="152" y="2292"/>
                    </a:lnTo>
                    <a:lnTo>
                      <a:pt x="54" y="1349"/>
                    </a:lnTo>
                    <a:lnTo>
                      <a:pt x="5" y="818"/>
                    </a:lnTo>
                    <a:lnTo>
                      <a:pt x="0" y="700"/>
                    </a:lnTo>
                    <a:lnTo>
                      <a:pt x="1" y="614"/>
                    </a:lnTo>
                    <a:lnTo>
                      <a:pt x="14" y="418"/>
                    </a:lnTo>
                    <a:lnTo>
                      <a:pt x="38" y="158"/>
                    </a:lnTo>
                    <a:lnTo>
                      <a:pt x="44" y="111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54" y="5"/>
                    </a:lnTo>
                    <a:lnTo>
                      <a:pt x="79" y="0"/>
                    </a:lnTo>
                    <a:lnTo>
                      <a:pt x="124" y="13"/>
                    </a:lnTo>
                    <a:lnTo>
                      <a:pt x="155" y="35"/>
                    </a:lnTo>
                    <a:lnTo>
                      <a:pt x="170" y="56"/>
                    </a:lnTo>
                    <a:lnTo>
                      <a:pt x="174" y="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07"/>
              <p:cNvSpPr>
                <a:spLocks/>
              </p:cNvSpPr>
              <p:nvPr/>
            </p:nvSpPr>
            <p:spPr bwMode="auto">
              <a:xfrm>
                <a:off x="5029538" y="1812528"/>
                <a:ext cx="687266" cy="1821163"/>
              </a:xfrm>
              <a:custGeom>
                <a:avLst/>
                <a:gdLst>
                  <a:gd name="T0" fmla="*/ 1507 w 1507"/>
                  <a:gd name="T1" fmla="*/ 2663 h 3998"/>
                  <a:gd name="T2" fmla="*/ 1460 w 1507"/>
                  <a:gd name="T3" fmla="*/ 2806 h 3998"/>
                  <a:gd name="T4" fmla="*/ 1262 w 1507"/>
                  <a:gd name="T5" fmla="*/ 3361 h 3998"/>
                  <a:gd name="T6" fmla="*/ 1179 w 1507"/>
                  <a:gd name="T7" fmla="*/ 3580 h 3998"/>
                  <a:gd name="T8" fmla="*/ 1099 w 1507"/>
                  <a:gd name="T9" fmla="*/ 3768 h 3998"/>
                  <a:gd name="T10" fmla="*/ 1046 w 1507"/>
                  <a:gd name="T11" fmla="*/ 3870 h 3998"/>
                  <a:gd name="T12" fmla="*/ 1016 w 1507"/>
                  <a:gd name="T13" fmla="*/ 3916 h 3998"/>
                  <a:gd name="T14" fmla="*/ 1004 w 1507"/>
                  <a:gd name="T15" fmla="*/ 3931 h 3998"/>
                  <a:gd name="T16" fmla="*/ 991 w 1507"/>
                  <a:gd name="T17" fmla="*/ 3944 h 3998"/>
                  <a:gd name="T18" fmla="*/ 949 w 1507"/>
                  <a:gd name="T19" fmla="*/ 3965 h 3998"/>
                  <a:gd name="T20" fmla="*/ 895 w 1507"/>
                  <a:gd name="T21" fmla="*/ 3981 h 3998"/>
                  <a:gd name="T22" fmla="*/ 829 w 1507"/>
                  <a:gd name="T23" fmla="*/ 3992 h 3998"/>
                  <a:gd name="T24" fmla="*/ 714 w 1507"/>
                  <a:gd name="T25" fmla="*/ 3998 h 3998"/>
                  <a:gd name="T26" fmla="*/ 541 w 1507"/>
                  <a:gd name="T27" fmla="*/ 3995 h 3998"/>
                  <a:gd name="T28" fmla="*/ 278 w 1507"/>
                  <a:gd name="T29" fmla="*/ 3971 h 3998"/>
                  <a:gd name="T30" fmla="*/ 27 w 1507"/>
                  <a:gd name="T31" fmla="*/ 3935 h 3998"/>
                  <a:gd name="T32" fmla="*/ 0 w 1507"/>
                  <a:gd name="T33" fmla="*/ 3931 h 3998"/>
                  <a:gd name="T34" fmla="*/ 29 w 1507"/>
                  <a:gd name="T35" fmla="*/ 3775 h 3998"/>
                  <a:gd name="T36" fmla="*/ 164 w 1507"/>
                  <a:gd name="T37" fmla="*/ 3033 h 3998"/>
                  <a:gd name="T38" fmla="*/ 218 w 1507"/>
                  <a:gd name="T39" fmla="*/ 2704 h 3998"/>
                  <a:gd name="T40" fmla="*/ 238 w 1507"/>
                  <a:gd name="T41" fmla="*/ 2552 h 3998"/>
                  <a:gd name="T42" fmla="*/ 240 w 1507"/>
                  <a:gd name="T43" fmla="*/ 2511 h 3998"/>
                  <a:gd name="T44" fmla="*/ 241 w 1507"/>
                  <a:gd name="T45" fmla="*/ 2474 h 3998"/>
                  <a:gd name="T46" fmla="*/ 265 w 1507"/>
                  <a:gd name="T47" fmla="*/ 2328 h 3998"/>
                  <a:gd name="T48" fmla="*/ 329 w 1507"/>
                  <a:gd name="T49" fmla="*/ 2005 h 3998"/>
                  <a:gd name="T50" fmla="*/ 488 w 1507"/>
                  <a:gd name="T51" fmla="*/ 1269 h 3998"/>
                  <a:gd name="T52" fmla="*/ 524 w 1507"/>
                  <a:gd name="T53" fmla="*/ 1113 h 3998"/>
                  <a:gd name="T54" fmla="*/ 515 w 1507"/>
                  <a:gd name="T55" fmla="*/ 1046 h 3998"/>
                  <a:gd name="T56" fmla="*/ 469 w 1507"/>
                  <a:gd name="T57" fmla="*/ 697 h 3998"/>
                  <a:gd name="T58" fmla="*/ 432 w 1507"/>
                  <a:gd name="T59" fmla="*/ 470 h 3998"/>
                  <a:gd name="T60" fmla="*/ 415 w 1507"/>
                  <a:gd name="T61" fmla="*/ 393 h 3998"/>
                  <a:gd name="T62" fmla="*/ 400 w 1507"/>
                  <a:gd name="T63" fmla="*/ 358 h 3998"/>
                  <a:gd name="T64" fmla="*/ 361 w 1507"/>
                  <a:gd name="T65" fmla="*/ 301 h 3998"/>
                  <a:gd name="T66" fmla="*/ 309 w 1507"/>
                  <a:gd name="T67" fmla="*/ 260 h 3998"/>
                  <a:gd name="T68" fmla="*/ 254 w 1507"/>
                  <a:gd name="T69" fmla="*/ 231 h 3998"/>
                  <a:gd name="T70" fmla="*/ 171 w 1507"/>
                  <a:gd name="T71" fmla="*/ 206 h 3998"/>
                  <a:gd name="T72" fmla="*/ 95 w 1507"/>
                  <a:gd name="T73" fmla="*/ 197 h 3998"/>
                  <a:gd name="T74" fmla="*/ 87 w 1507"/>
                  <a:gd name="T75" fmla="*/ 197 h 3998"/>
                  <a:gd name="T76" fmla="*/ 786 w 1507"/>
                  <a:gd name="T77" fmla="*/ 0 h 3998"/>
                  <a:gd name="T78" fmla="*/ 1026 w 1507"/>
                  <a:gd name="T79" fmla="*/ 436 h 3998"/>
                  <a:gd name="T80" fmla="*/ 1507 w 1507"/>
                  <a:gd name="T81" fmla="*/ 2074 h 3998"/>
                  <a:gd name="T82" fmla="*/ 1507 w 1507"/>
                  <a:gd name="T83" fmla="*/ 2663 h 3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07" h="3998">
                    <a:moveTo>
                      <a:pt x="1507" y="2663"/>
                    </a:moveTo>
                    <a:lnTo>
                      <a:pt x="1460" y="2806"/>
                    </a:lnTo>
                    <a:lnTo>
                      <a:pt x="1262" y="3361"/>
                    </a:lnTo>
                    <a:lnTo>
                      <a:pt x="1179" y="3580"/>
                    </a:lnTo>
                    <a:lnTo>
                      <a:pt x="1099" y="3768"/>
                    </a:lnTo>
                    <a:lnTo>
                      <a:pt x="1046" y="3870"/>
                    </a:lnTo>
                    <a:lnTo>
                      <a:pt x="1016" y="3916"/>
                    </a:lnTo>
                    <a:lnTo>
                      <a:pt x="1004" y="3931"/>
                    </a:lnTo>
                    <a:lnTo>
                      <a:pt x="991" y="3944"/>
                    </a:lnTo>
                    <a:lnTo>
                      <a:pt x="949" y="3965"/>
                    </a:lnTo>
                    <a:lnTo>
                      <a:pt x="895" y="3981"/>
                    </a:lnTo>
                    <a:lnTo>
                      <a:pt x="829" y="3992"/>
                    </a:lnTo>
                    <a:lnTo>
                      <a:pt x="714" y="3998"/>
                    </a:lnTo>
                    <a:lnTo>
                      <a:pt x="541" y="3995"/>
                    </a:lnTo>
                    <a:lnTo>
                      <a:pt x="278" y="3971"/>
                    </a:lnTo>
                    <a:lnTo>
                      <a:pt x="27" y="3935"/>
                    </a:lnTo>
                    <a:lnTo>
                      <a:pt x="0" y="3931"/>
                    </a:lnTo>
                    <a:lnTo>
                      <a:pt x="29" y="3775"/>
                    </a:lnTo>
                    <a:lnTo>
                      <a:pt x="164" y="3033"/>
                    </a:lnTo>
                    <a:lnTo>
                      <a:pt x="218" y="2704"/>
                    </a:lnTo>
                    <a:lnTo>
                      <a:pt x="238" y="2552"/>
                    </a:lnTo>
                    <a:lnTo>
                      <a:pt x="240" y="2511"/>
                    </a:lnTo>
                    <a:lnTo>
                      <a:pt x="241" y="2474"/>
                    </a:lnTo>
                    <a:lnTo>
                      <a:pt x="265" y="2328"/>
                    </a:lnTo>
                    <a:lnTo>
                      <a:pt x="329" y="2005"/>
                    </a:lnTo>
                    <a:lnTo>
                      <a:pt x="488" y="1269"/>
                    </a:lnTo>
                    <a:lnTo>
                      <a:pt x="524" y="1113"/>
                    </a:lnTo>
                    <a:lnTo>
                      <a:pt x="515" y="1046"/>
                    </a:lnTo>
                    <a:lnTo>
                      <a:pt x="469" y="697"/>
                    </a:lnTo>
                    <a:lnTo>
                      <a:pt x="432" y="470"/>
                    </a:lnTo>
                    <a:lnTo>
                      <a:pt x="415" y="393"/>
                    </a:lnTo>
                    <a:lnTo>
                      <a:pt x="400" y="358"/>
                    </a:lnTo>
                    <a:lnTo>
                      <a:pt x="361" y="301"/>
                    </a:lnTo>
                    <a:lnTo>
                      <a:pt x="309" y="260"/>
                    </a:lnTo>
                    <a:lnTo>
                      <a:pt x="254" y="231"/>
                    </a:lnTo>
                    <a:lnTo>
                      <a:pt x="171" y="206"/>
                    </a:lnTo>
                    <a:lnTo>
                      <a:pt x="95" y="197"/>
                    </a:lnTo>
                    <a:lnTo>
                      <a:pt x="87" y="197"/>
                    </a:lnTo>
                    <a:lnTo>
                      <a:pt x="786" y="0"/>
                    </a:lnTo>
                    <a:lnTo>
                      <a:pt x="1026" y="436"/>
                    </a:lnTo>
                    <a:lnTo>
                      <a:pt x="1507" y="2074"/>
                    </a:lnTo>
                    <a:lnTo>
                      <a:pt x="1507" y="2663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08"/>
              <p:cNvSpPr>
                <a:spLocks/>
              </p:cNvSpPr>
              <p:nvPr/>
            </p:nvSpPr>
            <p:spPr bwMode="auto">
              <a:xfrm>
                <a:off x="5447002" y="1723201"/>
                <a:ext cx="60159" cy="58336"/>
              </a:xfrm>
              <a:custGeom>
                <a:avLst/>
                <a:gdLst>
                  <a:gd name="T0" fmla="*/ 0 w 130"/>
                  <a:gd name="T1" fmla="*/ 65 h 130"/>
                  <a:gd name="T2" fmla="*/ 5 w 130"/>
                  <a:gd name="T3" fmla="*/ 56 h 130"/>
                  <a:gd name="T4" fmla="*/ 39 w 130"/>
                  <a:gd name="T5" fmla="*/ 20 h 130"/>
                  <a:gd name="T6" fmla="*/ 70 w 130"/>
                  <a:gd name="T7" fmla="*/ 1 h 130"/>
                  <a:gd name="T8" fmla="*/ 87 w 130"/>
                  <a:gd name="T9" fmla="*/ 0 h 130"/>
                  <a:gd name="T10" fmla="*/ 130 w 130"/>
                  <a:gd name="T11" fmla="*/ 0 h 130"/>
                  <a:gd name="T12" fmla="*/ 87 w 130"/>
                  <a:gd name="T13" fmla="*/ 130 h 130"/>
                  <a:gd name="T14" fmla="*/ 0 w 130"/>
                  <a:gd name="T1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130">
                    <a:moveTo>
                      <a:pt x="0" y="65"/>
                    </a:moveTo>
                    <a:lnTo>
                      <a:pt x="5" y="56"/>
                    </a:lnTo>
                    <a:lnTo>
                      <a:pt x="39" y="20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30" y="0"/>
                    </a:lnTo>
                    <a:lnTo>
                      <a:pt x="87" y="13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09"/>
              <p:cNvSpPr>
                <a:spLocks/>
              </p:cNvSpPr>
              <p:nvPr/>
            </p:nvSpPr>
            <p:spPr bwMode="auto">
              <a:xfrm>
                <a:off x="6004836" y="2020348"/>
                <a:ext cx="249749" cy="1113844"/>
              </a:xfrm>
              <a:custGeom>
                <a:avLst/>
                <a:gdLst>
                  <a:gd name="T0" fmla="*/ 0 w 547"/>
                  <a:gd name="T1" fmla="*/ 174 h 2440"/>
                  <a:gd name="T2" fmla="*/ 87 w 547"/>
                  <a:gd name="T3" fmla="*/ 0 h 2440"/>
                  <a:gd name="T4" fmla="*/ 92 w 547"/>
                  <a:gd name="T5" fmla="*/ 2 h 2440"/>
                  <a:gd name="T6" fmla="*/ 129 w 547"/>
                  <a:gd name="T7" fmla="*/ 36 h 2440"/>
                  <a:gd name="T8" fmla="*/ 166 w 547"/>
                  <a:gd name="T9" fmla="*/ 89 h 2440"/>
                  <a:gd name="T10" fmla="*/ 188 w 547"/>
                  <a:gd name="T11" fmla="*/ 137 h 2440"/>
                  <a:gd name="T12" fmla="*/ 206 w 547"/>
                  <a:gd name="T13" fmla="*/ 195 h 2440"/>
                  <a:gd name="T14" fmla="*/ 217 w 547"/>
                  <a:gd name="T15" fmla="*/ 265 h 2440"/>
                  <a:gd name="T16" fmla="*/ 219 w 547"/>
                  <a:gd name="T17" fmla="*/ 305 h 2440"/>
                  <a:gd name="T18" fmla="*/ 221 w 547"/>
                  <a:gd name="T19" fmla="*/ 388 h 2440"/>
                  <a:gd name="T20" fmla="*/ 241 w 547"/>
                  <a:gd name="T21" fmla="*/ 560 h 2440"/>
                  <a:gd name="T22" fmla="*/ 274 w 547"/>
                  <a:gd name="T23" fmla="*/ 724 h 2440"/>
                  <a:gd name="T24" fmla="*/ 311 w 547"/>
                  <a:gd name="T25" fmla="*/ 863 h 2440"/>
                  <a:gd name="T26" fmla="*/ 328 w 547"/>
                  <a:gd name="T27" fmla="*/ 917 h 2440"/>
                  <a:gd name="T28" fmla="*/ 377 w 547"/>
                  <a:gd name="T29" fmla="*/ 1085 h 2440"/>
                  <a:gd name="T30" fmla="*/ 524 w 547"/>
                  <a:gd name="T31" fmla="*/ 1659 h 2440"/>
                  <a:gd name="T32" fmla="*/ 547 w 547"/>
                  <a:gd name="T33" fmla="*/ 1746 h 2440"/>
                  <a:gd name="T34" fmla="*/ 518 w 547"/>
                  <a:gd name="T35" fmla="*/ 1822 h 2440"/>
                  <a:gd name="T36" fmla="*/ 386 w 547"/>
                  <a:gd name="T37" fmla="*/ 2182 h 2440"/>
                  <a:gd name="T38" fmla="*/ 306 w 547"/>
                  <a:gd name="T39" fmla="*/ 2381 h 2440"/>
                  <a:gd name="T40" fmla="*/ 284 w 547"/>
                  <a:gd name="T41" fmla="*/ 2423 h 2440"/>
                  <a:gd name="T42" fmla="*/ 271 w 547"/>
                  <a:gd name="T43" fmla="*/ 2434 h 2440"/>
                  <a:gd name="T44" fmla="*/ 248 w 547"/>
                  <a:gd name="T45" fmla="*/ 2440 h 2440"/>
                  <a:gd name="T46" fmla="*/ 225 w 547"/>
                  <a:gd name="T47" fmla="*/ 2433 h 2440"/>
                  <a:gd name="T48" fmla="*/ 204 w 547"/>
                  <a:gd name="T49" fmla="*/ 2416 h 2440"/>
                  <a:gd name="T50" fmla="*/ 161 w 547"/>
                  <a:gd name="T51" fmla="*/ 2355 h 2440"/>
                  <a:gd name="T52" fmla="*/ 154 w 547"/>
                  <a:gd name="T53" fmla="*/ 2336 h 2440"/>
                  <a:gd name="T54" fmla="*/ 65 w 547"/>
                  <a:gd name="T55" fmla="*/ 721 h 2440"/>
                  <a:gd name="T56" fmla="*/ 0 w 547"/>
                  <a:gd name="T57" fmla="*/ 17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7" h="2440">
                    <a:moveTo>
                      <a:pt x="0" y="174"/>
                    </a:moveTo>
                    <a:lnTo>
                      <a:pt x="87" y="0"/>
                    </a:lnTo>
                    <a:lnTo>
                      <a:pt x="92" y="2"/>
                    </a:lnTo>
                    <a:lnTo>
                      <a:pt x="129" y="36"/>
                    </a:lnTo>
                    <a:lnTo>
                      <a:pt x="166" y="89"/>
                    </a:lnTo>
                    <a:lnTo>
                      <a:pt x="188" y="137"/>
                    </a:lnTo>
                    <a:lnTo>
                      <a:pt x="206" y="195"/>
                    </a:lnTo>
                    <a:lnTo>
                      <a:pt x="217" y="265"/>
                    </a:lnTo>
                    <a:lnTo>
                      <a:pt x="219" y="305"/>
                    </a:lnTo>
                    <a:lnTo>
                      <a:pt x="221" y="388"/>
                    </a:lnTo>
                    <a:lnTo>
                      <a:pt x="241" y="560"/>
                    </a:lnTo>
                    <a:lnTo>
                      <a:pt x="274" y="724"/>
                    </a:lnTo>
                    <a:lnTo>
                      <a:pt x="311" y="863"/>
                    </a:lnTo>
                    <a:lnTo>
                      <a:pt x="328" y="917"/>
                    </a:lnTo>
                    <a:lnTo>
                      <a:pt x="377" y="1085"/>
                    </a:lnTo>
                    <a:lnTo>
                      <a:pt x="524" y="1659"/>
                    </a:lnTo>
                    <a:lnTo>
                      <a:pt x="547" y="1746"/>
                    </a:lnTo>
                    <a:lnTo>
                      <a:pt x="518" y="1822"/>
                    </a:lnTo>
                    <a:lnTo>
                      <a:pt x="386" y="2182"/>
                    </a:lnTo>
                    <a:lnTo>
                      <a:pt x="306" y="2381"/>
                    </a:lnTo>
                    <a:lnTo>
                      <a:pt x="284" y="2423"/>
                    </a:lnTo>
                    <a:lnTo>
                      <a:pt x="271" y="2434"/>
                    </a:lnTo>
                    <a:lnTo>
                      <a:pt x="248" y="2440"/>
                    </a:lnTo>
                    <a:lnTo>
                      <a:pt x="225" y="2433"/>
                    </a:lnTo>
                    <a:lnTo>
                      <a:pt x="204" y="2416"/>
                    </a:lnTo>
                    <a:lnTo>
                      <a:pt x="161" y="2355"/>
                    </a:lnTo>
                    <a:lnTo>
                      <a:pt x="154" y="2336"/>
                    </a:lnTo>
                    <a:lnTo>
                      <a:pt x="65" y="721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10"/>
              <p:cNvSpPr>
                <a:spLocks/>
              </p:cNvSpPr>
              <p:nvPr/>
            </p:nvSpPr>
            <p:spPr bwMode="auto">
              <a:xfrm>
                <a:off x="5756910" y="1881801"/>
                <a:ext cx="377358" cy="1801110"/>
              </a:xfrm>
              <a:custGeom>
                <a:avLst/>
                <a:gdLst>
                  <a:gd name="T0" fmla="*/ 0 w 827"/>
                  <a:gd name="T1" fmla="*/ 0 h 3952"/>
                  <a:gd name="T2" fmla="*/ 67 w 827"/>
                  <a:gd name="T3" fmla="*/ 18 h 3952"/>
                  <a:gd name="T4" fmla="*/ 339 w 827"/>
                  <a:gd name="T5" fmla="*/ 118 h 3952"/>
                  <a:gd name="T6" fmla="*/ 448 w 827"/>
                  <a:gd name="T7" fmla="*/ 167 h 3952"/>
                  <a:gd name="T8" fmla="*/ 543 w 827"/>
                  <a:gd name="T9" fmla="*/ 221 h 3952"/>
                  <a:gd name="T10" fmla="*/ 597 w 827"/>
                  <a:gd name="T11" fmla="*/ 263 h 3952"/>
                  <a:gd name="T12" fmla="*/ 624 w 827"/>
                  <a:gd name="T13" fmla="*/ 291 h 3952"/>
                  <a:gd name="T14" fmla="*/ 632 w 827"/>
                  <a:gd name="T15" fmla="*/ 306 h 3952"/>
                  <a:gd name="T16" fmla="*/ 630 w 827"/>
                  <a:gd name="T17" fmla="*/ 368 h 3952"/>
                  <a:gd name="T18" fmla="*/ 622 w 827"/>
                  <a:gd name="T19" fmla="*/ 686 h 3952"/>
                  <a:gd name="T20" fmla="*/ 626 w 827"/>
                  <a:gd name="T21" fmla="*/ 893 h 3952"/>
                  <a:gd name="T22" fmla="*/ 632 w 827"/>
                  <a:gd name="T23" fmla="*/ 960 h 3952"/>
                  <a:gd name="T24" fmla="*/ 638 w 827"/>
                  <a:gd name="T25" fmla="*/ 1192 h 3952"/>
                  <a:gd name="T26" fmla="*/ 683 w 827"/>
                  <a:gd name="T27" fmla="*/ 2338 h 3952"/>
                  <a:gd name="T28" fmla="*/ 719 w 827"/>
                  <a:gd name="T29" fmla="*/ 2883 h 3952"/>
                  <a:gd name="T30" fmla="*/ 748 w 827"/>
                  <a:gd name="T31" fmla="*/ 3160 h 3952"/>
                  <a:gd name="T32" fmla="*/ 764 w 827"/>
                  <a:gd name="T33" fmla="*/ 3253 h 3952"/>
                  <a:gd name="T34" fmla="*/ 783 w 827"/>
                  <a:gd name="T35" fmla="*/ 3330 h 3952"/>
                  <a:gd name="T36" fmla="*/ 809 w 827"/>
                  <a:gd name="T37" fmla="*/ 3472 h 3952"/>
                  <a:gd name="T38" fmla="*/ 823 w 827"/>
                  <a:gd name="T39" fmla="*/ 3600 h 3952"/>
                  <a:gd name="T40" fmla="*/ 827 w 827"/>
                  <a:gd name="T41" fmla="*/ 3710 h 3952"/>
                  <a:gd name="T42" fmla="*/ 823 w 827"/>
                  <a:gd name="T43" fmla="*/ 3844 h 3952"/>
                  <a:gd name="T44" fmla="*/ 809 w 827"/>
                  <a:gd name="T45" fmla="*/ 3943 h 3952"/>
                  <a:gd name="T46" fmla="*/ 807 w 827"/>
                  <a:gd name="T47" fmla="*/ 3952 h 3952"/>
                  <a:gd name="T48" fmla="*/ 769 w 827"/>
                  <a:gd name="T49" fmla="*/ 3777 h 3952"/>
                  <a:gd name="T50" fmla="*/ 592 w 827"/>
                  <a:gd name="T51" fmla="*/ 2894 h 3952"/>
                  <a:gd name="T52" fmla="*/ 517 w 827"/>
                  <a:gd name="T53" fmla="*/ 2459 h 3952"/>
                  <a:gd name="T54" fmla="*/ 486 w 827"/>
                  <a:gd name="T55" fmla="*/ 2225 h 3952"/>
                  <a:gd name="T56" fmla="*/ 480 w 827"/>
                  <a:gd name="T57" fmla="*/ 2139 h 3952"/>
                  <a:gd name="T58" fmla="*/ 466 w 827"/>
                  <a:gd name="T59" fmla="*/ 1823 h 3952"/>
                  <a:gd name="T60" fmla="*/ 458 w 827"/>
                  <a:gd name="T61" fmla="*/ 1324 h 3952"/>
                  <a:gd name="T62" fmla="*/ 458 w 827"/>
                  <a:gd name="T63" fmla="*/ 1266 h 3952"/>
                  <a:gd name="T64" fmla="*/ 422 w 827"/>
                  <a:gd name="T65" fmla="*/ 1130 h 3952"/>
                  <a:gd name="T66" fmla="*/ 259 w 827"/>
                  <a:gd name="T67" fmla="*/ 587 h 3952"/>
                  <a:gd name="T68" fmla="*/ 183 w 827"/>
                  <a:gd name="T69" fmla="*/ 369 h 3952"/>
                  <a:gd name="T70" fmla="*/ 107 w 827"/>
                  <a:gd name="T71" fmla="*/ 179 h 3952"/>
                  <a:gd name="T72" fmla="*/ 51 w 827"/>
                  <a:gd name="T73" fmla="*/ 71 h 3952"/>
                  <a:gd name="T74" fmla="*/ 16 w 827"/>
                  <a:gd name="T75" fmla="*/ 18 h 3952"/>
                  <a:gd name="T76" fmla="*/ 0 w 827"/>
                  <a:gd name="T77" fmla="*/ 0 h 3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7" h="3952">
                    <a:moveTo>
                      <a:pt x="0" y="0"/>
                    </a:moveTo>
                    <a:lnTo>
                      <a:pt x="67" y="18"/>
                    </a:lnTo>
                    <a:lnTo>
                      <a:pt x="339" y="118"/>
                    </a:lnTo>
                    <a:lnTo>
                      <a:pt x="448" y="167"/>
                    </a:lnTo>
                    <a:lnTo>
                      <a:pt x="543" y="221"/>
                    </a:lnTo>
                    <a:lnTo>
                      <a:pt x="597" y="263"/>
                    </a:lnTo>
                    <a:lnTo>
                      <a:pt x="624" y="291"/>
                    </a:lnTo>
                    <a:lnTo>
                      <a:pt x="632" y="306"/>
                    </a:lnTo>
                    <a:lnTo>
                      <a:pt x="630" y="368"/>
                    </a:lnTo>
                    <a:lnTo>
                      <a:pt x="622" y="686"/>
                    </a:lnTo>
                    <a:lnTo>
                      <a:pt x="626" y="893"/>
                    </a:lnTo>
                    <a:lnTo>
                      <a:pt x="632" y="960"/>
                    </a:lnTo>
                    <a:lnTo>
                      <a:pt x="638" y="1192"/>
                    </a:lnTo>
                    <a:lnTo>
                      <a:pt x="683" y="2338"/>
                    </a:lnTo>
                    <a:lnTo>
                      <a:pt x="719" y="2883"/>
                    </a:lnTo>
                    <a:lnTo>
                      <a:pt x="748" y="3160"/>
                    </a:lnTo>
                    <a:lnTo>
                      <a:pt x="764" y="3253"/>
                    </a:lnTo>
                    <a:lnTo>
                      <a:pt x="783" y="3330"/>
                    </a:lnTo>
                    <a:lnTo>
                      <a:pt x="809" y="3472"/>
                    </a:lnTo>
                    <a:lnTo>
                      <a:pt x="823" y="3600"/>
                    </a:lnTo>
                    <a:lnTo>
                      <a:pt x="827" y="3710"/>
                    </a:lnTo>
                    <a:lnTo>
                      <a:pt x="823" y="3844"/>
                    </a:lnTo>
                    <a:lnTo>
                      <a:pt x="809" y="3943"/>
                    </a:lnTo>
                    <a:lnTo>
                      <a:pt x="807" y="3952"/>
                    </a:lnTo>
                    <a:lnTo>
                      <a:pt x="769" y="3777"/>
                    </a:lnTo>
                    <a:lnTo>
                      <a:pt x="592" y="2894"/>
                    </a:lnTo>
                    <a:lnTo>
                      <a:pt x="517" y="2459"/>
                    </a:lnTo>
                    <a:lnTo>
                      <a:pt x="486" y="2225"/>
                    </a:lnTo>
                    <a:lnTo>
                      <a:pt x="480" y="2139"/>
                    </a:lnTo>
                    <a:lnTo>
                      <a:pt x="466" y="1823"/>
                    </a:lnTo>
                    <a:lnTo>
                      <a:pt x="458" y="1324"/>
                    </a:lnTo>
                    <a:lnTo>
                      <a:pt x="458" y="1266"/>
                    </a:lnTo>
                    <a:lnTo>
                      <a:pt x="422" y="1130"/>
                    </a:lnTo>
                    <a:lnTo>
                      <a:pt x="259" y="587"/>
                    </a:lnTo>
                    <a:lnTo>
                      <a:pt x="183" y="369"/>
                    </a:lnTo>
                    <a:lnTo>
                      <a:pt x="107" y="179"/>
                    </a:lnTo>
                    <a:lnTo>
                      <a:pt x="51" y="71"/>
                    </a:lnTo>
                    <a:lnTo>
                      <a:pt x="1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11"/>
              <p:cNvSpPr>
                <a:spLocks/>
              </p:cNvSpPr>
              <p:nvPr/>
            </p:nvSpPr>
            <p:spPr bwMode="auto">
              <a:xfrm>
                <a:off x="5676698" y="1870863"/>
                <a:ext cx="69273" cy="91149"/>
              </a:xfrm>
              <a:custGeom>
                <a:avLst/>
                <a:gdLst>
                  <a:gd name="T0" fmla="*/ 65 w 153"/>
                  <a:gd name="T1" fmla="*/ 22 h 196"/>
                  <a:gd name="T2" fmla="*/ 130 w 153"/>
                  <a:gd name="T3" fmla="*/ 0 h 196"/>
                  <a:gd name="T4" fmla="*/ 153 w 153"/>
                  <a:gd name="T5" fmla="*/ 87 h 196"/>
                  <a:gd name="T6" fmla="*/ 43 w 153"/>
                  <a:gd name="T7" fmla="*/ 196 h 196"/>
                  <a:gd name="T8" fmla="*/ 0 w 153"/>
                  <a:gd name="T9" fmla="*/ 66 h 196"/>
                  <a:gd name="T10" fmla="*/ 65 w 153"/>
                  <a:gd name="T11" fmla="*/ 2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196">
                    <a:moveTo>
                      <a:pt x="65" y="22"/>
                    </a:moveTo>
                    <a:lnTo>
                      <a:pt x="130" y="0"/>
                    </a:lnTo>
                    <a:lnTo>
                      <a:pt x="153" y="87"/>
                    </a:lnTo>
                    <a:lnTo>
                      <a:pt x="43" y="196"/>
                    </a:lnTo>
                    <a:lnTo>
                      <a:pt x="0" y="66"/>
                    </a:lnTo>
                    <a:lnTo>
                      <a:pt x="65" y="22"/>
                    </a:lnTo>
                    <a:close/>
                  </a:path>
                </a:pathLst>
              </a:custGeom>
              <a:solidFill>
                <a:srgbClr val="FAB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12"/>
              <p:cNvSpPr>
                <a:spLocks/>
              </p:cNvSpPr>
              <p:nvPr/>
            </p:nvSpPr>
            <p:spPr bwMode="auto">
              <a:xfrm>
                <a:off x="5457940" y="1234641"/>
                <a:ext cx="557834" cy="747424"/>
              </a:xfrm>
              <a:custGeom>
                <a:avLst/>
                <a:gdLst>
                  <a:gd name="T0" fmla="*/ 1049 w 1223"/>
                  <a:gd name="T1" fmla="*/ 0 h 1638"/>
                  <a:gd name="T2" fmla="*/ 1136 w 1223"/>
                  <a:gd name="T3" fmla="*/ 196 h 1638"/>
                  <a:gd name="T4" fmla="*/ 1143 w 1223"/>
                  <a:gd name="T5" fmla="*/ 227 h 1638"/>
                  <a:gd name="T6" fmla="*/ 1192 w 1223"/>
                  <a:gd name="T7" fmla="*/ 424 h 1638"/>
                  <a:gd name="T8" fmla="*/ 1201 w 1223"/>
                  <a:gd name="T9" fmla="*/ 481 h 1638"/>
                  <a:gd name="T10" fmla="*/ 1196 w 1223"/>
                  <a:gd name="T11" fmla="*/ 489 h 1638"/>
                  <a:gd name="T12" fmla="*/ 1172 w 1223"/>
                  <a:gd name="T13" fmla="*/ 535 h 1638"/>
                  <a:gd name="T14" fmla="*/ 1159 w 1223"/>
                  <a:gd name="T15" fmla="*/ 572 h 1638"/>
                  <a:gd name="T16" fmla="*/ 1158 w 1223"/>
                  <a:gd name="T17" fmla="*/ 589 h 1638"/>
                  <a:gd name="T18" fmla="*/ 1159 w 1223"/>
                  <a:gd name="T19" fmla="*/ 616 h 1638"/>
                  <a:gd name="T20" fmla="*/ 1178 w 1223"/>
                  <a:gd name="T21" fmla="*/ 682 h 1638"/>
                  <a:gd name="T22" fmla="*/ 1215 w 1223"/>
                  <a:gd name="T23" fmla="*/ 770 h 1638"/>
                  <a:gd name="T24" fmla="*/ 1223 w 1223"/>
                  <a:gd name="T25" fmla="*/ 786 h 1638"/>
                  <a:gd name="T26" fmla="*/ 1223 w 1223"/>
                  <a:gd name="T27" fmla="*/ 795 h 1638"/>
                  <a:gd name="T28" fmla="*/ 1207 w 1223"/>
                  <a:gd name="T29" fmla="*/ 831 h 1638"/>
                  <a:gd name="T30" fmla="*/ 1189 w 1223"/>
                  <a:gd name="T31" fmla="*/ 846 h 1638"/>
                  <a:gd name="T32" fmla="*/ 1169 w 1223"/>
                  <a:gd name="T33" fmla="*/ 851 h 1638"/>
                  <a:gd name="T34" fmla="*/ 1158 w 1223"/>
                  <a:gd name="T35" fmla="*/ 852 h 1638"/>
                  <a:gd name="T36" fmla="*/ 1158 w 1223"/>
                  <a:gd name="T37" fmla="*/ 962 h 1638"/>
                  <a:gd name="T38" fmla="*/ 1158 w 1223"/>
                  <a:gd name="T39" fmla="*/ 967 h 1638"/>
                  <a:gd name="T40" fmla="*/ 1147 w 1223"/>
                  <a:gd name="T41" fmla="*/ 991 h 1638"/>
                  <a:gd name="T42" fmla="*/ 1129 w 1223"/>
                  <a:gd name="T43" fmla="*/ 1003 h 1638"/>
                  <a:gd name="T44" fmla="*/ 1114 w 1223"/>
                  <a:gd name="T45" fmla="*/ 1005 h 1638"/>
                  <a:gd name="T46" fmla="*/ 1120 w 1223"/>
                  <a:gd name="T47" fmla="*/ 1007 h 1638"/>
                  <a:gd name="T48" fmla="*/ 1133 w 1223"/>
                  <a:gd name="T49" fmla="*/ 1030 h 1638"/>
                  <a:gd name="T50" fmla="*/ 1127 w 1223"/>
                  <a:gd name="T51" fmla="*/ 1055 h 1638"/>
                  <a:gd name="T52" fmla="*/ 1114 w 1223"/>
                  <a:gd name="T53" fmla="*/ 1071 h 1638"/>
                  <a:gd name="T54" fmla="*/ 1103 w 1223"/>
                  <a:gd name="T55" fmla="*/ 1073 h 1638"/>
                  <a:gd name="T56" fmla="*/ 1054 w 1223"/>
                  <a:gd name="T57" fmla="*/ 1095 h 1638"/>
                  <a:gd name="T58" fmla="*/ 1034 w 1223"/>
                  <a:gd name="T59" fmla="*/ 1114 h 1638"/>
                  <a:gd name="T60" fmla="*/ 1028 w 1223"/>
                  <a:gd name="T61" fmla="*/ 1127 h 1638"/>
                  <a:gd name="T62" fmla="*/ 1027 w 1223"/>
                  <a:gd name="T63" fmla="*/ 1136 h 1638"/>
                  <a:gd name="T64" fmla="*/ 1027 w 1223"/>
                  <a:gd name="T65" fmla="*/ 1148 h 1638"/>
                  <a:gd name="T66" fmla="*/ 1019 w 1223"/>
                  <a:gd name="T67" fmla="*/ 1174 h 1638"/>
                  <a:gd name="T68" fmla="*/ 1006 w 1223"/>
                  <a:gd name="T69" fmla="*/ 1199 h 1638"/>
                  <a:gd name="T70" fmla="*/ 984 w 1223"/>
                  <a:gd name="T71" fmla="*/ 1220 h 1638"/>
                  <a:gd name="T72" fmla="*/ 953 w 1223"/>
                  <a:gd name="T73" fmla="*/ 1237 h 1638"/>
                  <a:gd name="T74" fmla="*/ 912 w 1223"/>
                  <a:gd name="T75" fmla="*/ 1245 h 1638"/>
                  <a:gd name="T76" fmla="*/ 862 w 1223"/>
                  <a:gd name="T77" fmla="*/ 1245 h 1638"/>
                  <a:gd name="T78" fmla="*/ 801 w 1223"/>
                  <a:gd name="T79" fmla="*/ 1234 h 1638"/>
                  <a:gd name="T80" fmla="*/ 765 w 1223"/>
                  <a:gd name="T81" fmla="*/ 1223 h 1638"/>
                  <a:gd name="T82" fmla="*/ 752 w 1223"/>
                  <a:gd name="T83" fmla="*/ 1232 h 1638"/>
                  <a:gd name="T84" fmla="*/ 674 w 1223"/>
                  <a:gd name="T85" fmla="*/ 1304 h 1638"/>
                  <a:gd name="T86" fmla="*/ 630 w 1223"/>
                  <a:gd name="T87" fmla="*/ 1364 h 1638"/>
                  <a:gd name="T88" fmla="*/ 603 w 1223"/>
                  <a:gd name="T89" fmla="*/ 1414 h 1638"/>
                  <a:gd name="T90" fmla="*/ 589 w 1223"/>
                  <a:gd name="T91" fmla="*/ 1442 h 1638"/>
                  <a:gd name="T92" fmla="*/ 535 w 1223"/>
                  <a:gd name="T93" fmla="*/ 1554 h 1638"/>
                  <a:gd name="T94" fmla="*/ 502 w 1223"/>
                  <a:gd name="T95" fmla="*/ 1635 h 1638"/>
                  <a:gd name="T96" fmla="*/ 502 w 1223"/>
                  <a:gd name="T97" fmla="*/ 1638 h 1638"/>
                  <a:gd name="T98" fmla="*/ 0 w 1223"/>
                  <a:gd name="T99" fmla="*/ 1223 h 1638"/>
                  <a:gd name="T100" fmla="*/ 15 w 1223"/>
                  <a:gd name="T101" fmla="*/ 1199 h 1638"/>
                  <a:gd name="T102" fmla="*/ 65 w 1223"/>
                  <a:gd name="T103" fmla="*/ 1062 h 1638"/>
                  <a:gd name="T104" fmla="*/ 76 w 1223"/>
                  <a:gd name="T105" fmla="*/ 986 h 1638"/>
                  <a:gd name="T106" fmla="*/ 72 w 1223"/>
                  <a:gd name="T107" fmla="*/ 938 h 1638"/>
                  <a:gd name="T108" fmla="*/ 66 w 1223"/>
                  <a:gd name="T109" fmla="*/ 917 h 1638"/>
                  <a:gd name="T110" fmla="*/ 196 w 1223"/>
                  <a:gd name="T111" fmla="*/ 218 h 1638"/>
                  <a:gd name="T112" fmla="*/ 1049 w 1223"/>
                  <a:gd name="T113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3" h="1638">
                    <a:moveTo>
                      <a:pt x="1049" y="0"/>
                    </a:moveTo>
                    <a:lnTo>
                      <a:pt x="1136" y="196"/>
                    </a:lnTo>
                    <a:lnTo>
                      <a:pt x="1143" y="227"/>
                    </a:lnTo>
                    <a:lnTo>
                      <a:pt x="1192" y="424"/>
                    </a:lnTo>
                    <a:lnTo>
                      <a:pt x="1201" y="481"/>
                    </a:lnTo>
                    <a:lnTo>
                      <a:pt x="1196" y="489"/>
                    </a:lnTo>
                    <a:lnTo>
                      <a:pt x="1172" y="535"/>
                    </a:lnTo>
                    <a:lnTo>
                      <a:pt x="1159" y="572"/>
                    </a:lnTo>
                    <a:lnTo>
                      <a:pt x="1158" y="589"/>
                    </a:lnTo>
                    <a:lnTo>
                      <a:pt x="1159" y="616"/>
                    </a:lnTo>
                    <a:lnTo>
                      <a:pt x="1178" y="682"/>
                    </a:lnTo>
                    <a:lnTo>
                      <a:pt x="1215" y="770"/>
                    </a:lnTo>
                    <a:lnTo>
                      <a:pt x="1223" y="786"/>
                    </a:lnTo>
                    <a:lnTo>
                      <a:pt x="1223" y="795"/>
                    </a:lnTo>
                    <a:lnTo>
                      <a:pt x="1207" y="831"/>
                    </a:lnTo>
                    <a:lnTo>
                      <a:pt x="1189" y="846"/>
                    </a:lnTo>
                    <a:lnTo>
                      <a:pt x="1169" y="851"/>
                    </a:lnTo>
                    <a:lnTo>
                      <a:pt x="1158" y="852"/>
                    </a:lnTo>
                    <a:lnTo>
                      <a:pt x="1158" y="962"/>
                    </a:lnTo>
                    <a:lnTo>
                      <a:pt x="1158" y="967"/>
                    </a:lnTo>
                    <a:lnTo>
                      <a:pt x="1147" y="991"/>
                    </a:lnTo>
                    <a:lnTo>
                      <a:pt x="1129" y="1003"/>
                    </a:lnTo>
                    <a:lnTo>
                      <a:pt x="1114" y="1005"/>
                    </a:lnTo>
                    <a:lnTo>
                      <a:pt x="1120" y="1007"/>
                    </a:lnTo>
                    <a:lnTo>
                      <a:pt x="1133" y="1030"/>
                    </a:lnTo>
                    <a:lnTo>
                      <a:pt x="1127" y="1055"/>
                    </a:lnTo>
                    <a:lnTo>
                      <a:pt x="1114" y="1071"/>
                    </a:lnTo>
                    <a:lnTo>
                      <a:pt x="1103" y="1073"/>
                    </a:lnTo>
                    <a:lnTo>
                      <a:pt x="1054" y="1095"/>
                    </a:lnTo>
                    <a:lnTo>
                      <a:pt x="1034" y="1114"/>
                    </a:lnTo>
                    <a:lnTo>
                      <a:pt x="1028" y="1127"/>
                    </a:lnTo>
                    <a:lnTo>
                      <a:pt x="1027" y="1136"/>
                    </a:lnTo>
                    <a:lnTo>
                      <a:pt x="1027" y="1148"/>
                    </a:lnTo>
                    <a:lnTo>
                      <a:pt x="1019" y="1174"/>
                    </a:lnTo>
                    <a:lnTo>
                      <a:pt x="1006" y="1199"/>
                    </a:lnTo>
                    <a:lnTo>
                      <a:pt x="984" y="1220"/>
                    </a:lnTo>
                    <a:lnTo>
                      <a:pt x="953" y="1237"/>
                    </a:lnTo>
                    <a:lnTo>
                      <a:pt x="912" y="1245"/>
                    </a:lnTo>
                    <a:lnTo>
                      <a:pt x="862" y="1245"/>
                    </a:lnTo>
                    <a:lnTo>
                      <a:pt x="801" y="1234"/>
                    </a:lnTo>
                    <a:lnTo>
                      <a:pt x="765" y="1223"/>
                    </a:lnTo>
                    <a:lnTo>
                      <a:pt x="752" y="1232"/>
                    </a:lnTo>
                    <a:lnTo>
                      <a:pt x="674" y="1304"/>
                    </a:lnTo>
                    <a:lnTo>
                      <a:pt x="630" y="1364"/>
                    </a:lnTo>
                    <a:lnTo>
                      <a:pt x="603" y="1414"/>
                    </a:lnTo>
                    <a:lnTo>
                      <a:pt x="589" y="1442"/>
                    </a:lnTo>
                    <a:lnTo>
                      <a:pt x="535" y="1554"/>
                    </a:lnTo>
                    <a:lnTo>
                      <a:pt x="502" y="1635"/>
                    </a:lnTo>
                    <a:lnTo>
                      <a:pt x="502" y="1638"/>
                    </a:lnTo>
                    <a:lnTo>
                      <a:pt x="0" y="1223"/>
                    </a:lnTo>
                    <a:lnTo>
                      <a:pt x="15" y="1199"/>
                    </a:lnTo>
                    <a:lnTo>
                      <a:pt x="65" y="1062"/>
                    </a:lnTo>
                    <a:lnTo>
                      <a:pt x="76" y="986"/>
                    </a:lnTo>
                    <a:lnTo>
                      <a:pt x="72" y="938"/>
                    </a:lnTo>
                    <a:lnTo>
                      <a:pt x="66" y="917"/>
                    </a:lnTo>
                    <a:lnTo>
                      <a:pt x="196" y="218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13"/>
              <p:cNvSpPr>
                <a:spLocks/>
              </p:cNvSpPr>
              <p:nvPr/>
            </p:nvSpPr>
            <p:spPr bwMode="auto">
              <a:xfrm>
                <a:off x="5616540" y="1951075"/>
                <a:ext cx="140370" cy="129432"/>
              </a:xfrm>
              <a:custGeom>
                <a:avLst/>
                <a:gdLst>
                  <a:gd name="T0" fmla="*/ 174 w 306"/>
                  <a:gd name="T1" fmla="*/ 22 h 285"/>
                  <a:gd name="T2" fmla="*/ 131 w 306"/>
                  <a:gd name="T3" fmla="*/ 0 h 285"/>
                  <a:gd name="T4" fmla="*/ 0 w 306"/>
                  <a:gd name="T5" fmla="*/ 66 h 285"/>
                  <a:gd name="T6" fmla="*/ 2 w 306"/>
                  <a:gd name="T7" fmla="*/ 85 h 285"/>
                  <a:gd name="T8" fmla="*/ 40 w 306"/>
                  <a:gd name="T9" fmla="*/ 187 h 285"/>
                  <a:gd name="T10" fmla="*/ 77 w 306"/>
                  <a:gd name="T11" fmla="*/ 240 h 285"/>
                  <a:gd name="T12" fmla="*/ 110 w 306"/>
                  <a:gd name="T13" fmla="*/ 272 h 285"/>
                  <a:gd name="T14" fmla="*/ 131 w 306"/>
                  <a:gd name="T15" fmla="*/ 285 h 285"/>
                  <a:gd name="T16" fmla="*/ 145 w 306"/>
                  <a:gd name="T17" fmla="*/ 279 h 285"/>
                  <a:gd name="T18" fmla="*/ 211 w 306"/>
                  <a:gd name="T19" fmla="*/ 264 h 285"/>
                  <a:gd name="T20" fmla="*/ 242 w 306"/>
                  <a:gd name="T21" fmla="*/ 268 h 285"/>
                  <a:gd name="T22" fmla="*/ 257 w 306"/>
                  <a:gd name="T23" fmla="*/ 276 h 285"/>
                  <a:gd name="T24" fmla="*/ 261 w 306"/>
                  <a:gd name="T25" fmla="*/ 285 h 285"/>
                  <a:gd name="T26" fmla="*/ 268 w 306"/>
                  <a:gd name="T27" fmla="*/ 265 h 285"/>
                  <a:gd name="T28" fmla="*/ 292 w 306"/>
                  <a:gd name="T29" fmla="*/ 163 h 285"/>
                  <a:gd name="T30" fmla="*/ 304 w 306"/>
                  <a:gd name="T31" fmla="*/ 93 h 285"/>
                  <a:gd name="T32" fmla="*/ 306 w 306"/>
                  <a:gd name="T33" fmla="*/ 66 h 285"/>
                  <a:gd name="T34" fmla="*/ 301 w 306"/>
                  <a:gd name="T35" fmla="*/ 54 h 285"/>
                  <a:gd name="T36" fmla="*/ 285 w 306"/>
                  <a:gd name="T37" fmla="*/ 37 h 285"/>
                  <a:gd name="T38" fmla="*/ 254 w 306"/>
                  <a:gd name="T39" fmla="*/ 22 h 285"/>
                  <a:gd name="T40" fmla="*/ 188 w 306"/>
                  <a:gd name="T41" fmla="*/ 20 h 285"/>
                  <a:gd name="T42" fmla="*/ 174 w 306"/>
                  <a:gd name="T43" fmla="*/ 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6" h="285">
                    <a:moveTo>
                      <a:pt x="174" y="22"/>
                    </a:moveTo>
                    <a:lnTo>
                      <a:pt x="131" y="0"/>
                    </a:lnTo>
                    <a:lnTo>
                      <a:pt x="0" y="66"/>
                    </a:lnTo>
                    <a:lnTo>
                      <a:pt x="2" y="85"/>
                    </a:lnTo>
                    <a:lnTo>
                      <a:pt x="40" y="187"/>
                    </a:lnTo>
                    <a:lnTo>
                      <a:pt x="77" y="240"/>
                    </a:lnTo>
                    <a:lnTo>
                      <a:pt x="110" y="272"/>
                    </a:lnTo>
                    <a:lnTo>
                      <a:pt x="131" y="285"/>
                    </a:lnTo>
                    <a:lnTo>
                      <a:pt x="145" y="279"/>
                    </a:lnTo>
                    <a:lnTo>
                      <a:pt x="211" y="264"/>
                    </a:lnTo>
                    <a:lnTo>
                      <a:pt x="242" y="268"/>
                    </a:lnTo>
                    <a:lnTo>
                      <a:pt x="257" y="276"/>
                    </a:lnTo>
                    <a:lnTo>
                      <a:pt x="261" y="285"/>
                    </a:lnTo>
                    <a:lnTo>
                      <a:pt x="268" y="265"/>
                    </a:lnTo>
                    <a:lnTo>
                      <a:pt x="292" y="163"/>
                    </a:lnTo>
                    <a:lnTo>
                      <a:pt x="304" y="93"/>
                    </a:lnTo>
                    <a:lnTo>
                      <a:pt x="306" y="66"/>
                    </a:lnTo>
                    <a:lnTo>
                      <a:pt x="301" y="54"/>
                    </a:lnTo>
                    <a:lnTo>
                      <a:pt x="285" y="37"/>
                    </a:lnTo>
                    <a:lnTo>
                      <a:pt x="254" y="22"/>
                    </a:lnTo>
                    <a:lnTo>
                      <a:pt x="188" y="20"/>
                    </a:lnTo>
                    <a:lnTo>
                      <a:pt x="174" y="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42"/>
              <p:cNvSpPr>
                <a:spLocks/>
              </p:cNvSpPr>
              <p:nvPr/>
            </p:nvSpPr>
            <p:spPr bwMode="auto">
              <a:xfrm>
                <a:off x="5426949" y="1134377"/>
                <a:ext cx="577886" cy="517728"/>
              </a:xfrm>
              <a:custGeom>
                <a:avLst/>
                <a:gdLst>
                  <a:gd name="T0" fmla="*/ 125 w 1265"/>
                  <a:gd name="T1" fmla="*/ 1138 h 1138"/>
                  <a:gd name="T2" fmla="*/ 223 w 1265"/>
                  <a:gd name="T3" fmla="*/ 1097 h 1138"/>
                  <a:gd name="T4" fmla="*/ 275 w 1265"/>
                  <a:gd name="T5" fmla="*/ 1032 h 1138"/>
                  <a:gd name="T6" fmla="*/ 298 w 1265"/>
                  <a:gd name="T7" fmla="*/ 958 h 1138"/>
                  <a:gd name="T8" fmla="*/ 331 w 1265"/>
                  <a:gd name="T9" fmla="*/ 782 h 1138"/>
                  <a:gd name="T10" fmla="*/ 377 w 1265"/>
                  <a:gd name="T11" fmla="*/ 711 h 1138"/>
                  <a:gd name="T12" fmla="*/ 410 w 1265"/>
                  <a:gd name="T13" fmla="*/ 694 h 1138"/>
                  <a:gd name="T14" fmla="*/ 482 w 1265"/>
                  <a:gd name="T15" fmla="*/ 686 h 1138"/>
                  <a:gd name="T16" fmla="*/ 551 w 1265"/>
                  <a:gd name="T17" fmla="*/ 715 h 1138"/>
                  <a:gd name="T18" fmla="*/ 599 w 1265"/>
                  <a:gd name="T19" fmla="*/ 780 h 1138"/>
                  <a:gd name="T20" fmla="*/ 611 w 1265"/>
                  <a:gd name="T21" fmla="*/ 855 h 1138"/>
                  <a:gd name="T22" fmla="*/ 679 w 1265"/>
                  <a:gd name="T23" fmla="*/ 830 h 1138"/>
                  <a:gd name="T24" fmla="*/ 732 w 1265"/>
                  <a:gd name="T25" fmla="*/ 652 h 1138"/>
                  <a:gd name="T26" fmla="*/ 764 w 1265"/>
                  <a:gd name="T27" fmla="*/ 614 h 1138"/>
                  <a:gd name="T28" fmla="*/ 803 w 1265"/>
                  <a:gd name="T29" fmla="*/ 588 h 1138"/>
                  <a:gd name="T30" fmla="*/ 832 w 1265"/>
                  <a:gd name="T31" fmla="*/ 497 h 1138"/>
                  <a:gd name="T32" fmla="*/ 830 w 1265"/>
                  <a:gd name="T33" fmla="*/ 444 h 1138"/>
                  <a:gd name="T34" fmla="*/ 866 w 1265"/>
                  <a:gd name="T35" fmla="*/ 383 h 1138"/>
                  <a:gd name="T36" fmla="*/ 920 w 1265"/>
                  <a:gd name="T37" fmla="*/ 358 h 1138"/>
                  <a:gd name="T38" fmla="*/ 982 w 1265"/>
                  <a:gd name="T39" fmla="*/ 352 h 1138"/>
                  <a:gd name="T40" fmla="*/ 1044 w 1265"/>
                  <a:gd name="T41" fmla="*/ 360 h 1138"/>
                  <a:gd name="T42" fmla="*/ 1187 w 1265"/>
                  <a:gd name="T43" fmla="*/ 428 h 1138"/>
                  <a:gd name="T44" fmla="*/ 1214 w 1265"/>
                  <a:gd name="T45" fmla="*/ 424 h 1138"/>
                  <a:gd name="T46" fmla="*/ 1264 w 1265"/>
                  <a:gd name="T47" fmla="*/ 303 h 1138"/>
                  <a:gd name="T48" fmla="*/ 1255 w 1265"/>
                  <a:gd name="T49" fmla="*/ 220 h 1138"/>
                  <a:gd name="T50" fmla="*/ 1229 w 1265"/>
                  <a:gd name="T51" fmla="*/ 183 h 1138"/>
                  <a:gd name="T52" fmla="*/ 1077 w 1265"/>
                  <a:gd name="T53" fmla="*/ 103 h 1138"/>
                  <a:gd name="T54" fmla="*/ 840 w 1265"/>
                  <a:gd name="T55" fmla="*/ 30 h 1138"/>
                  <a:gd name="T56" fmla="*/ 582 w 1265"/>
                  <a:gd name="T57" fmla="*/ 0 h 1138"/>
                  <a:gd name="T58" fmla="*/ 439 w 1265"/>
                  <a:gd name="T59" fmla="*/ 17 h 1138"/>
                  <a:gd name="T60" fmla="*/ 367 w 1265"/>
                  <a:gd name="T61" fmla="*/ 43 h 1138"/>
                  <a:gd name="T62" fmla="*/ 202 w 1265"/>
                  <a:gd name="T63" fmla="*/ 158 h 1138"/>
                  <a:gd name="T64" fmla="*/ 83 w 1265"/>
                  <a:gd name="T65" fmla="*/ 309 h 1138"/>
                  <a:gd name="T66" fmla="*/ 15 w 1265"/>
                  <a:gd name="T67" fmla="*/ 459 h 1138"/>
                  <a:gd name="T68" fmla="*/ 0 w 1265"/>
                  <a:gd name="T69" fmla="*/ 549 h 1138"/>
                  <a:gd name="T70" fmla="*/ 34 w 1265"/>
                  <a:gd name="T71" fmla="*/ 792 h 1138"/>
                  <a:gd name="T72" fmla="*/ 109 w 1265"/>
                  <a:gd name="T73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5" h="1138">
                    <a:moveTo>
                      <a:pt x="109" y="1138"/>
                    </a:moveTo>
                    <a:lnTo>
                      <a:pt x="125" y="1138"/>
                    </a:lnTo>
                    <a:lnTo>
                      <a:pt x="195" y="1115"/>
                    </a:lnTo>
                    <a:lnTo>
                      <a:pt x="223" y="1097"/>
                    </a:lnTo>
                    <a:lnTo>
                      <a:pt x="252" y="1068"/>
                    </a:lnTo>
                    <a:lnTo>
                      <a:pt x="275" y="1032"/>
                    </a:lnTo>
                    <a:lnTo>
                      <a:pt x="283" y="1007"/>
                    </a:lnTo>
                    <a:lnTo>
                      <a:pt x="298" y="958"/>
                    </a:lnTo>
                    <a:lnTo>
                      <a:pt x="314" y="864"/>
                    </a:lnTo>
                    <a:lnTo>
                      <a:pt x="331" y="782"/>
                    </a:lnTo>
                    <a:lnTo>
                      <a:pt x="353" y="734"/>
                    </a:lnTo>
                    <a:lnTo>
                      <a:pt x="377" y="711"/>
                    </a:lnTo>
                    <a:lnTo>
                      <a:pt x="393" y="702"/>
                    </a:lnTo>
                    <a:lnTo>
                      <a:pt x="410" y="694"/>
                    </a:lnTo>
                    <a:lnTo>
                      <a:pt x="446" y="686"/>
                    </a:lnTo>
                    <a:lnTo>
                      <a:pt x="482" y="686"/>
                    </a:lnTo>
                    <a:lnTo>
                      <a:pt x="518" y="696"/>
                    </a:lnTo>
                    <a:lnTo>
                      <a:pt x="551" y="715"/>
                    </a:lnTo>
                    <a:lnTo>
                      <a:pt x="578" y="742"/>
                    </a:lnTo>
                    <a:lnTo>
                      <a:pt x="599" y="780"/>
                    </a:lnTo>
                    <a:lnTo>
                      <a:pt x="610" y="826"/>
                    </a:lnTo>
                    <a:lnTo>
                      <a:pt x="611" y="855"/>
                    </a:lnTo>
                    <a:lnTo>
                      <a:pt x="676" y="855"/>
                    </a:lnTo>
                    <a:lnTo>
                      <a:pt x="679" y="830"/>
                    </a:lnTo>
                    <a:lnTo>
                      <a:pt x="707" y="710"/>
                    </a:lnTo>
                    <a:lnTo>
                      <a:pt x="732" y="652"/>
                    </a:lnTo>
                    <a:lnTo>
                      <a:pt x="753" y="624"/>
                    </a:lnTo>
                    <a:lnTo>
                      <a:pt x="764" y="614"/>
                    </a:lnTo>
                    <a:lnTo>
                      <a:pt x="780" y="607"/>
                    </a:lnTo>
                    <a:lnTo>
                      <a:pt x="803" y="588"/>
                    </a:lnTo>
                    <a:lnTo>
                      <a:pt x="824" y="559"/>
                    </a:lnTo>
                    <a:lnTo>
                      <a:pt x="832" y="497"/>
                    </a:lnTo>
                    <a:lnTo>
                      <a:pt x="830" y="462"/>
                    </a:lnTo>
                    <a:lnTo>
                      <a:pt x="830" y="444"/>
                    </a:lnTo>
                    <a:lnTo>
                      <a:pt x="842" y="408"/>
                    </a:lnTo>
                    <a:lnTo>
                      <a:pt x="866" y="383"/>
                    </a:lnTo>
                    <a:lnTo>
                      <a:pt x="889" y="368"/>
                    </a:lnTo>
                    <a:lnTo>
                      <a:pt x="920" y="358"/>
                    </a:lnTo>
                    <a:lnTo>
                      <a:pt x="959" y="352"/>
                    </a:lnTo>
                    <a:lnTo>
                      <a:pt x="982" y="352"/>
                    </a:lnTo>
                    <a:lnTo>
                      <a:pt x="1003" y="354"/>
                    </a:lnTo>
                    <a:lnTo>
                      <a:pt x="1044" y="360"/>
                    </a:lnTo>
                    <a:lnTo>
                      <a:pt x="1100" y="379"/>
                    </a:lnTo>
                    <a:lnTo>
                      <a:pt x="1187" y="428"/>
                    </a:lnTo>
                    <a:lnTo>
                      <a:pt x="1201" y="439"/>
                    </a:lnTo>
                    <a:lnTo>
                      <a:pt x="1214" y="424"/>
                    </a:lnTo>
                    <a:lnTo>
                      <a:pt x="1254" y="342"/>
                    </a:lnTo>
                    <a:lnTo>
                      <a:pt x="1264" y="303"/>
                    </a:lnTo>
                    <a:lnTo>
                      <a:pt x="1265" y="263"/>
                    </a:lnTo>
                    <a:lnTo>
                      <a:pt x="1255" y="220"/>
                    </a:lnTo>
                    <a:lnTo>
                      <a:pt x="1244" y="200"/>
                    </a:lnTo>
                    <a:lnTo>
                      <a:pt x="1229" y="183"/>
                    </a:lnTo>
                    <a:lnTo>
                      <a:pt x="1168" y="143"/>
                    </a:lnTo>
                    <a:lnTo>
                      <a:pt x="1077" y="103"/>
                    </a:lnTo>
                    <a:lnTo>
                      <a:pt x="965" y="64"/>
                    </a:lnTo>
                    <a:lnTo>
                      <a:pt x="840" y="30"/>
                    </a:lnTo>
                    <a:lnTo>
                      <a:pt x="710" y="8"/>
                    </a:lnTo>
                    <a:lnTo>
                      <a:pt x="582" y="0"/>
                    </a:lnTo>
                    <a:lnTo>
                      <a:pt x="493" y="7"/>
                    </a:lnTo>
                    <a:lnTo>
                      <a:pt x="439" y="17"/>
                    </a:lnTo>
                    <a:lnTo>
                      <a:pt x="415" y="24"/>
                    </a:lnTo>
                    <a:lnTo>
                      <a:pt x="367" y="43"/>
                    </a:lnTo>
                    <a:lnTo>
                      <a:pt x="279" y="94"/>
                    </a:lnTo>
                    <a:lnTo>
                      <a:pt x="202" y="158"/>
                    </a:lnTo>
                    <a:lnTo>
                      <a:pt x="136" y="232"/>
                    </a:lnTo>
                    <a:lnTo>
                      <a:pt x="83" y="309"/>
                    </a:lnTo>
                    <a:lnTo>
                      <a:pt x="43" y="387"/>
                    </a:lnTo>
                    <a:lnTo>
                      <a:pt x="15" y="459"/>
                    </a:lnTo>
                    <a:lnTo>
                      <a:pt x="1" y="523"/>
                    </a:lnTo>
                    <a:lnTo>
                      <a:pt x="0" y="549"/>
                    </a:lnTo>
                    <a:lnTo>
                      <a:pt x="3" y="608"/>
                    </a:lnTo>
                    <a:lnTo>
                      <a:pt x="34" y="792"/>
                    </a:lnTo>
                    <a:lnTo>
                      <a:pt x="96" y="1081"/>
                    </a:lnTo>
                    <a:lnTo>
                      <a:pt x="109" y="113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43"/>
              <p:cNvSpPr>
                <a:spLocks/>
              </p:cNvSpPr>
              <p:nvPr/>
            </p:nvSpPr>
            <p:spPr bwMode="auto">
              <a:xfrm>
                <a:off x="5596487" y="1433347"/>
                <a:ext cx="109379" cy="158600"/>
              </a:xfrm>
              <a:custGeom>
                <a:avLst/>
                <a:gdLst>
                  <a:gd name="T0" fmla="*/ 240 w 240"/>
                  <a:gd name="T1" fmla="*/ 175 h 349"/>
                  <a:gd name="T2" fmla="*/ 239 w 240"/>
                  <a:gd name="T3" fmla="*/ 214 h 349"/>
                  <a:gd name="T4" fmla="*/ 223 w 240"/>
                  <a:gd name="T5" fmla="*/ 279 h 349"/>
                  <a:gd name="T6" fmla="*/ 202 w 240"/>
                  <a:gd name="T7" fmla="*/ 313 h 349"/>
                  <a:gd name="T8" fmla="*/ 185 w 240"/>
                  <a:gd name="T9" fmla="*/ 331 h 349"/>
                  <a:gd name="T10" fmla="*/ 165 w 240"/>
                  <a:gd name="T11" fmla="*/ 343 h 349"/>
                  <a:gd name="T12" fmla="*/ 143 w 240"/>
                  <a:gd name="T13" fmla="*/ 349 h 349"/>
                  <a:gd name="T14" fmla="*/ 131 w 240"/>
                  <a:gd name="T15" fmla="*/ 349 h 349"/>
                  <a:gd name="T16" fmla="*/ 119 w 240"/>
                  <a:gd name="T17" fmla="*/ 349 h 349"/>
                  <a:gd name="T18" fmla="*/ 94 w 240"/>
                  <a:gd name="T19" fmla="*/ 342 h 349"/>
                  <a:gd name="T20" fmla="*/ 60 w 240"/>
                  <a:gd name="T21" fmla="*/ 318 h 349"/>
                  <a:gd name="T22" fmla="*/ 23 w 240"/>
                  <a:gd name="T23" fmla="*/ 269 h 349"/>
                  <a:gd name="T24" fmla="*/ 2 w 240"/>
                  <a:gd name="T25" fmla="*/ 208 h 349"/>
                  <a:gd name="T26" fmla="*/ 0 w 240"/>
                  <a:gd name="T27" fmla="*/ 175 h 349"/>
                  <a:gd name="T28" fmla="*/ 1 w 240"/>
                  <a:gd name="T29" fmla="*/ 135 h 349"/>
                  <a:gd name="T30" fmla="*/ 17 w 240"/>
                  <a:gd name="T31" fmla="*/ 70 h 349"/>
                  <a:gd name="T32" fmla="*/ 38 w 240"/>
                  <a:gd name="T33" fmla="*/ 36 h 349"/>
                  <a:gd name="T34" fmla="*/ 55 w 240"/>
                  <a:gd name="T35" fmla="*/ 19 h 349"/>
                  <a:gd name="T36" fmla="*/ 75 w 240"/>
                  <a:gd name="T37" fmla="*/ 6 h 349"/>
                  <a:gd name="T38" fmla="*/ 97 w 240"/>
                  <a:gd name="T39" fmla="*/ 0 h 349"/>
                  <a:gd name="T40" fmla="*/ 109 w 240"/>
                  <a:gd name="T41" fmla="*/ 0 h 349"/>
                  <a:gd name="T42" fmla="*/ 121 w 240"/>
                  <a:gd name="T43" fmla="*/ 0 h 349"/>
                  <a:gd name="T44" fmla="*/ 146 w 240"/>
                  <a:gd name="T45" fmla="*/ 6 h 349"/>
                  <a:gd name="T46" fmla="*/ 180 w 240"/>
                  <a:gd name="T47" fmla="*/ 26 h 349"/>
                  <a:gd name="T48" fmla="*/ 217 w 240"/>
                  <a:gd name="T49" fmla="*/ 70 h 349"/>
                  <a:gd name="T50" fmla="*/ 234 w 240"/>
                  <a:gd name="T51" fmla="*/ 118 h 349"/>
                  <a:gd name="T52" fmla="*/ 239 w 240"/>
                  <a:gd name="T53" fmla="*/ 155 h 349"/>
                  <a:gd name="T54" fmla="*/ 240 w 240"/>
                  <a:gd name="T55" fmla="*/ 175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0" h="349">
                    <a:moveTo>
                      <a:pt x="240" y="175"/>
                    </a:moveTo>
                    <a:lnTo>
                      <a:pt x="239" y="214"/>
                    </a:lnTo>
                    <a:lnTo>
                      <a:pt x="223" y="279"/>
                    </a:lnTo>
                    <a:lnTo>
                      <a:pt x="202" y="313"/>
                    </a:lnTo>
                    <a:lnTo>
                      <a:pt x="185" y="331"/>
                    </a:lnTo>
                    <a:lnTo>
                      <a:pt x="165" y="343"/>
                    </a:lnTo>
                    <a:lnTo>
                      <a:pt x="143" y="349"/>
                    </a:lnTo>
                    <a:lnTo>
                      <a:pt x="131" y="349"/>
                    </a:lnTo>
                    <a:lnTo>
                      <a:pt x="119" y="349"/>
                    </a:lnTo>
                    <a:lnTo>
                      <a:pt x="94" y="342"/>
                    </a:lnTo>
                    <a:lnTo>
                      <a:pt x="60" y="318"/>
                    </a:lnTo>
                    <a:lnTo>
                      <a:pt x="23" y="269"/>
                    </a:lnTo>
                    <a:lnTo>
                      <a:pt x="2" y="208"/>
                    </a:lnTo>
                    <a:lnTo>
                      <a:pt x="0" y="175"/>
                    </a:lnTo>
                    <a:lnTo>
                      <a:pt x="1" y="135"/>
                    </a:lnTo>
                    <a:lnTo>
                      <a:pt x="17" y="70"/>
                    </a:lnTo>
                    <a:lnTo>
                      <a:pt x="38" y="36"/>
                    </a:lnTo>
                    <a:lnTo>
                      <a:pt x="55" y="19"/>
                    </a:lnTo>
                    <a:lnTo>
                      <a:pt x="75" y="6"/>
                    </a:lnTo>
                    <a:lnTo>
                      <a:pt x="97" y="0"/>
                    </a:lnTo>
                    <a:lnTo>
                      <a:pt x="109" y="0"/>
                    </a:lnTo>
                    <a:lnTo>
                      <a:pt x="121" y="0"/>
                    </a:lnTo>
                    <a:lnTo>
                      <a:pt x="146" y="6"/>
                    </a:lnTo>
                    <a:lnTo>
                      <a:pt x="180" y="26"/>
                    </a:lnTo>
                    <a:lnTo>
                      <a:pt x="217" y="70"/>
                    </a:lnTo>
                    <a:lnTo>
                      <a:pt x="234" y="118"/>
                    </a:lnTo>
                    <a:lnTo>
                      <a:pt x="239" y="155"/>
                    </a:lnTo>
                    <a:lnTo>
                      <a:pt x="240" y="175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44"/>
              <p:cNvSpPr>
                <a:spLocks/>
              </p:cNvSpPr>
              <p:nvPr/>
            </p:nvSpPr>
            <p:spPr bwMode="auto">
              <a:xfrm>
                <a:off x="5596487" y="1663043"/>
                <a:ext cx="209643" cy="189591"/>
              </a:xfrm>
              <a:custGeom>
                <a:avLst/>
                <a:gdLst>
                  <a:gd name="T0" fmla="*/ 328 w 459"/>
                  <a:gd name="T1" fmla="*/ 416 h 416"/>
                  <a:gd name="T2" fmla="*/ 352 w 459"/>
                  <a:gd name="T3" fmla="*/ 384 h 416"/>
                  <a:gd name="T4" fmla="*/ 398 w 459"/>
                  <a:gd name="T5" fmla="*/ 335 h 416"/>
                  <a:gd name="T6" fmla="*/ 450 w 459"/>
                  <a:gd name="T7" fmla="*/ 289 h 416"/>
                  <a:gd name="T8" fmla="*/ 459 w 459"/>
                  <a:gd name="T9" fmla="*/ 284 h 416"/>
                  <a:gd name="T10" fmla="*/ 430 w 459"/>
                  <a:gd name="T11" fmla="*/ 268 h 416"/>
                  <a:gd name="T12" fmla="*/ 337 w 459"/>
                  <a:gd name="T13" fmla="*/ 228 h 416"/>
                  <a:gd name="T14" fmla="*/ 215 w 459"/>
                  <a:gd name="T15" fmla="*/ 166 h 416"/>
                  <a:gd name="T16" fmla="*/ 110 w 459"/>
                  <a:gd name="T17" fmla="*/ 96 h 416"/>
                  <a:gd name="T18" fmla="*/ 37 w 459"/>
                  <a:gd name="T19" fmla="*/ 36 h 416"/>
                  <a:gd name="T20" fmla="*/ 0 w 459"/>
                  <a:gd name="T21" fmla="*/ 0 h 416"/>
                  <a:gd name="T22" fmla="*/ 17 w 459"/>
                  <a:gd name="T23" fmla="*/ 30 h 416"/>
                  <a:gd name="T24" fmla="*/ 136 w 459"/>
                  <a:gd name="T25" fmla="*/ 207 h 416"/>
                  <a:gd name="T26" fmla="*/ 224 w 459"/>
                  <a:gd name="T27" fmla="*/ 312 h 416"/>
                  <a:gd name="T28" fmla="*/ 291 w 459"/>
                  <a:gd name="T29" fmla="*/ 382 h 416"/>
                  <a:gd name="T30" fmla="*/ 328 w 459"/>
                  <a:gd name="T31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9" h="416">
                    <a:moveTo>
                      <a:pt x="328" y="416"/>
                    </a:moveTo>
                    <a:lnTo>
                      <a:pt x="352" y="384"/>
                    </a:lnTo>
                    <a:lnTo>
                      <a:pt x="398" y="335"/>
                    </a:lnTo>
                    <a:lnTo>
                      <a:pt x="450" y="289"/>
                    </a:lnTo>
                    <a:lnTo>
                      <a:pt x="459" y="284"/>
                    </a:lnTo>
                    <a:lnTo>
                      <a:pt x="430" y="268"/>
                    </a:lnTo>
                    <a:lnTo>
                      <a:pt x="337" y="228"/>
                    </a:lnTo>
                    <a:lnTo>
                      <a:pt x="215" y="166"/>
                    </a:lnTo>
                    <a:lnTo>
                      <a:pt x="110" y="96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17" y="30"/>
                    </a:lnTo>
                    <a:lnTo>
                      <a:pt x="136" y="207"/>
                    </a:lnTo>
                    <a:lnTo>
                      <a:pt x="224" y="312"/>
                    </a:lnTo>
                    <a:lnTo>
                      <a:pt x="291" y="382"/>
                    </a:lnTo>
                    <a:lnTo>
                      <a:pt x="328" y="416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145"/>
              <p:cNvSpPr>
                <a:spLocks/>
              </p:cNvSpPr>
              <p:nvPr/>
            </p:nvSpPr>
            <p:spPr bwMode="auto">
              <a:xfrm>
                <a:off x="5696751" y="1870863"/>
                <a:ext cx="98441" cy="189591"/>
              </a:xfrm>
              <a:custGeom>
                <a:avLst/>
                <a:gdLst>
                  <a:gd name="T0" fmla="*/ 87 w 219"/>
                  <a:gd name="T1" fmla="*/ 0 h 415"/>
                  <a:gd name="T2" fmla="*/ 0 w 219"/>
                  <a:gd name="T3" fmla="*/ 196 h 415"/>
                  <a:gd name="T4" fmla="*/ 14 w 219"/>
                  <a:gd name="T5" fmla="*/ 207 h 415"/>
                  <a:gd name="T6" fmla="*/ 75 w 219"/>
                  <a:gd name="T7" fmla="*/ 287 h 415"/>
                  <a:gd name="T8" fmla="*/ 100 w 219"/>
                  <a:gd name="T9" fmla="*/ 346 h 415"/>
                  <a:gd name="T10" fmla="*/ 108 w 219"/>
                  <a:gd name="T11" fmla="*/ 390 h 415"/>
                  <a:gd name="T12" fmla="*/ 110 w 219"/>
                  <a:gd name="T13" fmla="*/ 415 h 415"/>
                  <a:gd name="T14" fmla="*/ 219 w 219"/>
                  <a:gd name="T15" fmla="*/ 109 h 415"/>
                  <a:gd name="T16" fmla="*/ 87 w 219"/>
                  <a:gd name="T1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415">
                    <a:moveTo>
                      <a:pt x="87" y="0"/>
                    </a:moveTo>
                    <a:lnTo>
                      <a:pt x="0" y="196"/>
                    </a:lnTo>
                    <a:lnTo>
                      <a:pt x="14" y="207"/>
                    </a:lnTo>
                    <a:lnTo>
                      <a:pt x="75" y="287"/>
                    </a:lnTo>
                    <a:lnTo>
                      <a:pt x="100" y="346"/>
                    </a:lnTo>
                    <a:lnTo>
                      <a:pt x="108" y="390"/>
                    </a:lnTo>
                    <a:lnTo>
                      <a:pt x="110" y="415"/>
                    </a:lnTo>
                    <a:lnTo>
                      <a:pt x="219" y="10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46"/>
              <p:cNvSpPr>
                <a:spLocks/>
              </p:cNvSpPr>
              <p:nvPr/>
            </p:nvSpPr>
            <p:spPr bwMode="auto">
              <a:xfrm>
                <a:off x="5388667" y="1712264"/>
                <a:ext cx="308085" cy="348190"/>
              </a:xfrm>
              <a:custGeom>
                <a:avLst/>
                <a:gdLst>
                  <a:gd name="T0" fmla="*/ 676 w 676"/>
                  <a:gd name="T1" fmla="*/ 545 h 764"/>
                  <a:gd name="T2" fmla="*/ 437 w 676"/>
                  <a:gd name="T3" fmla="*/ 764 h 764"/>
                  <a:gd name="T4" fmla="*/ 0 w 676"/>
                  <a:gd name="T5" fmla="*/ 196 h 764"/>
                  <a:gd name="T6" fmla="*/ 11 w 676"/>
                  <a:gd name="T7" fmla="*/ 172 h 764"/>
                  <a:gd name="T8" fmla="*/ 74 w 676"/>
                  <a:gd name="T9" fmla="*/ 80 h 764"/>
                  <a:gd name="T10" fmla="*/ 109 w 676"/>
                  <a:gd name="T11" fmla="*/ 45 h 764"/>
                  <a:gd name="T12" fmla="*/ 149 w 676"/>
                  <a:gd name="T13" fmla="*/ 17 h 764"/>
                  <a:gd name="T14" fmla="*/ 194 w 676"/>
                  <a:gd name="T15" fmla="*/ 1 h 764"/>
                  <a:gd name="T16" fmla="*/ 218 w 676"/>
                  <a:gd name="T17" fmla="*/ 0 h 764"/>
                  <a:gd name="T18" fmla="*/ 207 w 676"/>
                  <a:gd name="T19" fmla="*/ 0 h 764"/>
                  <a:gd name="T20" fmla="*/ 178 w 676"/>
                  <a:gd name="T21" fmla="*/ 15 h 764"/>
                  <a:gd name="T22" fmla="*/ 172 w 676"/>
                  <a:gd name="T23" fmla="*/ 28 h 764"/>
                  <a:gd name="T24" fmla="*/ 173 w 676"/>
                  <a:gd name="T25" fmla="*/ 46 h 764"/>
                  <a:gd name="T26" fmla="*/ 185 w 676"/>
                  <a:gd name="T27" fmla="*/ 71 h 764"/>
                  <a:gd name="T28" fmla="*/ 196 w 676"/>
                  <a:gd name="T29" fmla="*/ 87 h 764"/>
                  <a:gd name="T30" fmla="*/ 203 w 676"/>
                  <a:gd name="T31" fmla="*/ 109 h 764"/>
                  <a:gd name="T32" fmla="*/ 248 w 676"/>
                  <a:gd name="T33" fmla="*/ 169 h 764"/>
                  <a:gd name="T34" fmla="*/ 356 w 676"/>
                  <a:gd name="T35" fmla="*/ 280 h 764"/>
                  <a:gd name="T36" fmla="*/ 619 w 676"/>
                  <a:gd name="T37" fmla="*/ 502 h 764"/>
                  <a:gd name="T38" fmla="*/ 676 w 676"/>
                  <a:gd name="T39" fmla="*/ 545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6" h="764">
                    <a:moveTo>
                      <a:pt x="676" y="545"/>
                    </a:moveTo>
                    <a:lnTo>
                      <a:pt x="437" y="764"/>
                    </a:lnTo>
                    <a:lnTo>
                      <a:pt x="0" y="196"/>
                    </a:lnTo>
                    <a:lnTo>
                      <a:pt x="11" y="172"/>
                    </a:lnTo>
                    <a:lnTo>
                      <a:pt x="74" y="80"/>
                    </a:lnTo>
                    <a:lnTo>
                      <a:pt x="109" y="45"/>
                    </a:lnTo>
                    <a:lnTo>
                      <a:pt x="149" y="17"/>
                    </a:lnTo>
                    <a:lnTo>
                      <a:pt x="194" y="1"/>
                    </a:lnTo>
                    <a:lnTo>
                      <a:pt x="218" y="0"/>
                    </a:lnTo>
                    <a:lnTo>
                      <a:pt x="207" y="0"/>
                    </a:lnTo>
                    <a:lnTo>
                      <a:pt x="178" y="15"/>
                    </a:lnTo>
                    <a:lnTo>
                      <a:pt x="172" y="28"/>
                    </a:lnTo>
                    <a:lnTo>
                      <a:pt x="173" y="46"/>
                    </a:lnTo>
                    <a:lnTo>
                      <a:pt x="185" y="71"/>
                    </a:lnTo>
                    <a:lnTo>
                      <a:pt x="196" y="87"/>
                    </a:lnTo>
                    <a:lnTo>
                      <a:pt x="203" y="109"/>
                    </a:lnTo>
                    <a:lnTo>
                      <a:pt x="248" y="169"/>
                    </a:lnTo>
                    <a:lnTo>
                      <a:pt x="356" y="280"/>
                    </a:lnTo>
                    <a:lnTo>
                      <a:pt x="619" y="502"/>
                    </a:lnTo>
                    <a:lnTo>
                      <a:pt x="676" y="5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47"/>
              <p:cNvSpPr>
                <a:spLocks/>
              </p:cNvSpPr>
              <p:nvPr/>
            </p:nvSpPr>
            <p:spPr bwMode="auto">
              <a:xfrm>
                <a:off x="5736857" y="1852633"/>
                <a:ext cx="258864" cy="1082854"/>
              </a:xfrm>
              <a:custGeom>
                <a:avLst/>
                <a:gdLst>
                  <a:gd name="T0" fmla="*/ 568 w 572"/>
                  <a:gd name="T1" fmla="*/ 2379 h 2379"/>
                  <a:gd name="T2" fmla="*/ 534 w 572"/>
                  <a:gd name="T3" fmla="*/ 2188 h 2379"/>
                  <a:gd name="T4" fmla="*/ 312 w 572"/>
                  <a:gd name="T5" fmla="*/ 976 h 2379"/>
                  <a:gd name="T6" fmla="*/ 263 w 572"/>
                  <a:gd name="T7" fmla="*/ 676 h 2379"/>
                  <a:gd name="T8" fmla="*/ 241 w 572"/>
                  <a:gd name="T9" fmla="*/ 602 h 2379"/>
                  <a:gd name="T10" fmla="*/ 161 w 572"/>
                  <a:gd name="T11" fmla="*/ 393 h 2379"/>
                  <a:gd name="T12" fmla="*/ 28 w 572"/>
                  <a:gd name="T13" fmla="*/ 81 h 2379"/>
                  <a:gd name="T14" fmla="*/ 0 w 572"/>
                  <a:gd name="T15" fmla="*/ 21 h 2379"/>
                  <a:gd name="T16" fmla="*/ 23 w 572"/>
                  <a:gd name="T17" fmla="*/ 0 h 2379"/>
                  <a:gd name="T18" fmla="*/ 29 w 572"/>
                  <a:gd name="T19" fmla="*/ 13 h 2379"/>
                  <a:gd name="T20" fmla="*/ 84 w 572"/>
                  <a:gd name="T21" fmla="*/ 77 h 2379"/>
                  <a:gd name="T22" fmla="*/ 195 w 572"/>
                  <a:gd name="T23" fmla="*/ 192 h 2379"/>
                  <a:gd name="T24" fmla="*/ 219 w 572"/>
                  <a:gd name="T25" fmla="*/ 217 h 2379"/>
                  <a:gd name="T26" fmla="*/ 240 w 572"/>
                  <a:gd name="T27" fmla="*/ 248 h 2379"/>
                  <a:gd name="T28" fmla="*/ 317 w 572"/>
                  <a:gd name="T29" fmla="*/ 362 h 2379"/>
                  <a:gd name="T30" fmla="*/ 387 w 572"/>
                  <a:gd name="T31" fmla="*/ 493 h 2379"/>
                  <a:gd name="T32" fmla="*/ 434 w 572"/>
                  <a:gd name="T33" fmla="*/ 599 h 2379"/>
                  <a:gd name="T34" fmla="*/ 476 w 572"/>
                  <a:gd name="T35" fmla="*/ 722 h 2379"/>
                  <a:gd name="T36" fmla="*/ 511 w 572"/>
                  <a:gd name="T37" fmla="*/ 862 h 2379"/>
                  <a:gd name="T38" fmla="*/ 525 w 572"/>
                  <a:gd name="T39" fmla="*/ 938 h 2379"/>
                  <a:gd name="T40" fmla="*/ 536 w 572"/>
                  <a:gd name="T41" fmla="*/ 1035 h 2379"/>
                  <a:gd name="T42" fmla="*/ 553 w 572"/>
                  <a:gd name="T43" fmla="*/ 1257 h 2379"/>
                  <a:gd name="T44" fmla="*/ 568 w 572"/>
                  <a:gd name="T45" fmla="*/ 1616 h 2379"/>
                  <a:gd name="T46" fmla="*/ 572 w 572"/>
                  <a:gd name="T47" fmla="*/ 2262 h 2379"/>
                  <a:gd name="T48" fmla="*/ 568 w 572"/>
                  <a:gd name="T49" fmla="*/ 2379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2" h="2379">
                    <a:moveTo>
                      <a:pt x="568" y="2379"/>
                    </a:moveTo>
                    <a:lnTo>
                      <a:pt x="534" y="2188"/>
                    </a:lnTo>
                    <a:lnTo>
                      <a:pt x="312" y="976"/>
                    </a:lnTo>
                    <a:lnTo>
                      <a:pt x="263" y="676"/>
                    </a:lnTo>
                    <a:lnTo>
                      <a:pt x="241" y="602"/>
                    </a:lnTo>
                    <a:lnTo>
                      <a:pt x="161" y="393"/>
                    </a:lnTo>
                    <a:lnTo>
                      <a:pt x="28" y="81"/>
                    </a:lnTo>
                    <a:lnTo>
                      <a:pt x="0" y="21"/>
                    </a:lnTo>
                    <a:lnTo>
                      <a:pt x="23" y="0"/>
                    </a:lnTo>
                    <a:lnTo>
                      <a:pt x="29" y="13"/>
                    </a:lnTo>
                    <a:lnTo>
                      <a:pt x="84" y="77"/>
                    </a:lnTo>
                    <a:lnTo>
                      <a:pt x="195" y="192"/>
                    </a:lnTo>
                    <a:lnTo>
                      <a:pt x="219" y="217"/>
                    </a:lnTo>
                    <a:lnTo>
                      <a:pt x="240" y="248"/>
                    </a:lnTo>
                    <a:lnTo>
                      <a:pt x="317" y="362"/>
                    </a:lnTo>
                    <a:lnTo>
                      <a:pt x="387" y="493"/>
                    </a:lnTo>
                    <a:lnTo>
                      <a:pt x="434" y="599"/>
                    </a:lnTo>
                    <a:lnTo>
                      <a:pt x="476" y="722"/>
                    </a:lnTo>
                    <a:lnTo>
                      <a:pt x="511" y="862"/>
                    </a:lnTo>
                    <a:lnTo>
                      <a:pt x="525" y="938"/>
                    </a:lnTo>
                    <a:lnTo>
                      <a:pt x="536" y="1035"/>
                    </a:lnTo>
                    <a:lnTo>
                      <a:pt x="553" y="1257"/>
                    </a:lnTo>
                    <a:lnTo>
                      <a:pt x="568" y="1616"/>
                    </a:lnTo>
                    <a:lnTo>
                      <a:pt x="572" y="2262"/>
                    </a:lnTo>
                    <a:lnTo>
                      <a:pt x="568" y="2379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48"/>
              <p:cNvSpPr>
                <a:spLocks/>
              </p:cNvSpPr>
              <p:nvPr/>
            </p:nvSpPr>
            <p:spPr bwMode="auto">
              <a:xfrm>
                <a:off x="5337623" y="1741431"/>
                <a:ext cx="368243" cy="1015403"/>
              </a:xfrm>
              <a:custGeom>
                <a:avLst/>
                <a:gdLst>
                  <a:gd name="T0" fmla="*/ 197 w 808"/>
                  <a:gd name="T1" fmla="*/ 0 h 2227"/>
                  <a:gd name="T2" fmla="*/ 181 w 808"/>
                  <a:gd name="T3" fmla="*/ 13 h 2227"/>
                  <a:gd name="T4" fmla="*/ 102 w 808"/>
                  <a:gd name="T5" fmla="*/ 91 h 2227"/>
                  <a:gd name="T6" fmla="*/ 56 w 808"/>
                  <a:gd name="T7" fmla="*/ 149 h 2227"/>
                  <a:gd name="T8" fmla="*/ 44 w 808"/>
                  <a:gd name="T9" fmla="*/ 174 h 2227"/>
                  <a:gd name="T10" fmla="*/ 0 w 808"/>
                  <a:gd name="T11" fmla="*/ 262 h 2227"/>
                  <a:gd name="T12" fmla="*/ 175 w 808"/>
                  <a:gd name="T13" fmla="*/ 328 h 2227"/>
                  <a:gd name="T14" fmla="*/ 44 w 808"/>
                  <a:gd name="T15" fmla="*/ 371 h 2227"/>
                  <a:gd name="T16" fmla="*/ 808 w 808"/>
                  <a:gd name="T17" fmla="*/ 2227 h 2227"/>
                  <a:gd name="T18" fmla="*/ 795 w 808"/>
                  <a:gd name="T19" fmla="*/ 2140 h 2227"/>
                  <a:gd name="T20" fmla="*/ 718 w 808"/>
                  <a:gd name="T21" fmla="*/ 1690 h 2227"/>
                  <a:gd name="T22" fmla="*/ 660 w 808"/>
                  <a:gd name="T23" fmla="*/ 1393 h 2227"/>
                  <a:gd name="T24" fmla="*/ 634 w 808"/>
                  <a:gd name="T25" fmla="*/ 1288 h 2227"/>
                  <a:gd name="T26" fmla="*/ 571 w 808"/>
                  <a:gd name="T27" fmla="*/ 1067 h 2227"/>
                  <a:gd name="T28" fmla="*/ 430 w 808"/>
                  <a:gd name="T29" fmla="*/ 623 h 2227"/>
                  <a:gd name="T30" fmla="*/ 342 w 808"/>
                  <a:gd name="T31" fmla="*/ 370 h 2227"/>
                  <a:gd name="T32" fmla="*/ 306 w 808"/>
                  <a:gd name="T33" fmla="*/ 284 h 2227"/>
                  <a:gd name="T34" fmla="*/ 259 w 808"/>
                  <a:gd name="T35" fmla="*/ 169 h 2227"/>
                  <a:gd name="T36" fmla="*/ 214 w 808"/>
                  <a:gd name="T37" fmla="*/ 72 h 2227"/>
                  <a:gd name="T38" fmla="*/ 198 w 808"/>
                  <a:gd name="T39" fmla="*/ 23 h 2227"/>
                  <a:gd name="T40" fmla="*/ 197 w 808"/>
                  <a:gd name="T41" fmla="*/ 0 h 2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8" h="2227">
                    <a:moveTo>
                      <a:pt x="197" y="0"/>
                    </a:moveTo>
                    <a:lnTo>
                      <a:pt x="181" y="13"/>
                    </a:lnTo>
                    <a:lnTo>
                      <a:pt x="102" y="91"/>
                    </a:lnTo>
                    <a:lnTo>
                      <a:pt x="56" y="149"/>
                    </a:lnTo>
                    <a:lnTo>
                      <a:pt x="44" y="174"/>
                    </a:lnTo>
                    <a:lnTo>
                      <a:pt x="0" y="262"/>
                    </a:lnTo>
                    <a:lnTo>
                      <a:pt x="175" y="328"/>
                    </a:lnTo>
                    <a:lnTo>
                      <a:pt x="44" y="371"/>
                    </a:lnTo>
                    <a:lnTo>
                      <a:pt x="808" y="2227"/>
                    </a:lnTo>
                    <a:lnTo>
                      <a:pt x="795" y="2140"/>
                    </a:lnTo>
                    <a:lnTo>
                      <a:pt x="718" y="1690"/>
                    </a:lnTo>
                    <a:lnTo>
                      <a:pt x="660" y="1393"/>
                    </a:lnTo>
                    <a:lnTo>
                      <a:pt x="634" y="1288"/>
                    </a:lnTo>
                    <a:lnTo>
                      <a:pt x="571" y="1067"/>
                    </a:lnTo>
                    <a:lnTo>
                      <a:pt x="430" y="623"/>
                    </a:lnTo>
                    <a:lnTo>
                      <a:pt x="342" y="370"/>
                    </a:lnTo>
                    <a:lnTo>
                      <a:pt x="306" y="284"/>
                    </a:lnTo>
                    <a:lnTo>
                      <a:pt x="259" y="169"/>
                    </a:lnTo>
                    <a:lnTo>
                      <a:pt x="214" y="72"/>
                    </a:lnTo>
                    <a:lnTo>
                      <a:pt x="198" y="23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49"/>
              <p:cNvSpPr>
                <a:spLocks/>
              </p:cNvSpPr>
              <p:nvPr/>
            </p:nvSpPr>
            <p:spPr bwMode="auto">
              <a:xfrm>
                <a:off x="5208191" y="4698314"/>
                <a:ext cx="390119" cy="975297"/>
              </a:xfrm>
              <a:custGeom>
                <a:avLst/>
                <a:gdLst>
                  <a:gd name="T0" fmla="*/ 527 w 857"/>
                  <a:gd name="T1" fmla="*/ 0 h 2140"/>
                  <a:gd name="T2" fmla="*/ 744 w 857"/>
                  <a:gd name="T3" fmla="*/ 132 h 2140"/>
                  <a:gd name="T4" fmla="*/ 748 w 857"/>
                  <a:gd name="T5" fmla="*/ 226 h 2140"/>
                  <a:gd name="T6" fmla="*/ 754 w 857"/>
                  <a:gd name="T7" fmla="*/ 682 h 2140"/>
                  <a:gd name="T8" fmla="*/ 752 w 857"/>
                  <a:gd name="T9" fmla="*/ 944 h 2140"/>
                  <a:gd name="T10" fmla="*/ 744 w 857"/>
                  <a:gd name="T11" fmla="*/ 1005 h 2140"/>
                  <a:gd name="T12" fmla="*/ 737 w 857"/>
                  <a:gd name="T13" fmla="*/ 1049 h 2140"/>
                  <a:gd name="T14" fmla="*/ 725 w 857"/>
                  <a:gd name="T15" fmla="*/ 1168 h 2140"/>
                  <a:gd name="T16" fmla="*/ 725 w 857"/>
                  <a:gd name="T17" fmla="*/ 1300 h 2140"/>
                  <a:gd name="T18" fmla="*/ 738 w 857"/>
                  <a:gd name="T19" fmla="*/ 1391 h 2140"/>
                  <a:gd name="T20" fmla="*/ 755 w 857"/>
                  <a:gd name="T21" fmla="*/ 1442 h 2140"/>
                  <a:gd name="T22" fmla="*/ 766 w 857"/>
                  <a:gd name="T23" fmla="*/ 1463 h 2140"/>
                  <a:gd name="T24" fmla="*/ 779 w 857"/>
                  <a:gd name="T25" fmla="*/ 1482 h 2140"/>
                  <a:gd name="T26" fmla="*/ 806 w 857"/>
                  <a:gd name="T27" fmla="*/ 1531 h 2140"/>
                  <a:gd name="T28" fmla="*/ 830 w 857"/>
                  <a:gd name="T29" fmla="*/ 1596 h 2140"/>
                  <a:gd name="T30" fmla="*/ 849 w 857"/>
                  <a:gd name="T31" fmla="*/ 1672 h 2140"/>
                  <a:gd name="T32" fmla="*/ 857 w 857"/>
                  <a:gd name="T33" fmla="*/ 1758 h 2140"/>
                  <a:gd name="T34" fmla="*/ 851 w 857"/>
                  <a:gd name="T35" fmla="*/ 1851 h 2140"/>
                  <a:gd name="T36" fmla="*/ 827 w 857"/>
                  <a:gd name="T37" fmla="*/ 1948 h 2140"/>
                  <a:gd name="T38" fmla="*/ 792 w 857"/>
                  <a:gd name="T39" fmla="*/ 2022 h 2140"/>
                  <a:gd name="T40" fmla="*/ 763 w 857"/>
                  <a:gd name="T41" fmla="*/ 2072 h 2140"/>
                  <a:gd name="T42" fmla="*/ 744 w 857"/>
                  <a:gd name="T43" fmla="*/ 2097 h 2140"/>
                  <a:gd name="T44" fmla="*/ 736 w 857"/>
                  <a:gd name="T45" fmla="*/ 2091 h 2140"/>
                  <a:gd name="T46" fmla="*/ 666 w 857"/>
                  <a:gd name="T47" fmla="*/ 2062 h 2140"/>
                  <a:gd name="T48" fmla="*/ 597 w 857"/>
                  <a:gd name="T49" fmla="*/ 2044 h 2140"/>
                  <a:gd name="T50" fmla="*/ 513 w 857"/>
                  <a:gd name="T51" fmla="*/ 2032 h 2140"/>
                  <a:gd name="T52" fmla="*/ 418 w 857"/>
                  <a:gd name="T53" fmla="*/ 2033 h 2140"/>
                  <a:gd name="T54" fmla="*/ 342 w 857"/>
                  <a:gd name="T55" fmla="*/ 2047 h 2140"/>
                  <a:gd name="T56" fmla="*/ 289 w 857"/>
                  <a:gd name="T57" fmla="*/ 2064 h 2140"/>
                  <a:gd name="T58" fmla="*/ 236 w 857"/>
                  <a:gd name="T59" fmla="*/ 2088 h 2140"/>
                  <a:gd name="T60" fmla="*/ 182 w 857"/>
                  <a:gd name="T61" fmla="*/ 2120 h 2140"/>
                  <a:gd name="T62" fmla="*/ 155 w 857"/>
                  <a:gd name="T63" fmla="*/ 2140 h 2140"/>
                  <a:gd name="T64" fmla="*/ 150 w 857"/>
                  <a:gd name="T65" fmla="*/ 2102 h 2140"/>
                  <a:gd name="T66" fmla="*/ 125 w 857"/>
                  <a:gd name="T67" fmla="*/ 1884 h 2140"/>
                  <a:gd name="T68" fmla="*/ 113 w 857"/>
                  <a:gd name="T69" fmla="*/ 1715 h 2140"/>
                  <a:gd name="T70" fmla="*/ 112 w 857"/>
                  <a:gd name="T71" fmla="*/ 1637 h 2140"/>
                  <a:gd name="T72" fmla="*/ 108 w 857"/>
                  <a:gd name="T73" fmla="*/ 1538 h 2140"/>
                  <a:gd name="T74" fmla="*/ 71 w 857"/>
                  <a:gd name="T75" fmla="*/ 1160 h 2140"/>
                  <a:gd name="T76" fmla="*/ 27 w 857"/>
                  <a:gd name="T77" fmla="*/ 709 h 2140"/>
                  <a:gd name="T78" fmla="*/ 4 w 857"/>
                  <a:gd name="T79" fmla="*/ 426 h 2140"/>
                  <a:gd name="T80" fmla="*/ 0 w 857"/>
                  <a:gd name="T81" fmla="*/ 297 h 2140"/>
                  <a:gd name="T82" fmla="*/ 3 w 857"/>
                  <a:gd name="T83" fmla="*/ 262 h 2140"/>
                  <a:gd name="T84" fmla="*/ 4 w 857"/>
                  <a:gd name="T85" fmla="*/ 248 h 2140"/>
                  <a:gd name="T86" fmla="*/ 15 w 857"/>
                  <a:gd name="T87" fmla="*/ 220 h 2140"/>
                  <a:gd name="T88" fmla="*/ 37 w 857"/>
                  <a:gd name="T89" fmla="*/ 194 h 2140"/>
                  <a:gd name="T90" fmla="*/ 66 w 857"/>
                  <a:gd name="T91" fmla="*/ 168 h 2140"/>
                  <a:gd name="T92" fmla="*/ 123 w 857"/>
                  <a:gd name="T93" fmla="*/ 134 h 2140"/>
                  <a:gd name="T94" fmla="*/ 215 w 857"/>
                  <a:gd name="T95" fmla="*/ 92 h 2140"/>
                  <a:gd name="T96" fmla="*/ 362 w 857"/>
                  <a:gd name="T97" fmla="*/ 42 h 2140"/>
                  <a:gd name="T98" fmla="*/ 510 w 857"/>
                  <a:gd name="T99" fmla="*/ 4 h 2140"/>
                  <a:gd name="T100" fmla="*/ 527 w 857"/>
                  <a:gd name="T101" fmla="*/ 0 h 2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57" h="2140">
                    <a:moveTo>
                      <a:pt x="527" y="0"/>
                    </a:moveTo>
                    <a:lnTo>
                      <a:pt x="744" y="132"/>
                    </a:lnTo>
                    <a:lnTo>
                      <a:pt x="748" y="226"/>
                    </a:lnTo>
                    <a:lnTo>
                      <a:pt x="754" y="682"/>
                    </a:lnTo>
                    <a:lnTo>
                      <a:pt x="752" y="944"/>
                    </a:lnTo>
                    <a:lnTo>
                      <a:pt x="744" y="1005"/>
                    </a:lnTo>
                    <a:lnTo>
                      <a:pt x="737" y="1049"/>
                    </a:lnTo>
                    <a:lnTo>
                      <a:pt x="725" y="1168"/>
                    </a:lnTo>
                    <a:lnTo>
                      <a:pt x="725" y="1300"/>
                    </a:lnTo>
                    <a:lnTo>
                      <a:pt x="738" y="1391"/>
                    </a:lnTo>
                    <a:lnTo>
                      <a:pt x="755" y="1442"/>
                    </a:lnTo>
                    <a:lnTo>
                      <a:pt x="766" y="1463"/>
                    </a:lnTo>
                    <a:lnTo>
                      <a:pt x="779" y="1482"/>
                    </a:lnTo>
                    <a:lnTo>
                      <a:pt x="806" y="1531"/>
                    </a:lnTo>
                    <a:lnTo>
                      <a:pt x="830" y="1596"/>
                    </a:lnTo>
                    <a:lnTo>
                      <a:pt x="849" y="1672"/>
                    </a:lnTo>
                    <a:lnTo>
                      <a:pt x="857" y="1758"/>
                    </a:lnTo>
                    <a:lnTo>
                      <a:pt x="851" y="1851"/>
                    </a:lnTo>
                    <a:lnTo>
                      <a:pt x="827" y="1948"/>
                    </a:lnTo>
                    <a:lnTo>
                      <a:pt x="792" y="2022"/>
                    </a:lnTo>
                    <a:lnTo>
                      <a:pt x="763" y="2072"/>
                    </a:lnTo>
                    <a:lnTo>
                      <a:pt x="744" y="2097"/>
                    </a:lnTo>
                    <a:lnTo>
                      <a:pt x="736" y="2091"/>
                    </a:lnTo>
                    <a:lnTo>
                      <a:pt x="666" y="2062"/>
                    </a:lnTo>
                    <a:lnTo>
                      <a:pt x="597" y="2044"/>
                    </a:lnTo>
                    <a:lnTo>
                      <a:pt x="513" y="2032"/>
                    </a:lnTo>
                    <a:lnTo>
                      <a:pt x="418" y="2033"/>
                    </a:lnTo>
                    <a:lnTo>
                      <a:pt x="342" y="2047"/>
                    </a:lnTo>
                    <a:lnTo>
                      <a:pt x="289" y="2064"/>
                    </a:lnTo>
                    <a:lnTo>
                      <a:pt x="236" y="2088"/>
                    </a:lnTo>
                    <a:lnTo>
                      <a:pt x="182" y="2120"/>
                    </a:lnTo>
                    <a:lnTo>
                      <a:pt x="155" y="2140"/>
                    </a:lnTo>
                    <a:lnTo>
                      <a:pt x="150" y="2102"/>
                    </a:lnTo>
                    <a:lnTo>
                      <a:pt x="125" y="1884"/>
                    </a:lnTo>
                    <a:lnTo>
                      <a:pt x="113" y="1715"/>
                    </a:lnTo>
                    <a:lnTo>
                      <a:pt x="112" y="1637"/>
                    </a:lnTo>
                    <a:lnTo>
                      <a:pt x="108" y="1538"/>
                    </a:lnTo>
                    <a:lnTo>
                      <a:pt x="71" y="1160"/>
                    </a:lnTo>
                    <a:lnTo>
                      <a:pt x="27" y="709"/>
                    </a:lnTo>
                    <a:lnTo>
                      <a:pt x="4" y="426"/>
                    </a:lnTo>
                    <a:lnTo>
                      <a:pt x="0" y="297"/>
                    </a:lnTo>
                    <a:lnTo>
                      <a:pt x="3" y="262"/>
                    </a:lnTo>
                    <a:lnTo>
                      <a:pt x="4" y="248"/>
                    </a:lnTo>
                    <a:lnTo>
                      <a:pt x="15" y="220"/>
                    </a:lnTo>
                    <a:lnTo>
                      <a:pt x="37" y="194"/>
                    </a:lnTo>
                    <a:lnTo>
                      <a:pt x="66" y="168"/>
                    </a:lnTo>
                    <a:lnTo>
                      <a:pt x="123" y="134"/>
                    </a:lnTo>
                    <a:lnTo>
                      <a:pt x="215" y="92"/>
                    </a:lnTo>
                    <a:lnTo>
                      <a:pt x="362" y="42"/>
                    </a:lnTo>
                    <a:lnTo>
                      <a:pt x="510" y="4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50"/>
              <p:cNvSpPr>
                <a:spLocks/>
              </p:cNvSpPr>
              <p:nvPr/>
            </p:nvSpPr>
            <p:spPr bwMode="auto">
              <a:xfrm>
                <a:off x="5248297" y="5828566"/>
                <a:ext cx="308085" cy="63805"/>
              </a:xfrm>
              <a:custGeom>
                <a:avLst/>
                <a:gdLst>
                  <a:gd name="T0" fmla="*/ 0 w 676"/>
                  <a:gd name="T1" fmla="*/ 10 h 140"/>
                  <a:gd name="T2" fmla="*/ 16 w 676"/>
                  <a:gd name="T3" fmla="*/ 12 h 140"/>
                  <a:gd name="T4" fmla="*/ 110 w 676"/>
                  <a:gd name="T5" fmla="*/ 20 h 140"/>
                  <a:gd name="T6" fmla="*/ 184 w 676"/>
                  <a:gd name="T7" fmla="*/ 16 h 140"/>
                  <a:gd name="T8" fmla="*/ 218 w 676"/>
                  <a:gd name="T9" fmla="*/ 10 h 140"/>
                  <a:gd name="T10" fmla="*/ 265 w 676"/>
                  <a:gd name="T11" fmla="*/ 3 h 140"/>
                  <a:gd name="T12" fmla="*/ 392 w 676"/>
                  <a:gd name="T13" fmla="*/ 0 h 140"/>
                  <a:gd name="T14" fmla="*/ 523 w 676"/>
                  <a:gd name="T15" fmla="*/ 9 h 140"/>
                  <a:gd name="T16" fmla="*/ 616 w 676"/>
                  <a:gd name="T17" fmla="*/ 23 h 140"/>
                  <a:gd name="T18" fmla="*/ 633 w 676"/>
                  <a:gd name="T19" fmla="*/ 31 h 140"/>
                  <a:gd name="T20" fmla="*/ 649 w 676"/>
                  <a:gd name="T21" fmla="*/ 46 h 140"/>
                  <a:gd name="T22" fmla="*/ 674 w 676"/>
                  <a:gd name="T23" fmla="*/ 53 h 140"/>
                  <a:gd name="T24" fmla="*/ 676 w 676"/>
                  <a:gd name="T25" fmla="*/ 53 h 140"/>
                  <a:gd name="T26" fmla="*/ 676 w 676"/>
                  <a:gd name="T27" fmla="*/ 64 h 140"/>
                  <a:gd name="T28" fmla="*/ 657 w 676"/>
                  <a:gd name="T29" fmla="*/ 113 h 140"/>
                  <a:gd name="T30" fmla="*/ 630 w 676"/>
                  <a:gd name="T31" fmla="*/ 133 h 140"/>
                  <a:gd name="T32" fmla="*/ 605 w 676"/>
                  <a:gd name="T33" fmla="*/ 140 h 140"/>
                  <a:gd name="T34" fmla="*/ 589 w 676"/>
                  <a:gd name="T35" fmla="*/ 140 h 140"/>
                  <a:gd name="T36" fmla="*/ 486 w 676"/>
                  <a:gd name="T37" fmla="*/ 140 h 140"/>
                  <a:gd name="T38" fmla="*/ 221 w 676"/>
                  <a:gd name="T39" fmla="*/ 135 h 140"/>
                  <a:gd name="T40" fmla="*/ 78 w 676"/>
                  <a:gd name="T41" fmla="*/ 127 h 140"/>
                  <a:gd name="T42" fmla="*/ 44 w 676"/>
                  <a:gd name="T43" fmla="*/ 119 h 140"/>
                  <a:gd name="T44" fmla="*/ 27 w 676"/>
                  <a:gd name="T45" fmla="*/ 86 h 140"/>
                  <a:gd name="T46" fmla="*/ 2 w 676"/>
                  <a:gd name="T47" fmla="*/ 28 h 140"/>
                  <a:gd name="T48" fmla="*/ 0 w 676"/>
                  <a:gd name="T49" fmla="*/ 1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6" h="140">
                    <a:moveTo>
                      <a:pt x="0" y="10"/>
                    </a:moveTo>
                    <a:lnTo>
                      <a:pt x="16" y="12"/>
                    </a:lnTo>
                    <a:lnTo>
                      <a:pt x="110" y="20"/>
                    </a:lnTo>
                    <a:lnTo>
                      <a:pt x="184" y="16"/>
                    </a:lnTo>
                    <a:lnTo>
                      <a:pt x="218" y="10"/>
                    </a:lnTo>
                    <a:lnTo>
                      <a:pt x="265" y="3"/>
                    </a:lnTo>
                    <a:lnTo>
                      <a:pt x="392" y="0"/>
                    </a:lnTo>
                    <a:lnTo>
                      <a:pt x="523" y="9"/>
                    </a:lnTo>
                    <a:lnTo>
                      <a:pt x="616" y="23"/>
                    </a:lnTo>
                    <a:lnTo>
                      <a:pt x="633" y="31"/>
                    </a:lnTo>
                    <a:lnTo>
                      <a:pt x="649" y="46"/>
                    </a:lnTo>
                    <a:lnTo>
                      <a:pt x="674" y="53"/>
                    </a:lnTo>
                    <a:lnTo>
                      <a:pt x="676" y="53"/>
                    </a:lnTo>
                    <a:lnTo>
                      <a:pt x="676" y="64"/>
                    </a:lnTo>
                    <a:lnTo>
                      <a:pt x="657" y="113"/>
                    </a:lnTo>
                    <a:lnTo>
                      <a:pt x="630" y="133"/>
                    </a:lnTo>
                    <a:lnTo>
                      <a:pt x="605" y="140"/>
                    </a:lnTo>
                    <a:lnTo>
                      <a:pt x="589" y="140"/>
                    </a:lnTo>
                    <a:lnTo>
                      <a:pt x="486" y="140"/>
                    </a:lnTo>
                    <a:lnTo>
                      <a:pt x="221" y="135"/>
                    </a:lnTo>
                    <a:lnTo>
                      <a:pt x="78" y="127"/>
                    </a:lnTo>
                    <a:lnTo>
                      <a:pt x="44" y="119"/>
                    </a:lnTo>
                    <a:lnTo>
                      <a:pt x="27" y="86"/>
                    </a:lnTo>
                    <a:lnTo>
                      <a:pt x="2" y="2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51"/>
              <p:cNvSpPr>
                <a:spLocks/>
              </p:cNvSpPr>
              <p:nvPr/>
            </p:nvSpPr>
            <p:spPr bwMode="auto">
              <a:xfrm>
                <a:off x="5762379" y="2678446"/>
                <a:ext cx="896909" cy="607054"/>
              </a:xfrm>
              <a:custGeom>
                <a:avLst/>
                <a:gdLst>
                  <a:gd name="T0" fmla="*/ 31 w 1969"/>
                  <a:gd name="T1" fmla="*/ 853 h 1333"/>
                  <a:gd name="T2" fmla="*/ 1035 w 1969"/>
                  <a:gd name="T3" fmla="*/ 1333 h 1333"/>
                  <a:gd name="T4" fmla="*/ 1080 w 1969"/>
                  <a:gd name="T5" fmla="*/ 1333 h 1333"/>
                  <a:gd name="T6" fmla="*/ 1953 w 1969"/>
                  <a:gd name="T7" fmla="*/ 677 h 1333"/>
                  <a:gd name="T8" fmla="*/ 1960 w 1969"/>
                  <a:gd name="T9" fmla="*/ 669 h 1333"/>
                  <a:gd name="T10" fmla="*/ 1969 w 1969"/>
                  <a:gd name="T11" fmla="*/ 646 h 1333"/>
                  <a:gd name="T12" fmla="*/ 1969 w 1969"/>
                  <a:gd name="T13" fmla="*/ 622 h 1333"/>
                  <a:gd name="T14" fmla="*/ 1960 w 1969"/>
                  <a:gd name="T15" fmla="*/ 599 h 1333"/>
                  <a:gd name="T16" fmla="*/ 1953 w 1969"/>
                  <a:gd name="T17" fmla="*/ 590 h 1333"/>
                  <a:gd name="T18" fmla="*/ 861 w 1969"/>
                  <a:gd name="T19" fmla="*/ 0 h 1333"/>
                  <a:gd name="T20" fmla="*/ 795 w 1969"/>
                  <a:gd name="T21" fmla="*/ 0 h 1333"/>
                  <a:gd name="T22" fmla="*/ 31 w 1969"/>
                  <a:gd name="T23" fmla="*/ 764 h 1333"/>
                  <a:gd name="T24" fmla="*/ 16 w 1969"/>
                  <a:gd name="T25" fmla="*/ 782 h 1333"/>
                  <a:gd name="T26" fmla="*/ 0 w 1969"/>
                  <a:gd name="T27" fmla="*/ 812 h 1333"/>
                  <a:gd name="T28" fmla="*/ 0 w 1969"/>
                  <a:gd name="T29" fmla="*/ 837 h 1333"/>
                  <a:gd name="T30" fmla="*/ 16 w 1969"/>
                  <a:gd name="T31" fmla="*/ 850 h 1333"/>
                  <a:gd name="T32" fmla="*/ 31 w 1969"/>
                  <a:gd name="T33" fmla="*/ 853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9" h="1333">
                    <a:moveTo>
                      <a:pt x="31" y="853"/>
                    </a:moveTo>
                    <a:lnTo>
                      <a:pt x="1035" y="1333"/>
                    </a:lnTo>
                    <a:lnTo>
                      <a:pt x="1080" y="1333"/>
                    </a:lnTo>
                    <a:lnTo>
                      <a:pt x="1953" y="677"/>
                    </a:lnTo>
                    <a:lnTo>
                      <a:pt x="1960" y="669"/>
                    </a:lnTo>
                    <a:lnTo>
                      <a:pt x="1969" y="646"/>
                    </a:lnTo>
                    <a:lnTo>
                      <a:pt x="1969" y="622"/>
                    </a:lnTo>
                    <a:lnTo>
                      <a:pt x="1960" y="599"/>
                    </a:lnTo>
                    <a:lnTo>
                      <a:pt x="1953" y="590"/>
                    </a:lnTo>
                    <a:lnTo>
                      <a:pt x="861" y="0"/>
                    </a:lnTo>
                    <a:lnTo>
                      <a:pt x="795" y="0"/>
                    </a:lnTo>
                    <a:lnTo>
                      <a:pt x="31" y="764"/>
                    </a:lnTo>
                    <a:lnTo>
                      <a:pt x="16" y="782"/>
                    </a:lnTo>
                    <a:lnTo>
                      <a:pt x="0" y="812"/>
                    </a:lnTo>
                    <a:lnTo>
                      <a:pt x="0" y="837"/>
                    </a:lnTo>
                    <a:lnTo>
                      <a:pt x="16" y="850"/>
                    </a:lnTo>
                    <a:lnTo>
                      <a:pt x="31" y="853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2"/>
              <p:cNvSpPr>
                <a:spLocks/>
              </p:cNvSpPr>
              <p:nvPr/>
            </p:nvSpPr>
            <p:spPr bwMode="auto">
              <a:xfrm>
                <a:off x="5587372" y="2897204"/>
                <a:ext cx="457569" cy="247926"/>
              </a:xfrm>
              <a:custGeom>
                <a:avLst/>
                <a:gdLst>
                  <a:gd name="T0" fmla="*/ 223 w 1003"/>
                  <a:gd name="T1" fmla="*/ 24 h 546"/>
                  <a:gd name="T2" fmla="*/ 303 w 1003"/>
                  <a:gd name="T3" fmla="*/ 29 h 546"/>
                  <a:gd name="T4" fmla="*/ 376 w 1003"/>
                  <a:gd name="T5" fmla="*/ 8 h 546"/>
                  <a:gd name="T6" fmla="*/ 501 w 1003"/>
                  <a:gd name="T7" fmla="*/ 0 h 546"/>
                  <a:gd name="T8" fmla="*/ 684 w 1003"/>
                  <a:gd name="T9" fmla="*/ 19 h 546"/>
                  <a:gd name="T10" fmla="*/ 770 w 1003"/>
                  <a:gd name="T11" fmla="*/ 24 h 546"/>
                  <a:gd name="T12" fmla="*/ 939 w 1003"/>
                  <a:gd name="T13" fmla="*/ 82 h 546"/>
                  <a:gd name="T14" fmla="*/ 1002 w 1003"/>
                  <a:gd name="T15" fmla="*/ 141 h 546"/>
                  <a:gd name="T16" fmla="*/ 1003 w 1003"/>
                  <a:gd name="T17" fmla="*/ 164 h 546"/>
                  <a:gd name="T18" fmla="*/ 981 w 1003"/>
                  <a:gd name="T19" fmla="*/ 191 h 546"/>
                  <a:gd name="T20" fmla="*/ 928 w 1003"/>
                  <a:gd name="T21" fmla="*/ 195 h 546"/>
                  <a:gd name="T22" fmla="*/ 851 w 1003"/>
                  <a:gd name="T23" fmla="*/ 175 h 546"/>
                  <a:gd name="T24" fmla="*/ 624 w 1003"/>
                  <a:gd name="T25" fmla="*/ 133 h 546"/>
                  <a:gd name="T26" fmla="*/ 589 w 1003"/>
                  <a:gd name="T27" fmla="*/ 153 h 546"/>
                  <a:gd name="T28" fmla="*/ 674 w 1003"/>
                  <a:gd name="T29" fmla="*/ 183 h 546"/>
                  <a:gd name="T30" fmla="*/ 742 w 1003"/>
                  <a:gd name="T31" fmla="*/ 196 h 546"/>
                  <a:gd name="T32" fmla="*/ 805 w 1003"/>
                  <a:gd name="T33" fmla="*/ 222 h 546"/>
                  <a:gd name="T34" fmla="*/ 903 w 1003"/>
                  <a:gd name="T35" fmla="*/ 261 h 546"/>
                  <a:gd name="T36" fmla="*/ 916 w 1003"/>
                  <a:gd name="T37" fmla="*/ 283 h 546"/>
                  <a:gd name="T38" fmla="*/ 914 w 1003"/>
                  <a:gd name="T39" fmla="*/ 331 h 546"/>
                  <a:gd name="T40" fmla="*/ 873 w 1003"/>
                  <a:gd name="T41" fmla="*/ 369 h 546"/>
                  <a:gd name="T42" fmla="*/ 851 w 1003"/>
                  <a:gd name="T43" fmla="*/ 385 h 546"/>
                  <a:gd name="T44" fmla="*/ 815 w 1003"/>
                  <a:gd name="T45" fmla="*/ 448 h 546"/>
                  <a:gd name="T46" fmla="*/ 761 w 1003"/>
                  <a:gd name="T47" fmla="*/ 461 h 546"/>
                  <a:gd name="T48" fmla="*/ 739 w 1003"/>
                  <a:gd name="T49" fmla="*/ 469 h 546"/>
                  <a:gd name="T50" fmla="*/ 663 w 1003"/>
                  <a:gd name="T51" fmla="*/ 538 h 546"/>
                  <a:gd name="T52" fmla="*/ 610 w 1003"/>
                  <a:gd name="T53" fmla="*/ 546 h 546"/>
                  <a:gd name="T54" fmla="*/ 400 w 1003"/>
                  <a:gd name="T55" fmla="*/ 546 h 546"/>
                  <a:gd name="T56" fmla="*/ 371 w 1003"/>
                  <a:gd name="T57" fmla="*/ 524 h 546"/>
                  <a:gd name="T58" fmla="*/ 204 w 1003"/>
                  <a:gd name="T59" fmla="*/ 437 h 546"/>
                  <a:gd name="T60" fmla="*/ 76 w 1003"/>
                  <a:gd name="T61" fmla="*/ 382 h 546"/>
                  <a:gd name="T62" fmla="*/ 217 w 1003"/>
                  <a:gd name="T63" fmla="*/ 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03" h="546">
                    <a:moveTo>
                      <a:pt x="217" y="22"/>
                    </a:moveTo>
                    <a:lnTo>
                      <a:pt x="223" y="24"/>
                    </a:lnTo>
                    <a:lnTo>
                      <a:pt x="263" y="32"/>
                    </a:lnTo>
                    <a:lnTo>
                      <a:pt x="303" y="29"/>
                    </a:lnTo>
                    <a:lnTo>
                      <a:pt x="326" y="22"/>
                    </a:lnTo>
                    <a:lnTo>
                      <a:pt x="376" y="8"/>
                    </a:lnTo>
                    <a:lnTo>
                      <a:pt x="467" y="0"/>
                    </a:lnTo>
                    <a:lnTo>
                      <a:pt x="501" y="0"/>
                    </a:lnTo>
                    <a:lnTo>
                      <a:pt x="545" y="2"/>
                    </a:lnTo>
                    <a:lnTo>
                      <a:pt x="684" y="19"/>
                    </a:lnTo>
                    <a:lnTo>
                      <a:pt x="742" y="22"/>
                    </a:lnTo>
                    <a:lnTo>
                      <a:pt x="770" y="24"/>
                    </a:lnTo>
                    <a:lnTo>
                      <a:pt x="853" y="45"/>
                    </a:lnTo>
                    <a:lnTo>
                      <a:pt x="939" y="82"/>
                    </a:lnTo>
                    <a:lnTo>
                      <a:pt x="986" y="116"/>
                    </a:lnTo>
                    <a:lnTo>
                      <a:pt x="1002" y="141"/>
                    </a:lnTo>
                    <a:lnTo>
                      <a:pt x="1003" y="153"/>
                    </a:lnTo>
                    <a:lnTo>
                      <a:pt x="1003" y="164"/>
                    </a:lnTo>
                    <a:lnTo>
                      <a:pt x="996" y="181"/>
                    </a:lnTo>
                    <a:lnTo>
                      <a:pt x="981" y="191"/>
                    </a:lnTo>
                    <a:lnTo>
                      <a:pt x="963" y="196"/>
                    </a:lnTo>
                    <a:lnTo>
                      <a:pt x="928" y="195"/>
                    </a:lnTo>
                    <a:lnTo>
                      <a:pt x="875" y="183"/>
                    </a:lnTo>
                    <a:lnTo>
                      <a:pt x="851" y="175"/>
                    </a:lnTo>
                    <a:lnTo>
                      <a:pt x="788" y="158"/>
                    </a:lnTo>
                    <a:lnTo>
                      <a:pt x="624" y="133"/>
                    </a:lnTo>
                    <a:lnTo>
                      <a:pt x="589" y="131"/>
                    </a:lnTo>
                    <a:lnTo>
                      <a:pt x="589" y="153"/>
                    </a:lnTo>
                    <a:lnTo>
                      <a:pt x="603" y="158"/>
                    </a:lnTo>
                    <a:lnTo>
                      <a:pt x="674" y="183"/>
                    </a:lnTo>
                    <a:lnTo>
                      <a:pt x="723" y="195"/>
                    </a:lnTo>
                    <a:lnTo>
                      <a:pt x="742" y="196"/>
                    </a:lnTo>
                    <a:lnTo>
                      <a:pt x="754" y="205"/>
                    </a:lnTo>
                    <a:lnTo>
                      <a:pt x="805" y="222"/>
                    </a:lnTo>
                    <a:lnTo>
                      <a:pt x="867" y="243"/>
                    </a:lnTo>
                    <a:lnTo>
                      <a:pt x="903" y="261"/>
                    </a:lnTo>
                    <a:lnTo>
                      <a:pt x="915" y="276"/>
                    </a:lnTo>
                    <a:lnTo>
                      <a:pt x="916" y="283"/>
                    </a:lnTo>
                    <a:lnTo>
                      <a:pt x="916" y="301"/>
                    </a:lnTo>
                    <a:lnTo>
                      <a:pt x="914" y="331"/>
                    </a:lnTo>
                    <a:lnTo>
                      <a:pt x="901" y="356"/>
                    </a:lnTo>
                    <a:lnTo>
                      <a:pt x="873" y="369"/>
                    </a:lnTo>
                    <a:lnTo>
                      <a:pt x="851" y="372"/>
                    </a:lnTo>
                    <a:lnTo>
                      <a:pt x="851" y="385"/>
                    </a:lnTo>
                    <a:lnTo>
                      <a:pt x="831" y="432"/>
                    </a:lnTo>
                    <a:lnTo>
                      <a:pt x="815" y="448"/>
                    </a:lnTo>
                    <a:lnTo>
                      <a:pt x="792" y="459"/>
                    </a:lnTo>
                    <a:lnTo>
                      <a:pt x="761" y="461"/>
                    </a:lnTo>
                    <a:lnTo>
                      <a:pt x="742" y="459"/>
                    </a:lnTo>
                    <a:lnTo>
                      <a:pt x="739" y="469"/>
                    </a:lnTo>
                    <a:lnTo>
                      <a:pt x="701" y="518"/>
                    </a:lnTo>
                    <a:lnTo>
                      <a:pt x="663" y="538"/>
                    </a:lnTo>
                    <a:lnTo>
                      <a:pt x="630" y="545"/>
                    </a:lnTo>
                    <a:lnTo>
                      <a:pt x="610" y="546"/>
                    </a:lnTo>
                    <a:lnTo>
                      <a:pt x="414" y="546"/>
                    </a:lnTo>
                    <a:lnTo>
                      <a:pt x="400" y="546"/>
                    </a:lnTo>
                    <a:lnTo>
                      <a:pt x="384" y="538"/>
                    </a:lnTo>
                    <a:lnTo>
                      <a:pt x="371" y="524"/>
                    </a:lnTo>
                    <a:lnTo>
                      <a:pt x="326" y="502"/>
                    </a:lnTo>
                    <a:lnTo>
                      <a:pt x="204" y="437"/>
                    </a:lnTo>
                    <a:lnTo>
                      <a:pt x="174" y="415"/>
                    </a:lnTo>
                    <a:lnTo>
                      <a:pt x="76" y="382"/>
                    </a:lnTo>
                    <a:lnTo>
                      <a:pt x="0" y="350"/>
                    </a:lnTo>
                    <a:lnTo>
                      <a:pt x="217" y="22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53"/>
              <p:cNvSpPr>
                <a:spLocks/>
              </p:cNvSpPr>
              <p:nvPr/>
            </p:nvSpPr>
            <p:spPr bwMode="auto">
              <a:xfrm>
                <a:off x="5826183" y="3026636"/>
                <a:ext cx="138547" cy="40106"/>
              </a:xfrm>
              <a:custGeom>
                <a:avLst/>
                <a:gdLst>
                  <a:gd name="T0" fmla="*/ 306 w 306"/>
                  <a:gd name="T1" fmla="*/ 89 h 89"/>
                  <a:gd name="T2" fmla="*/ 306 w 306"/>
                  <a:gd name="T3" fmla="*/ 89 h 89"/>
                  <a:gd name="T4" fmla="*/ 262 w 306"/>
                  <a:gd name="T5" fmla="*/ 89 h 89"/>
                  <a:gd name="T6" fmla="*/ 219 w 306"/>
                  <a:gd name="T7" fmla="*/ 89 h 89"/>
                  <a:gd name="T8" fmla="*/ 203 w 306"/>
                  <a:gd name="T9" fmla="*/ 89 h 89"/>
                  <a:gd name="T10" fmla="*/ 169 w 306"/>
                  <a:gd name="T11" fmla="*/ 80 h 89"/>
                  <a:gd name="T12" fmla="*/ 154 w 306"/>
                  <a:gd name="T13" fmla="*/ 67 h 89"/>
                  <a:gd name="T14" fmla="*/ 136 w 306"/>
                  <a:gd name="T15" fmla="*/ 67 h 89"/>
                  <a:gd name="T16" fmla="*/ 104 w 306"/>
                  <a:gd name="T17" fmla="*/ 58 h 89"/>
                  <a:gd name="T18" fmla="*/ 87 w 306"/>
                  <a:gd name="T19" fmla="*/ 45 h 89"/>
                  <a:gd name="T20" fmla="*/ 71 w 306"/>
                  <a:gd name="T21" fmla="*/ 45 h 89"/>
                  <a:gd name="T22" fmla="*/ 52 w 306"/>
                  <a:gd name="T23" fmla="*/ 40 h 89"/>
                  <a:gd name="T24" fmla="*/ 44 w 306"/>
                  <a:gd name="T25" fmla="*/ 30 h 89"/>
                  <a:gd name="T26" fmla="*/ 44 w 306"/>
                  <a:gd name="T27" fmla="*/ 22 h 89"/>
                  <a:gd name="T28" fmla="*/ 27 w 306"/>
                  <a:gd name="T29" fmla="*/ 20 h 89"/>
                  <a:gd name="T30" fmla="*/ 2 w 306"/>
                  <a:gd name="T31" fmla="*/ 4 h 89"/>
                  <a:gd name="T32" fmla="*/ 0 w 306"/>
                  <a:gd name="T33" fmla="*/ 0 h 89"/>
                  <a:gd name="T34" fmla="*/ 22 w 306"/>
                  <a:gd name="T35" fmla="*/ 0 h 89"/>
                  <a:gd name="T36" fmla="*/ 66 w 306"/>
                  <a:gd name="T37" fmla="*/ 0 h 89"/>
                  <a:gd name="T38" fmla="*/ 109 w 306"/>
                  <a:gd name="T39" fmla="*/ 0 h 89"/>
                  <a:gd name="T40" fmla="*/ 125 w 306"/>
                  <a:gd name="T41" fmla="*/ 0 h 89"/>
                  <a:gd name="T42" fmla="*/ 158 w 306"/>
                  <a:gd name="T43" fmla="*/ 9 h 89"/>
                  <a:gd name="T44" fmla="*/ 174 w 306"/>
                  <a:gd name="T45" fmla="*/ 22 h 89"/>
                  <a:gd name="T46" fmla="*/ 192 w 306"/>
                  <a:gd name="T47" fmla="*/ 22 h 89"/>
                  <a:gd name="T48" fmla="*/ 224 w 306"/>
                  <a:gd name="T49" fmla="*/ 31 h 89"/>
                  <a:gd name="T50" fmla="*/ 241 w 306"/>
                  <a:gd name="T51" fmla="*/ 45 h 89"/>
                  <a:gd name="T52" fmla="*/ 257 w 306"/>
                  <a:gd name="T53" fmla="*/ 45 h 89"/>
                  <a:gd name="T54" fmla="*/ 276 w 306"/>
                  <a:gd name="T55" fmla="*/ 49 h 89"/>
                  <a:gd name="T56" fmla="*/ 284 w 306"/>
                  <a:gd name="T57" fmla="*/ 59 h 89"/>
                  <a:gd name="T58" fmla="*/ 284 w 306"/>
                  <a:gd name="T59" fmla="*/ 67 h 89"/>
                  <a:gd name="T60" fmla="*/ 306 w 306"/>
                  <a:gd name="T61" fmla="*/ 89 h 89"/>
                  <a:gd name="T62" fmla="*/ 306 w 306"/>
                  <a:gd name="T6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6" h="89">
                    <a:moveTo>
                      <a:pt x="306" y="89"/>
                    </a:moveTo>
                    <a:lnTo>
                      <a:pt x="306" y="89"/>
                    </a:lnTo>
                    <a:lnTo>
                      <a:pt x="262" y="89"/>
                    </a:lnTo>
                    <a:lnTo>
                      <a:pt x="219" y="89"/>
                    </a:lnTo>
                    <a:lnTo>
                      <a:pt x="203" y="89"/>
                    </a:lnTo>
                    <a:lnTo>
                      <a:pt x="169" y="80"/>
                    </a:lnTo>
                    <a:lnTo>
                      <a:pt x="154" y="67"/>
                    </a:lnTo>
                    <a:lnTo>
                      <a:pt x="136" y="67"/>
                    </a:lnTo>
                    <a:lnTo>
                      <a:pt x="104" y="58"/>
                    </a:lnTo>
                    <a:lnTo>
                      <a:pt x="87" y="45"/>
                    </a:lnTo>
                    <a:lnTo>
                      <a:pt x="71" y="45"/>
                    </a:lnTo>
                    <a:lnTo>
                      <a:pt x="52" y="40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27" y="2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66" y="0"/>
                    </a:lnTo>
                    <a:lnTo>
                      <a:pt x="109" y="0"/>
                    </a:lnTo>
                    <a:lnTo>
                      <a:pt x="125" y="0"/>
                    </a:lnTo>
                    <a:lnTo>
                      <a:pt x="158" y="9"/>
                    </a:lnTo>
                    <a:lnTo>
                      <a:pt x="174" y="22"/>
                    </a:lnTo>
                    <a:lnTo>
                      <a:pt x="192" y="22"/>
                    </a:lnTo>
                    <a:lnTo>
                      <a:pt x="224" y="31"/>
                    </a:lnTo>
                    <a:lnTo>
                      <a:pt x="241" y="45"/>
                    </a:lnTo>
                    <a:lnTo>
                      <a:pt x="257" y="45"/>
                    </a:lnTo>
                    <a:lnTo>
                      <a:pt x="276" y="49"/>
                    </a:lnTo>
                    <a:lnTo>
                      <a:pt x="284" y="59"/>
                    </a:lnTo>
                    <a:lnTo>
                      <a:pt x="284" y="67"/>
                    </a:lnTo>
                    <a:lnTo>
                      <a:pt x="306" y="89"/>
                    </a:lnTo>
                    <a:lnTo>
                      <a:pt x="306" y="89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54"/>
              <p:cNvSpPr>
                <a:spLocks/>
              </p:cNvSpPr>
              <p:nvPr/>
            </p:nvSpPr>
            <p:spPr bwMode="auto">
              <a:xfrm>
                <a:off x="5806130" y="3095910"/>
                <a:ext cx="109379" cy="9115"/>
              </a:xfrm>
              <a:custGeom>
                <a:avLst/>
                <a:gdLst>
                  <a:gd name="T0" fmla="*/ 240 w 240"/>
                  <a:gd name="T1" fmla="*/ 22 h 22"/>
                  <a:gd name="T2" fmla="*/ 197 w 240"/>
                  <a:gd name="T3" fmla="*/ 22 h 22"/>
                  <a:gd name="T4" fmla="*/ 109 w 240"/>
                  <a:gd name="T5" fmla="*/ 22 h 22"/>
                  <a:gd name="T6" fmla="*/ 90 w 240"/>
                  <a:gd name="T7" fmla="*/ 22 h 22"/>
                  <a:gd name="T8" fmla="*/ 53 w 240"/>
                  <a:gd name="T9" fmla="*/ 16 h 22"/>
                  <a:gd name="T10" fmla="*/ 31 w 240"/>
                  <a:gd name="T11" fmla="*/ 7 h 22"/>
                  <a:gd name="T12" fmla="*/ 21 w 240"/>
                  <a:gd name="T13" fmla="*/ 0 h 22"/>
                  <a:gd name="T14" fmla="*/ 0 w 240"/>
                  <a:gd name="T15" fmla="*/ 0 h 22"/>
                  <a:gd name="T16" fmla="*/ 0 w 240"/>
                  <a:gd name="T17" fmla="*/ 0 h 22"/>
                  <a:gd name="T18" fmla="*/ 0 w 240"/>
                  <a:gd name="T19" fmla="*/ 0 h 22"/>
                  <a:gd name="T20" fmla="*/ 21 w 240"/>
                  <a:gd name="T21" fmla="*/ 0 h 22"/>
                  <a:gd name="T22" fmla="*/ 38 w 240"/>
                  <a:gd name="T23" fmla="*/ 0 h 22"/>
                  <a:gd name="T24" fmla="*/ 79 w 240"/>
                  <a:gd name="T25" fmla="*/ 7 h 22"/>
                  <a:gd name="T26" fmla="*/ 109 w 240"/>
                  <a:gd name="T27" fmla="*/ 22 h 22"/>
                  <a:gd name="T28" fmla="*/ 197 w 240"/>
                  <a:gd name="T29" fmla="*/ 22 h 22"/>
                  <a:gd name="T30" fmla="*/ 210 w 240"/>
                  <a:gd name="T31" fmla="*/ 7 h 22"/>
                  <a:gd name="T32" fmla="*/ 226 w 240"/>
                  <a:gd name="T33" fmla="*/ 7 h 22"/>
                  <a:gd name="T34" fmla="*/ 240 w 240"/>
                  <a:gd name="T35" fmla="*/ 22 h 22"/>
                  <a:gd name="T36" fmla="*/ 240 w 240"/>
                  <a:gd name="T37" fmla="*/ 11 h 22"/>
                  <a:gd name="T38" fmla="*/ 240 w 240"/>
                  <a:gd name="T39" fmla="*/ 16 h 22"/>
                  <a:gd name="T40" fmla="*/ 240 w 240"/>
                  <a:gd name="T4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22">
                    <a:moveTo>
                      <a:pt x="240" y="22"/>
                    </a:moveTo>
                    <a:lnTo>
                      <a:pt x="197" y="22"/>
                    </a:lnTo>
                    <a:lnTo>
                      <a:pt x="109" y="22"/>
                    </a:lnTo>
                    <a:lnTo>
                      <a:pt x="90" y="22"/>
                    </a:lnTo>
                    <a:lnTo>
                      <a:pt x="53" y="16"/>
                    </a:lnTo>
                    <a:lnTo>
                      <a:pt x="31" y="7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38" y="0"/>
                    </a:lnTo>
                    <a:lnTo>
                      <a:pt x="79" y="7"/>
                    </a:lnTo>
                    <a:lnTo>
                      <a:pt x="109" y="22"/>
                    </a:lnTo>
                    <a:lnTo>
                      <a:pt x="197" y="22"/>
                    </a:lnTo>
                    <a:lnTo>
                      <a:pt x="210" y="7"/>
                    </a:lnTo>
                    <a:lnTo>
                      <a:pt x="226" y="7"/>
                    </a:lnTo>
                    <a:lnTo>
                      <a:pt x="240" y="22"/>
                    </a:lnTo>
                    <a:lnTo>
                      <a:pt x="240" y="11"/>
                    </a:lnTo>
                    <a:lnTo>
                      <a:pt x="240" y="16"/>
                    </a:lnTo>
                    <a:lnTo>
                      <a:pt x="240" y="22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55"/>
              <p:cNvSpPr>
                <a:spLocks/>
              </p:cNvSpPr>
              <p:nvPr/>
            </p:nvSpPr>
            <p:spPr bwMode="auto">
              <a:xfrm>
                <a:off x="4947504" y="1910969"/>
                <a:ext cx="789353" cy="1245099"/>
              </a:xfrm>
              <a:custGeom>
                <a:avLst/>
                <a:gdLst>
                  <a:gd name="T0" fmla="*/ 1565 w 1730"/>
                  <a:gd name="T1" fmla="*/ 2293 h 2730"/>
                  <a:gd name="T2" fmla="*/ 1428 w 1730"/>
                  <a:gd name="T3" fmla="*/ 2497 h 2730"/>
                  <a:gd name="T4" fmla="*/ 1374 w 1730"/>
                  <a:gd name="T5" fmla="*/ 2630 h 2730"/>
                  <a:gd name="T6" fmla="*/ 1360 w 1730"/>
                  <a:gd name="T7" fmla="*/ 2730 h 2730"/>
                  <a:gd name="T8" fmla="*/ 748 w 1730"/>
                  <a:gd name="T9" fmla="*/ 2380 h 2730"/>
                  <a:gd name="T10" fmla="*/ 520 w 1730"/>
                  <a:gd name="T11" fmla="*/ 2243 h 2730"/>
                  <a:gd name="T12" fmla="*/ 377 w 1730"/>
                  <a:gd name="T13" fmla="*/ 2141 h 2730"/>
                  <a:gd name="T14" fmla="*/ 323 w 1730"/>
                  <a:gd name="T15" fmla="*/ 2088 h 2730"/>
                  <a:gd name="T16" fmla="*/ 295 w 1730"/>
                  <a:gd name="T17" fmla="*/ 2061 h 2730"/>
                  <a:gd name="T18" fmla="*/ 221 w 1730"/>
                  <a:gd name="T19" fmla="*/ 1958 h 2730"/>
                  <a:gd name="T20" fmla="*/ 150 w 1730"/>
                  <a:gd name="T21" fmla="*/ 1804 h 2730"/>
                  <a:gd name="T22" fmla="*/ 93 w 1730"/>
                  <a:gd name="T23" fmla="*/ 1624 h 2730"/>
                  <a:gd name="T24" fmla="*/ 71 w 1730"/>
                  <a:gd name="T25" fmla="*/ 1485 h 2730"/>
                  <a:gd name="T26" fmla="*/ 26 w 1730"/>
                  <a:gd name="T27" fmla="*/ 1142 h 2730"/>
                  <a:gd name="T28" fmla="*/ 0 w 1730"/>
                  <a:gd name="T29" fmla="*/ 704 h 2730"/>
                  <a:gd name="T30" fmla="*/ 6 w 1730"/>
                  <a:gd name="T31" fmla="*/ 569 h 2730"/>
                  <a:gd name="T32" fmla="*/ 38 w 1730"/>
                  <a:gd name="T33" fmla="*/ 395 h 2730"/>
                  <a:gd name="T34" fmla="*/ 104 w 1730"/>
                  <a:gd name="T35" fmla="*/ 207 h 2730"/>
                  <a:gd name="T36" fmla="*/ 184 w 1730"/>
                  <a:gd name="T37" fmla="*/ 75 h 2730"/>
                  <a:gd name="T38" fmla="*/ 269 w 1730"/>
                  <a:gd name="T39" fmla="*/ 6 h 2730"/>
                  <a:gd name="T40" fmla="*/ 298 w 1730"/>
                  <a:gd name="T41" fmla="*/ 0 h 2730"/>
                  <a:gd name="T42" fmla="*/ 457 w 1730"/>
                  <a:gd name="T43" fmla="*/ 34 h 2730"/>
                  <a:gd name="T44" fmla="*/ 563 w 1730"/>
                  <a:gd name="T45" fmla="*/ 105 h 2730"/>
                  <a:gd name="T46" fmla="*/ 618 w 1730"/>
                  <a:gd name="T47" fmla="*/ 196 h 2730"/>
                  <a:gd name="T48" fmla="*/ 653 w 1730"/>
                  <a:gd name="T49" fmla="*/ 338 h 2730"/>
                  <a:gd name="T50" fmla="*/ 741 w 1730"/>
                  <a:gd name="T51" fmla="*/ 871 h 2730"/>
                  <a:gd name="T52" fmla="*/ 745 w 1730"/>
                  <a:gd name="T53" fmla="*/ 1009 h 2730"/>
                  <a:gd name="T54" fmla="*/ 739 w 1730"/>
                  <a:gd name="T55" fmla="*/ 1491 h 2730"/>
                  <a:gd name="T56" fmla="*/ 748 w 1730"/>
                  <a:gd name="T57" fmla="*/ 1572 h 2730"/>
                  <a:gd name="T58" fmla="*/ 909 w 1730"/>
                  <a:gd name="T59" fmla="*/ 1723 h 2730"/>
                  <a:gd name="T60" fmla="*/ 1011 w 1730"/>
                  <a:gd name="T61" fmla="*/ 1835 h 2730"/>
                  <a:gd name="T62" fmla="*/ 1163 w 1730"/>
                  <a:gd name="T63" fmla="*/ 1932 h 2730"/>
                  <a:gd name="T64" fmla="*/ 1404 w 1730"/>
                  <a:gd name="T65" fmla="*/ 2052 h 2730"/>
                  <a:gd name="T66" fmla="*/ 1730 w 1730"/>
                  <a:gd name="T67" fmla="*/ 2184 h 2730"/>
                  <a:gd name="T68" fmla="*/ 1681 w 1730"/>
                  <a:gd name="T69" fmla="*/ 2182 h 2730"/>
                  <a:gd name="T70" fmla="*/ 1600 w 1730"/>
                  <a:gd name="T71" fmla="*/ 2249 h 2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30" h="2730">
                    <a:moveTo>
                      <a:pt x="1600" y="2249"/>
                    </a:moveTo>
                    <a:lnTo>
                      <a:pt x="1565" y="2293"/>
                    </a:lnTo>
                    <a:lnTo>
                      <a:pt x="1485" y="2402"/>
                    </a:lnTo>
                    <a:lnTo>
                      <a:pt x="1428" y="2497"/>
                    </a:lnTo>
                    <a:lnTo>
                      <a:pt x="1398" y="2563"/>
                    </a:lnTo>
                    <a:lnTo>
                      <a:pt x="1374" y="2630"/>
                    </a:lnTo>
                    <a:lnTo>
                      <a:pt x="1361" y="2697"/>
                    </a:lnTo>
                    <a:lnTo>
                      <a:pt x="1360" y="2730"/>
                    </a:lnTo>
                    <a:lnTo>
                      <a:pt x="1109" y="2588"/>
                    </a:lnTo>
                    <a:lnTo>
                      <a:pt x="748" y="2380"/>
                    </a:lnTo>
                    <a:lnTo>
                      <a:pt x="672" y="2340"/>
                    </a:lnTo>
                    <a:lnTo>
                      <a:pt x="520" y="2243"/>
                    </a:lnTo>
                    <a:lnTo>
                      <a:pt x="420" y="2174"/>
                    </a:lnTo>
                    <a:lnTo>
                      <a:pt x="377" y="2141"/>
                    </a:lnTo>
                    <a:lnTo>
                      <a:pt x="339" y="2112"/>
                    </a:lnTo>
                    <a:lnTo>
                      <a:pt x="323" y="2088"/>
                    </a:lnTo>
                    <a:lnTo>
                      <a:pt x="312" y="2074"/>
                    </a:lnTo>
                    <a:lnTo>
                      <a:pt x="295" y="2061"/>
                    </a:lnTo>
                    <a:lnTo>
                      <a:pt x="259" y="2017"/>
                    </a:lnTo>
                    <a:lnTo>
                      <a:pt x="221" y="1958"/>
                    </a:lnTo>
                    <a:lnTo>
                      <a:pt x="184" y="1885"/>
                    </a:lnTo>
                    <a:lnTo>
                      <a:pt x="150" y="1804"/>
                    </a:lnTo>
                    <a:lnTo>
                      <a:pt x="119" y="1716"/>
                    </a:lnTo>
                    <a:lnTo>
                      <a:pt x="93" y="1624"/>
                    </a:lnTo>
                    <a:lnTo>
                      <a:pt x="76" y="1530"/>
                    </a:lnTo>
                    <a:lnTo>
                      <a:pt x="71" y="1485"/>
                    </a:lnTo>
                    <a:lnTo>
                      <a:pt x="55" y="1388"/>
                    </a:lnTo>
                    <a:lnTo>
                      <a:pt x="26" y="1142"/>
                    </a:lnTo>
                    <a:lnTo>
                      <a:pt x="5" y="879"/>
                    </a:lnTo>
                    <a:lnTo>
                      <a:pt x="0" y="704"/>
                    </a:lnTo>
                    <a:lnTo>
                      <a:pt x="2" y="607"/>
                    </a:lnTo>
                    <a:lnTo>
                      <a:pt x="6" y="569"/>
                    </a:lnTo>
                    <a:lnTo>
                      <a:pt x="15" y="507"/>
                    </a:lnTo>
                    <a:lnTo>
                      <a:pt x="38" y="395"/>
                    </a:lnTo>
                    <a:lnTo>
                      <a:pt x="69" y="295"/>
                    </a:lnTo>
                    <a:lnTo>
                      <a:pt x="104" y="207"/>
                    </a:lnTo>
                    <a:lnTo>
                      <a:pt x="142" y="134"/>
                    </a:lnTo>
                    <a:lnTo>
                      <a:pt x="184" y="75"/>
                    </a:lnTo>
                    <a:lnTo>
                      <a:pt x="227" y="32"/>
                    </a:lnTo>
                    <a:lnTo>
                      <a:pt x="269" y="6"/>
                    </a:lnTo>
                    <a:lnTo>
                      <a:pt x="290" y="0"/>
                    </a:lnTo>
                    <a:lnTo>
                      <a:pt x="298" y="0"/>
                    </a:lnTo>
                    <a:lnTo>
                      <a:pt x="375" y="10"/>
                    </a:lnTo>
                    <a:lnTo>
                      <a:pt x="457" y="34"/>
                    </a:lnTo>
                    <a:lnTo>
                      <a:pt x="512" y="64"/>
                    </a:lnTo>
                    <a:lnTo>
                      <a:pt x="563" y="105"/>
                    </a:lnTo>
                    <a:lnTo>
                      <a:pt x="603" y="162"/>
                    </a:lnTo>
                    <a:lnTo>
                      <a:pt x="618" y="196"/>
                    </a:lnTo>
                    <a:lnTo>
                      <a:pt x="630" y="236"/>
                    </a:lnTo>
                    <a:lnTo>
                      <a:pt x="653" y="338"/>
                    </a:lnTo>
                    <a:lnTo>
                      <a:pt x="688" y="518"/>
                    </a:lnTo>
                    <a:lnTo>
                      <a:pt x="741" y="871"/>
                    </a:lnTo>
                    <a:lnTo>
                      <a:pt x="748" y="939"/>
                    </a:lnTo>
                    <a:lnTo>
                      <a:pt x="745" y="1009"/>
                    </a:lnTo>
                    <a:lnTo>
                      <a:pt x="738" y="1345"/>
                    </a:lnTo>
                    <a:lnTo>
                      <a:pt x="739" y="1491"/>
                    </a:lnTo>
                    <a:lnTo>
                      <a:pt x="744" y="1556"/>
                    </a:lnTo>
                    <a:lnTo>
                      <a:pt x="748" y="1572"/>
                    </a:lnTo>
                    <a:lnTo>
                      <a:pt x="775" y="1597"/>
                    </a:lnTo>
                    <a:lnTo>
                      <a:pt x="909" y="1723"/>
                    </a:lnTo>
                    <a:lnTo>
                      <a:pt x="989" y="1805"/>
                    </a:lnTo>
                    <a:lnTo>
                      <a:pt x="1011" y="1835"/>
                    </a:lnTo>
                    <a:lnTo>
                      <a:pt x="1043" y="1862"/>
                    </a:lnTo>
                    <a:lnTo>
                      <a:pt x="1163" y="1932"/>
                    </a:lnTo>
                    <a:lnTo>
                      <a:pt x="1362" y="2034"/>
                    </a:lnTo>
                    <a:lnTo>
                      <a:pt x="1404" y="2052"/>
                    </a:lnTo>
                    <a:lnTo>
                      <a:pt x="1665" y="2162"/>
                    </a:lnTo>
                    <a:lnTo>
                      <a:pt x="1730" y="2184"/>
                    </a:lnTo>
                    <a:lnTo>
                      <a:pt x="1715" y="2178"/>
                    </a:lnTo>
                    <a:lnTo>
                      <a:pt x="1681" y="2182"/>
                    </a:lnTo>
                    <a:lnTo>
                      <a:pt x="1632" y="2217"/>
                    </a:lnTo>
                    <a:lnTo>
                      <a:pt x="1600" y="2249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 flipH="1">
              <a:off x="9866991" y="3801506"/>
              <a:ext cx="1246257" cy="4653828"/>
              <a:chOff x="-220" y="231"/>
              <a:chExt cx="1095" cy="4089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363" y="3773"/>
                <a:ext cx="512" cy="205"/>
              </a:xfrm>
              <a:custGeom>
                <a:avLst/>
                <a:gdLst>
                  <a:gd name="T0" fmla="*/ 1511 w 1536"/>
                  <a:gd name="T1" fmla="*/ 487 h 615"/>
                  <a:gd name="T2" fmla="*/ 1536 w 1536"/>
                  <a:gd name="T3" fmla="*/ 437 h 615"/>
                  <a:gd name="T4" fmla="*/ 1535 w 1536"/>
                  <a:gd name="T5" fmla="*/ 432 h 615"/>
                  <a:gd name="T6" fmla="*/ 1519 w 1536"/>
                  <a:gd name="T7" fmla="*/ 395 h 615"/>
                  <a:gd name="T8" fmla="*/ 1489 w 1536"/>
                  <a:gd name="T9" fmla="*/ 356 h 615"/>
                  <a:gd name="T10" fmla="*/ 1459 w 1536"/>
                  <a:gd name="T11" fmla="*/ 329 h 615"/>
                  <a:gd name="T12" fmla="*/ 1417 w 1536"/>
                  <a:gd name="T13" fmla="*/ 306 h 615"/>
                  <a:gd name="T14" fmla="*/ 1364 w 1536"/>
                  <a:gd name="T15" fmla="*/ 288 h 615"/>
                  <a:gd name="T16" fmla="*/ 1331 w 1536"/>
                  <a:gd name="T17" fmla="*/ 283 h 615"/>
                  <a:gd name="T18" fmla="*/ 1267 w 1536"/>
                  <a:gd name="T19" fmla="*/ 274 h 615"/>
                  <a:gd name="T20" fmla="*/ 1165 w 1536"/>
                  <a:gd name="T21" fmla="*/ 270 h 615"/>
                  <a:gd name="T22" fmla="*/ 1083 w 1536"/>
                  <a:gd name="T23" fmla="*/ 270 h 615"/>
                  <a:gd name="T24" fmla="*/ 1011 w 1536"/>
                  <a:gd name="T25" fmla="*/ 265 h 615"/>
                  <a:gd name="T26" fmla="*/ 972 w 1536"/>
                  <a:gd name="T27" fmla="*/ 257 h 615"/>
                  <a:gd name="T28" fmla="*/ 952 w 1536"/>
                  <a:gd name="T29" fmla="*/ 251 h 615"/>
                  <a:gd name="T30" fmla="*/ 902 w 1536"/>
                  <a:gd name="T31" fmla="*/ 224 h 615"/>
                  <a:gd name="T32" fmla="*/ 815 w 1536"/>
                  <a:gd name="T33" fmla="*/ 166 h 615"/>
                  <a:gd name="T34" fmla="*/ 647 w 1536"/>
                  <a:gd name="T35" fmla="*/ 29 h 615"/>
                  <a:gd name="T36" fmla="*/ 615 w 1536"/>
                  <a:gd name="T37" fmla="*/ 0 h 615"/>
                  <a:gd name="T38" fmla="*/ 0 w 1536"/>
                  <a:gd name="T39" fmla="*/ 180 h 615"/>
                  <a:gd name="T40" fmla="*/ 0 w 1536"/>
                  <a:gd name="T41" fmla="*/ 615 h 615"/>
                  <a:gd name="T42" fmla="*/ 35 w 1536"/>
                  <a:gd name="T43" fmla="*/ 605 h 615"/>
                  <a:gd name="T44" fmla="*/ 218 w 1536"/>
                  <a:gd name="T45" fmla="*/ 562 h 615"/>
                  <a:gd name="T46" fmla="*/ 340 w 1536"/>
                  <a:gd name="T47" fmla="*/ 540 h 615"/>
                  <a:gd name="T48" fmla="*/ 385 w 1536"/>
                  <a:gd name="T49" fmla="*/ 539 h 615"/>
                  <a:gd name="T50" fmla="*/ 522 w 1536"/>
                  <a:gd name="T51" fmla="*/ 552 h 615"/>
                  <a:gd name="T52" fmla="*/ 929 w 1536"/>
                  <a:gd name="T53" fmla="*/ 591 h 615"/>
                  <a:gd name="T54" fmla="*/ 1118 w 1536"/>
                  <a:gd name="T55" fmla="*/ 591 h 615"/>
                  <a:gd name="T56" fmla="*/ 1218 w 1536"/>
                  <a:gd name="T57" fmla="*/ 578 h 615"/>
                  <a:gd name="T58" fmla="*/ 1254 w 1536"/>
                  <a:gd name="T59" fmla="*/ 565 h 615"/>
                  <a:gd name="T60" fmla="*/ 1401 w 1536"/>
                  <a:gd name="T61" fmla="*/ 529 h 615"/>
                  <a:gd name="T62" fmla="*/ 1508 w 1536"/>
                  <a:gd name="T63" fmla="*/ 490 h 615"/>
                  <a:gd name="T64" fmla="*/ 1511 w 1536"/>
                  <a:gd name="T65" fmla="*/ 487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36" h="615">
                    <a:moveTo>
                      <a:pt x="1511" y="487"/>
                    </a:moveTo>
                    <a:lnTo>
                      <a:pt x="1536" y="437"/>
                    </a:lnTo>
                    <a:lnTo>
                      <a:pt x="1535" y="432"/>
                    </a:lnTo>
                    <a:lnTo>
                      <a:pt x="1519" y="395"/>
                    </a:lnTo>
                    <a:lnTo>
                      <a:pt x="1489" y="356"/>
                    </a:lnTo>
                    <a:lnTo>
                      <a:pt x="1459" y="329"/>
                    </a:lnTo>
                    <a:lnTo>
                      <a:pt x="1417" y="306"/>
                    </a:lnTo>
                    <a:lnTo>
                      <a:pt x="1364" y="288"/>
                    </a:lnTo>
                    <a:lnTo>
                      <a:pt x="1331" y="283"/>
                    </a:lnTo>
                    <a:lnTo>
                      <a:pt x="1267" y="274"/>
                    </a:lnTo>
                    <a:lnTo>
                      <a:pt x="1165" y="270"/>
                    </a:lnTo>
                    <a:lnTo>
                      <a:pt x="1083" y="270"/>
                    </a:lnTo>
                    <a:lnTo>
                      <a:pt x="1011" y="265"/>
                    </a:lnTo>
                    <a:lnTo>
                      <a:pt x="972" y="257"/>
                    </a:lnTo>
                    <a:lnTo>
                      <a:pt x="952" y="251"/>
                    </a:lnTo>
                    <a:lnTo>
                      <a:pt x="902" y="224"/>
                    </a:lnTo>
                    <a:lnTo>
                      <a:pt x="815" y="166"/>
                    </a:lnTo>
                    <a:lnTo>
                      <a:pt x="647" y="29"/>
                    </a:lnTo>
                    <a:lnTo>
                      <a:pt x="615" y="0"/>
                    </a:lnTo>
                    <a:lnTo>
                      <a:pt x="0" y="180"/>
                    </a:lnTo>
                    <a:lnTo>
                      <a:pt x="0" y="615"/>
                    </a:lnTo>
                    <a:lnTo>
                      <a:pt x="35" y="605"/>
                    </a:lnTo>
                    <a:lnTo>
                      <a:pt x="218" y="562"/>
                    </a:lnTo>
                    <a:lnTo>
                      <a:pt x="340" y="540"/>
                    </a:lnTo>
                    <a:lnTo>
                      <a:pt x="385" y="539"/>
                    </a:lnTo>
                    <a:lnTo>
                      <a:pt x="522" y="552"/>
                    </a:lnTo>
                    <a:lnTo>
                      <a:pt x="929" y="591"/>
                    </a:lnTo>
                    <a:lnTo>
                      <a:pt x="1118" y="591"/>
                    </a:lnTo>
                    <a:lnTo>
                      <a:pt x="1218" y="578"/>
                    </a:lnTo>
                    <a:lnTo>
                      <a:pt x="1254" y="565"/>
                    </a:lnTo>
                    <a:lnTo>
                      <a:pt x="1401" y="529"/>
                    </a:lnTo>
                    <a:lnTo>
                      <a:pt x="1508" y="490"/>
                    </a:lnTo>
                    <a:lnTo>
                      <a:pt x="1511" y="487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329" y="3918"/>
                <a:ext cx="546" cy="85"/>
              </a:xfrm>
              <a:custGeom>
                <a:avLst/>
                <a:gdLst>
                  <a:gd name="T0" fmla="*/ 26 w 1638"/>
                  <a:gd name="T1" fmla="*/ 102 h 255"/>
                  <a:gd name="T2" fmla="*/ 64 w 1638"/>
                  <a:gd name="T3" fmla="*/ 95 h 255"/>
                  <a:gd name="T4" fmla="*/ 267 w 1638"/>
                  <a:gd name="T5" fmla="*/ 72 h 255"/>
                  <a:gd name="T6" fmla="*/ 408 w 1638"/>
                  <a:gd name="T7" fmla="*/ 69 h 255"/>
                  <a:gd name="T8" fmla="*/ 461 w 1638"/>
                  <a:gd name="T9" fmla="*/ 76 h 255"/>
                  <a:gd name="T10" fmla="*/ 517 w 1638"/>
                  <a:gd name="T11" fmla="*/ 79 h 255"/>
                  <a:gd name="T12" fmla="*/ 696 w 1638"/>
                  <a:gd name="T13" fmla="*/ 101 h 255"/>
                  <a:gd name="T14" fmla="*/ 906 w 1638"/>
                  <a:gd name="T15" fmla="*/ 129 h 255"/>
                  <a:gd name="T16" fmla="*/ 1103 w 1638"/>
                  <a:gd name="T17" fmla="*/ 151 h 255"/>
                  <a:gd name="T18" fmla="*/ 1178 w 1638"/>
                  <a:gd name="T19" fmla="*/ 152 h 255"/>
                  <a:gd name="T20" fmla="*/ 1217 w 1638"/>
                  <a:gd name="T21" fmla="*/ 151 h 255"/>
                  <a:gd name="T22" fmla="*/ 1296 w 1638"/>
                  <a:gd name="T23" fmla="*/ 139 h 255"/>
                  <a:gd name="T24" fmla="*/ 1414 w 1638"/>
                  <a:gd name="T25" fmla="*/ 105 h 255"/>
                  <a:gd name="T26" fmla="*/ 1605 w 1638"/>
                  <a:gd name="T27" fmla="*/ 18 h 255"/>
                  <a:gd name="T28" fmla="*/ 1638 w 1638"/>
                  <a:gd name="T29" fmla="*/ 0 h 255"/>
                  <a:gd name="T30" fmla="*/ 1638 w 1638"/>
                  <a:gd name="T31" fmla="*/ 0 h 255"/>
                  <a:gd name="T32" fmla="*/ 1638 w 1638"/>
                  <a:gd name="T33" fmla="*/ 21 h 255"/>
                  <a:gd name="T34" fmla="*/ 1625 w 1638"/>
                  <a:gd name="T35" fmla="*/ 59 h 255"/>
                  <a:gd name="T36" fmla="*/ 1604 w 1638"/>
                  <a:gd name="T37" fmla="*/ 75 h 255"/>
                  <a:gd name="T38" fmla="*/ 1587 w 1638"/>
                  <a:gd name="T39" fmla="*/ 76 h 255"/>
                  <a:gd name="T40" fmla="*/ 1546 w 1638"/>
                  <a:gd name="T41" fmla="*/ 95 h 255"/>
                  <a:gd name="T42" fmla="*/ 1453 w 1638"/>
                  <a:gd name="T43" fmla="*/ 132 h 255"/>
                  <a:gd name="T44" fmla="*/ 1348 w 1638"/>
                  <a:gd name="T45" fmla="*/ 165 h 255"/>
                  <a:gd name="T46" fmla="*/ 1235 w 1638"/>
                  <a:gd name="T47" fmla="*/ 194 h 255"/>
                  <a:gd name="T48" fmla="*/ 1178 w 1638"/>
                  <a:gd name="T49" fmla="*/ 204 h 255"/>
                  <a:gd name="T50" fmla="*/ 1042 w 1638"/>
                  <a:gd name="T51" fmla="*/ 204 h 255"/>
                  <a:gd name="T52" fmla="*/ 802 w 1638"/>
                  <a:gd name="T53" fmla="*/ 198 h 255"/>
                  <a:gd name="T54" fmla="*/ 675 w 1638"/>
                  <a:gd name="T55" fmla="*/ 187 h 255"/>
                  <a:gd name="T56" fmla="*/ 639 w 1638"/>
                  <a:gd name="T57" fmla="*/ 178 h 255"/>
                  <a:gd name="T58" fmla="*/ 500 w 1638"/>
                  <a:gd name="T59" fmla="*/ 139 h 255"/>
                  <a:gd name="T60" fmla="*/ 435 w 1638"/>
                  <a:gd name="T61" fmla="*/ 128 h 255"/>
                  <a:gd name="T62" fmla="*/ 435 w 1638"/>
                  <a:gd name="T63" fmla="*/ 204 h 255"/>
                  <a:gd name="T64" fmla="*/ 0 w 1638"/>
                  <a:gd name="T65" fmla="*/ 255 h 255"/>
                  <a:gd name="T66" fmla="*/ 26 w 1638"/>
                  <a:gd name="T67" fmla="*/ 10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38" h="255">
                    <a:moveTo>
                      <a:pt x="26" y="102"/>
                    </a:moveTo>
                    <a:lnTo>
                      <a:pt x="64" y="95"/>
                    </a:lnTo>
                    <a:lnTo>
                      <a:pt x="267" y="72"/>
                    </a:lnTo>
                    <a:lnTo>
                      <a:pt x="408" y="69"/>
                    </a:lnTo>
                    <a:lnTo>
                      <a:pt x="461" y="76"/>
                    </a:lnTo>
                    <a:lnTo>
                      <a:pt x="517" y="79"/>
                    </a:lnTo>
                    <a:lnTo>
                      <a:pt x="696" y="101"/>
                    </a:lnTo>
                    <a:lnTo>
                      <a:pt x="906" y="129"/>
                    </a:lnTo>
                    <a:lnTo>
                      <a:pt x="1103" y="151"/>
                    </a:lnTo>
                    <a:lnTo>
                      <a:pt x="1178" y="152"/>
                    </a:lnTo>
                    <a:lnTo>
                      <a:pt x="1217" y="151"/>
                    </a:lnTo>
                    <a:lnTo>
                      <a:pt x="1296" y="139"/>
                    </a:lnTo>
                    <a:lnTo>
                      <a:pt x="1414" y="105"/>
                    </a:lnTo>
                    <a:lnTo>
                      <a:pt x="1605" y="18"/>
                    </a:lnTo>
                    <a:lnTo>
                      <a:pt x="1638" y="0"/>
                    </a:lnTo>
                    <a:lnTo>
                      <a:pt x="1638" y="0"/>
                    </a:lnTo>
                    <a:lnTo>
                      <a:pt x="1638" y="21"/>
                    </a:lnTo>
                    <a:lnTo>
                      <a:pt x="1625" y="59"/>
                    </a:lnTo>
                    <a:lnTo>
                      <a:pt x="1604" y="75"/>
                    </a:lnTo>
                    <a:lnTo>
                      <a:pt x="1587" y="76"/>
                    </a:lnTo>
                    <a:lnTo>
                      <a:pt x="1546" y="95"/>
                    </a:lnTo>
                    <a:lnTo>
                      <a:pt x="1453" y="132"/>
                    </a:lnTo>
                    <a:lnTo>
                      <a:pt x="1348" y="165"/>
                    </a:lnTo>
                    <a:lnTo>
                      <a:pt x="1235" y="194"/>
                    </a:lnTo>
                    <a:lnTo>
                      <a:pt x="1178" y="204"/>
                    </a:lnTo>
                    <a:lnTo>
                      <a:pt x="1042" y="204"/>
                    </a:lnTo>
                    <a:lnTo>
                      <a:pt x="802" y="198"/>
                    </a:lnTo>
                    <a:lnTo>
                      <a:pt x="675" y="187"/>
                    </a:lnTo>
                    <a:lnTo>
                      <a:pt x="639" y="178"/>
                    </a:lnTo>
                    <a:lnTo>
                      <a:pt x="500" y="139"/>
                    </a:lnTo>
                    <a:lnTo>
                      <a:pt x="435" y="128"/>
                    </a:lnTo>
                    <a:lnTo>
                      <a:pt x="435" y="204"/>
                    </a:lnTo>
                    <a:lnTo>
                      <a:pt x="0" y="255"/>
                    </a:lnTo>
                    <a:lnTo>
                      <a:pt x="26" y="102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89" y="3949"/>
                <a:ext cx="505" cy="360"/>
              </a:xfrm>
              <a:custGeom>
                <a:avLst/>
                <a:gdLst>
                  <a:gd name="T0" fmla="*/ 1490 w 1517"/>
                  <a:gd name="T1" fmla="*/ 1007 h 1080"/>
                  <a:gd name="T2" fmla="*/ 1492 w 1517"/>
                  <a:gd name="T3" fmla="*/ 1004 h 1080"/>
                  <a:gd name="T4" fmla="*/ 1513 w 1517"/>
                  <a:gd name="T5" fmla="*/ 975 h 1080"/>
                  <a:gd name="T6" fmla="*/ 1515 w 1517"/>
                  <a:gd name="T7" fmla="*/ 956 h 1080"/>
                  <a:gd name="T8" fmla="*/ 1517 w 1517"/>
                  <a:gd name="T9" fmla="*/ 944 h 1080"/>
                  <a:gd name="T10" fmla="*/ 1514 w 1517"/>
                  <a:gd name="T11" fmla="*/ 899 h 1080"/>
                  <a:gd name="T12" fmla="*/ 1495 w 1517"/>
                  <a:gd name="T13" fmla="*/ 853 h 1080"/>
                  <a:gd name="T14" fmla="*/ 1469 w 1517"/>
                  <a:gd name="T15" fmla="*/ 820 h 1080"/>
                  <a:gd name="T16" fmla="*/ 1429 w 1517"/>
                  <a:gd name="T17" fmla="*/ 782 h 1080"/>
                  <a:gd name="T18" fmla="*/ 1373 w 1517"/>
                  <a:gd name="T19" fmla="*/ 745 h 1080"/>
                  <a:gd name="T20" fmla="*/ 1337 w 1517"/>
                  <a:gd name="T21" fmla="*/ 726 h 1080"/>
                  <a:gd name="T22" fmla="*/ 1297 w 1517"/>
                  <a:gd name="T23" fmla="*/ 704 h 1080"/>
                  <a:gd name="T24" fmla="*/ 1209 w 1517"/>
                  <a:gd name="T25" fmla="*/ 644 h 1080"/>
                  <a:gd name="T26" fmla="*/ 1114 w 1517"/>
                  <a:gd name="T27" fmla="*/ 569 h 1080"/>
                  <a:gd name="T28" fmla="*/ 1017 w 1517"/>
                  <a:gd name="T29" fmla="*/ 483 h 1080"/>
                  <a:gd name="T30" fmla="*/ 927 w 1517"/>
                  <a:gd name="T31" fmla="*/ 392 h 1080"/>
                  <a:gd name="T32" fmla="*/ 845 w 1517"/>
                  <a:gd name="T33" fmla="*/ 301 h 1080"/>
                  <a:gd name="T34" fmla="*/ 780 w 1517"/>
                  <a:gd name="T35" fmla="*/ 215 h 1080"/>
                  <a:gd name="T36" fmla="*/ 734 w 1517"/>
                  <a:gd name="T37" fmla="*/ 141 h 1080"/>
                  <a:gd name="T38" fmla="*/ 722 w 1517"/>
                  <a:gd name="T39" fmla="*/ 111 h 1080"/>
                  <a:gd name="T40" fmla="*/ 704 w 1517"/>
                  <a:gd name="T41" fmla="*/ 59 h 1080"/>
                  <a:gd name="T42" fmla="*/ 668 w 1517"/>
                  <a:gd name="T43" fmla="*/ 9 h 1080"/>
                  <a:gd name="T44" fmla="*/ 639 w 1517"/>
                  <a:gd name="T45" fmla="*/ 0 h 1080"/>
                  <a:gd name="T46" fmla="*/ 621 w 1517"/>
                  <a:gd name="T47" fmla="*/ 8 h 1080"/>
                  <a:gd name="T48" fmla="*/ 620 w 1517"/>
                  <a:gd name="T49" fmla="*/ 9 h 1080"/>
                  <a:gd name="T50" fmla="*/ 598 w 1517"/>
                  <a:gd name="T51" fmla="*/ 16 h 1080"/>
                  <a:gd name="T52" fmla="*/ 463 w 1517"/>
                  <a:gd name="T53" fmla="*/ 75 h 1080"/>
                  <a:gd name="T54" fmla="*/ 345 w 1517"/>
                  <a:gd name="T55" fmla="*/ 136 h 1080"/>
                  <a:gd name="T56" fmla="*/ 223 w 1517"/>
                  <a:gd name="T57" fmla="*/ 211 h 1080"/>
                  <a:gd name="T58" fmla="*/ 113 w 1517"/>
                  <a:gd name="T59" fmla="*/ 297 h 1080"/>
                  <a:gd name="T60" fmla="*/ 50 w 1517"/>
                  <a:gd name="T61" fmla="*/ 368 h 1080"/>
                  <a:gd name="T62" fmla="*/ 20 w 1517"/>
                  <a:gd name="T63" fmla="*/ 417 h 1080"/>
                  <a:gd name="T64" fmla="*/ 2 w 1517"/>
                  <a:gd name="T65" fmla="*/ 468 h 1080"/>
                  <a:gd name="T66" fmla="*/ 0 w 1517"/>
                  <a:gd name="T67" fmla="*/ 520 h 1080"/>
                  <a:gd name="T68" fmla="*/ 5 w 1517"/>
                  <a:gd name="T69" fmla="*/ 546 h 1080"/>
                  <a:gd name="T70" fmla="*/ 31 w 1517"/>
                  <a:gd name="T71" fmla="*/ 648 h 1080"/>
                  <a:gd name="T72" fmla="*/ 60 w 1517"/>
                  <a:gd name="T73" fmla="*/ 656 h 1080"/>
                  <a:gd name="T74" fmla="*/ 201 w 1517"/>
                  <a:gd name="T75" fmla="*/ 696 h 1080"/>
                  <a:gd name="T76" fmla="*/ 288 w 1517"/>
                  <a:gd name="T77" fmla="*/ 732 h 1080"/>
                  <a:gd name="T78" fmla="*/ 312 w 1517"/>
                  <a:gd name="T79" fmla="*/ 751 h 1080"/>
                  <a:gd name="T80" fmla="*/ 364 w 1517"/>
                  <a:gd name="T81" fmla="*/ 802 h 1080"/>
                  <a:gd name="T82" fmla="*/ 479 w 1517"/>
                  <a:gd name="T83" fmla="*/ 912 h 1080"/>
                  <a:gd name="T84" fmla="*/ 547 w 1517"/>
                  <a:gd name="T85" fmla="*/ 968 h 1080"/>
                  <a:gd name="T86" fmla="*/ 568 w 1517"/>
                  <a:gd name="T87" fmla="*/ 981 h 1080"/>
                  <a:gd name="T88" fmla="*/ 583 w 1517"/>
                  <a:gd name="T89" fmla="*/ 991 h 1080"/>
                  <a:gd name="T90" fmla="*/ 656 w 1517"/>
                  <a:gd name="T91" fmla="*/ 1016 h 1080"/>
                  <a:gd name="T92" fmla="*/ 768 w 1517"/>
                  <a:gd name="T93" fmla="*/ 1041 h 1080"/>
                  <a:gd name="T94" fmla="*/ 907 w 1517"/>
                  <a:gd name="T95" fmla="*/ 1063 h 1080"/>
                  <a:gd name="T96" fmla="*/ 1058 w 1517"/>
                  <a:gd name="T97" fmla="*/ 1077 h 1080"/>
                  <a:gd name="T98" fmla="*/ 1207 w 1517"/>
                  <a:gd name="T99" fmla="*/ 1080 h 1080"/>
                  <a:gd name="T100" fmla="*/ 1344 w 1517"/>
                  <a:gd name="T101" fmla="*/ 1067 h 1080"/>
                  <a:gd name="T102" fmla="*/ 1428 w 1517"/>
                  <a:gd name="T103" fmla="*/ 1043 h 1080"/>
                  <a:gd name="T104" fmla="*/ 1472 w 1517"/>
                  <a:gd name="T105" fmla="*/ 1021 h 1080"/>
                  <a:gd name="T106" fmla="*/ 1490 w 1517"/>
                  <a:gd name="T107" fmla="*/ 1007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17" h="1080">
                    <a:moveTo>
                      <a:pt x="1490" y="1007"/>
                    </a:moveTo>
                    <a:lnTo>
                      <a:pt x="1492" y="1004"/>
                    </a:lnTo>
                    <a:lnTo>
                      <a:pt x="1513" y="975"/>
                    </a:lnTo>
                    <a:lnTo>
                      <a:pt x="1515" y="956"/>
                    </a:lnTo>
                    <a:lnTo>
                      <a:pt x="1517" y="944"/>
                    </a:lnTo>
                    <a:lnTo>
                      <a:pt x="1514" y="899"/>
                    </a:lnTo>
                    <a:lnTo>
                      <a:pt x="1495" y="853"/>
                    </a:lnTo>
                    <a:lnTo>
                      <a:pt x="1469" y="820"/>
                    </a:lnTo>
                    <a:lnTo>
                      <a:pt x="1429" y="782"/>
                    </a:lnTo>
                    <a:lnTo>
                      <a:pt x="1373" y="745"/>
                    </a:lnTo>
                    <a:lnTo>
                      <a:pt x="1337" y="726"/>
                    </a:lnTo>
                    <a:lnTo>
                      <a:pt x="1297" y="704"/>
                    </a:lnTo>
                    <a:lnTo>
                      <a:pt x="1209" y="644"/>
                    </a:lnTo>
                    <a:lnTo>
                      <a:pt x="1114" y="569"/>
                    </a:lnTo>
                    <a:lnTo>
                      <a:pt x="1017" y="483"/>
                    </a:lnTo>
                    <a:lnTo>
                      <a:pt x="927" y="392"/>
                    </a:lnTo>
                    <a:lnTo>
                      <a:pt x="845" y="301"/>
                    </a:lnTo>
                    <a:lnTo>
                      <a:pt x="780" y="215"/>
                    </a:lnTo>
                    <a:lnTo>
                      <a:pt x="734" y="141"/>
                    </a:lnTo>
                    <a:lnTo>
                      <a:pt x="722" y="111"/>
                    </a:lnTo>
                    <a:lnTo>
                      <a:pt x="704" y="59"/>
                    </a:lnTo>
                    <a:lnTo>
                      <a:pt x="668" y="9"/>
                    </a:lnTo>
                    <a:lnTo>
                      <a:pt x="639" y="0"/>
                    </a:lnTo>
                    <a:lnTo>
                      <a:pt x="621" y="8"/>
                    </a:lnTo>
                    <a:lnTo>
                      <a:pt x="620" y="9"/>
                    </a:lnTo>
                    <a:lnTo>
                      <a:pt x="598" y="16"/>
                    </a:lnTo>
                    <a:lnTo>
                      <a:pt x="463" y="75"/>
                    </a:lnTo>
                    <a:lnTo>
                      <a:pt x="345" y="136"/>
                    </a:lnTo>
                    <a:lnTo>
                      <a:pt x="223" y="211"/>
                    </a:lnTo>
                    <a:lnTo>
                      <a:pt x="113" y="297"/>
                    </a:lnTo>
                    <a:lnTo>
                      <a:pt x="50" y="368"/>
                    </a:lnTo>
                    <a:lnTo>
                      <a:pt x="20" y="417"/>
                    </a:lnTo>
                    <a:lnTo>
                      <a:pt x="2" y="468"/>
                    </a:lnTo>
                    <a:lnTo>
                      <a:pt x="0" y="520"/>
                    </a:lnTo>
                    <a:lnTo>
                      <a:pt x="5" y="546"/>
                    </a:lnTo>
                    <a:lnTo>
                      <a:pt x="31" y="648"/>
                    </a:lnTo>
                    <a:lnTo>
                      <a:pt x="60" y="656"/>
                    </a:lnTo>
                    <a:lnTo>
                      <a:pt x="201" y="696"/>
                    </a:lnTo>
                    <a:lnTo>
                      <a:pt x="288" y="732"/>
                    </a:lnTo>
                    <a:lnTo>
                      <a:pt x="312" y="751"/>
                    </a:lnTo>
                    <a:lnTo>
                      <a:pt x="364" y="802"/>
                    </a:lnTo>
                    <a:lnTo>
                      <a:pt x="479" y="912"/>
                    </a:lnTo>
                    <a:lnTo>
                      <a:pt x="547" y="968"/>
                    </a:lnTo>
                    <a:lnTo>
                      <a:pt x="568" y="981"/>
                    </a:lnTo>
                    <a:lnTo>
                      <a:pt x="583" y="991"/>
                    </a:lnTo>
                    <a:lnTo>
                      <a:pt x="656" y="1016"/>
                    </a:lnTo>
                    <a:lnTo>
                      <a:pt x="768" y="1041"/>
                    </a:lnTo>
                    <a:lnTo>
                      <a:pt x="907" y="1063"/>
                    </a:lnTo>
                    <a:lnTo>
                      <a:pt x="1058" y="1077"/>
                    </a:lnTo>
                    <a:lnTo>
                      <a:pt x="1207" y="1080"/>
                    </a:lnTo>
                    <a:lnTo>
                      <a:pt x="1344" y="1067"/>
                    </a:lnTo>
                    <a:lnTo>
                      <a:pt x="1428" y="1043"/>
                    </a:lnTo>
                    <a:lnTo>
                      <a:pt x="1472" y="1021"/>
                    </a:lnTo>
                    <a:lnTo>
                      <a:pt x="1490" y="1007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272" y="300"/>
                <a:ext cx="356" cy="589"/>
              </a:xfrm>
              <a:custGeom>
                <a:avLst/>
                <a:gdLst>
                  <a:gd name="T0" fmla="*/ 1067 w 1067"/>
                  <a:gd name="T1" fmla="*/ 1050 h 1767"/>
                  <a:gd name="T2" fmla="*/ 1067 w 1067"/>
                  <a:gd name="T3" fmla="*/ 1077 h 1767"/>
                  <a:gd name="T4" fmla="*/ 1058 w 1067"/>
                  <a:gd name="T5" fmla="*/ 1124 h 1767"/>
                  <a:gd name="T6" fmla="*/ 1035 w 1067"/>
                  <a:gd name="T7" fmla="*/ 1207 h 1767"/>
                  <a:gd name="T8" fmla="*/ 1015 w 1067"/>
                  <a:gd name="T9" fmla="*/ 1306 h 1767"/>
                  <a:gd name="T10" fmla="*/ 1009 w 1067"/>
                  <a:gd name="T11" fmla="*/ 1334 h 1767"/>
                  <a:gd name="T12" fmla="*/ 990 w 1067"/>
                  <a:gd name="T13" fmla="*/ 1380 h 1767"/>
                  <a:gd name="T14" fmla="*/ 963 w 1067"/>
                  <a:gd name="T15" fmla="*/ 1416 h 1767"/>
                  <a:gd name="T16" fmla="*/ 933 w 1067"/>
                  <a:gd name="T17" fmla="*/ 1443 h 1767"/>
                  <a:gd name="T18" fmla="*/ 855 w 1067"/>
                  <a:gd name="T19" fmla="*/ 1482 h 1767"/>
                  <a:gd name="T20" fmla="*/ 836 w 1067"/>
                  <a:gd name="T21" fmla="*/ 1485 h 1767"/>
                  <a:gd name="T22" fmla="*/ 833 w 1067"/>
                  <a:gd name="T23" fmla="*/ 1518 h 1767"/>
                  <a:gd name="T24" fmla="*/ 812 w 1067"/>
                  <a:gd name="T25" fmla="*/ 1607 h 1767"/>
                  <a:gd name="T26" fmla="*/ 769 w 1067"/>
                  <a:gd name="T27" fmla="*/ 1741 h 1767"/>
                  <a:gd name="T28" fmla="*/ 760 w 1067"/>
                  <a:gd name="T29" fmla="*/ 1767 h 1767"/>
                  <a:gd name="T30" fmla="*/ 682 w 1067"/>
                  <a:gd name="T31" fmla="*/ 1741 h 1767"/>
                  <a:gd name="T32" fmla="*/ 43 w 1067"/>
                  <a:gd name="T33" fmla="*/ 1409 h 1767"/>
                  <a:gd name="T34" fmla="*/ 17 w 1067"/>
                  <a:gd name="T35" fmla="*/ 1280 h 1767"/>
                  <a:gd name="T36" fmla="*/ 17 w 1067"/>
                  <a:gd name="T37" fmla="*/ 1126 h 1767"/>
                  <a:gd name="T38" fmla="*/ 11 w 1067"/>
                  <a:gd name="T39" fmla="*/ 1021 h 1767"/>
                  <a:gd name="T40" fmla="*/ 0 w 1067"/>
                  <a:gd name="T41" fmla="*/ 522 h 1767"/>
                  <a:gd name="T42" fmla="*/ 11 w 1067"/>
                  <a:gd name="T43" fmla="*/ 303 h 1767"/>
                  <a:gd name="T44" fmla="*/ 24 w 1067"/>
                  <a:gd name="T45" fmla="*/ 226 h 1767"/>
                  <a:gd name="T46" fmla="*/ 36 w 1067"/>
                  <a:gd name="T47" fmla="*/ 190 h 1767"/>
                  <a:gd name="T48" fmla="*/ 43 w 1067"/>
                  <a:gd name="T49" fmla="*/ 179 h 1767"/>
                  <a:gd name="T50" fmla="*/ 59 w 1067"/>
                  <a:gd name="T51" fmla="*/ 160 h 1767"/>
                  <a:gd name="T52" fmla="*/ 111 w 1067"/>
                  <a:gd name="T53" fmla="*/ 124 h 1767"/>
                  <a:gd name="T54" fmla="*/ 214 w 1067"/>
                  <a:gd name="T55" fmla="*/ 77 h 1767"/>
                  <a:gd name="T56" fmla="*/ 433 w 1067"/>
                  <a:gd name="T57" fmla="*/ 10 h 1767"/>
                  <a:gd name="T58" fmla="*/ 478 w 1067"/>
                  <a:gd name="T59" fmla="*/ 0 h 1767"/>
                  <a:gd name="T60" fmla="*/ 507 w 1067"/>
                  <a:gd name="T61" fmla="*/ 0 h 1767"/>
                  <a:gd name="T62" fmla="*/ 655 w 1067"/>
                  <a:gd name="T63" fmla="*/ 12 h 1767"/>
                  <a:gd name="T64" fmla="*/ 728 w 1067"/>
                  <a:gd name="T65" fmla="*/ 28 h 1767"/>
                  <a:gd name="T66" fmla="*/ 770 w 1067"/>
                  <a:gd name="T67" fmla="*/ 42 h 1767"/>
                  <a:gd name="T68" fmla="*/ 786 w 1067"/>
                  <a:gd name="T69" fmla="*/ 51 h 1767"/>
                  <a:gd name="T70" fmla="*/ 800 w 1067"/>
                  <a:gd name="T71" fmla="*/ 68 h 1767"/>
                  <a:gd name="T72" fmla="*/ 832 w 1067"/>
                  <a:gd name="T73" fmla="*/ 117 h 1767"/>
                  <a:gd name="T74" fmla="*/ 884 w 1067"/>
                  <a:gd name="T75" fmla="*/ 218 h 1767"/>
                  <a:gd name="T76" fmla="*/ 946 w 1067"/>
                  <a:gd name="T77" fmla="*/ 372 h 1767"/>
                  <a:gd name="T78" fmla="*/ 986 w 1067"/>
                  <a:gd name="T79" fmla="*/ 501 h 1767"/>
                  <a:gd name="T80" fmla="*/ 990 w 1067"/>
                  <a:gd name="T81" fmla="*/ 537 h 1767"/>
                  <a:gd name="T82" fmla="*/ 982 w 1067"/>
                  <a:gd name="T83" fmla="*/ 565 h 1767"/>
                  <a:gd name="T84" fmla="*/ 979 w 1067"/>
                  <a:gd name="T85" fmla="*/ 605 h 1767"/>
                  <a:gd name="T86" fmla="*/ 987 w 1067"/>
                  <a:gd name="T87" fmla="*/ 637 h 1767"/>
                  <a:gd name="T88" fmla="*/ 990 w 1067"/>
                  <a:gd name="T89" fmla="*/ 640 h 1767"/>
                  <a:gd name="T90" fmla="*/ 1000 w 1067"/>
                  <a:gd name="T91" fmla="*/ 667 h 1767"/>
                  <a:gd name="T92" fmla="*/ 1025 w 1067"/>
                  <a:gd name="T93" fmla="*/ 778 h 1767"/>
                  <a:gd name="T94" fmla="*/ 1061 w 1067"/>
                  <a:gd name="T95" fmla="*/ 980 h 1767"/>
                  <a:gd name="T96" fmla="*/ 1067 w 1067"/>
                  <a:gd name="T97" fmla="*/ 1050 h 1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67" h="1767">
                    <a:moveTo>
                      <a:pt x="1067" y="1050"/>
                    </a:moveTo>
                    <a:lnTo>
                      <a:pt x="1067" y="1077"/>
                    </a:lnTo>
                    <a:lnTo>
                      <a:pt x="1058" y="1124"/>
                    </a:lnTo>
                    <a:lnTo>
                      <a:pt x="1035" y="1207"/>
                    </a:lnTo>
                    <a:lnTo>
                      <a:pt x="1015" y="1306"/>
                    </a:lnTo>
                    <a:lnTo>
                      <a:pt x="1009" y="1334"/>
                    </a:lnTo>
                    <a:lnTo>
                      <a:pt x="990" y="1380"/>
                    </a:lnTo>
                    <a:lnTo>
                      <a:pt x="963" y="1416"/>
                    </a:lnTo>
                    <a:lnTo>
                      <a:pt x="933" y="1443"/>
                    </a:lnTo>
                    <a:lnTo>
                      <a:pt x="855" y="1482"/>
                    </a:lnTo>
                    <a:lnTo>
                      <a:pt x="836" y="1485"/>
                    </a:lnTo>
                    <a:lnTo>
                      <a:pt x="833" y="1518"/>
                    </a:lnTo>
                    <a:lnTo>
                      <a:pt x="812" y="1607"/>
                    </a:lnTo>
                    <a:lnTo>
                      <a:pt x="769" y="1741"/>
                    </a:lnTo>
                    <a:lnTo>
                      <a:pt x="760" y="1767"/>
                    </a:lnTo>
                    <a:lnTo>
                      <a:pt x="682" y="1741"/>
                    </a:lnTo>
                    <a:lnTo>
                      <a:pt x="43" y="1409"/>
                    </a:lnTo>
                    <a:lnTo>
                      <a:pt x="17" y="1280"/>
                    </a:lnTo>
                    <a:lnTo>
                      <a:pt x="17" y="1126"/>
                    </a:lnTo>
                    <a:lnTo>
                      <a:pt x="11" y="1021"/>
                    </a:lnTo>
                    <a:lnTo>
                      <a:pt x="0" y="522"/>
                    </a:lnTo>
                    <a:lnTo>
                      <a:pt x="11" y="303"/>
                    </a:lnTo>
                    <a:lnTo>
                      <a:pt x="24" y="226"/>
                    </a:lnTo>
                    <a:lnTo>
                      <a:pt x="36" y="190"/>
                    </a:lnTo>
                    <a:lnTo>
                      <a:pt x="43" y="179"/>
                    </a:lnTo>
                    <a:lnTo>
                      <a:pt x="59" y="160"/>
                    </a:lnTo>
                    <a:lnTo>
                      <a:pt x="111" y="124"/>
                    </a:lnTo>
                    <a:lnTo>
                      <a:pt x="214" y="77"/>
                    </a:lnTo>
                    <a:lnTo>
                      <a:pt x="433" y="10"/>
                    </a:lnTo>
                    <a:lnTo>
                      <a:pt x="478" y="0"/>
                    </a:lnTo>
                    <a:lnTo>
                      <a:pt x="507" y="0"/>
                    </a:lnTo>
                    <a:lnTo>
                      <a:pt x="655" y="12"/>
                    </a:lnTo>
                    <a:lnTo>
                      <a:pt x="728" y="28"/>
                    </a:lnTo>
                    <a:lnTo>
                      <a:pt x="770" y="42"/>
                    </a:lnTo>
                    <a:lnTo>
                      <a:pt x="786" y="51"/>
                    </a:lnTo>
                    <a:lnTo>
                      <a:pt x="800" y="68"/>
                    </a:lnTo>
                    <a:lnTo>
                      <a:pt x="832" y="117"/>
                    </a:lnTo>
                    <a:lnTo>
                      <a:pt x="884" y="218"/>
                    </a:lnTo>
                    <a:lnTo>
                      <a:pt x="946" y="372"/>
                    </a:lnTo>
                    <a:lnTo>
                      <a:pt x="986" y="501"/>
                    </a:lnTo>
                    <a:lnTo>
                      <a:pt x="990" y="537"/>
                    </a:lnTo>
                    <a:lnTo>
                      <a:pt x="982" y="565"/>
                    </a:lnTo>
                    <a:lnTo>
                      <a:pt x="979" y="605"/>
                    </a:lnTo>
                    <a:lnTo>
                      <a:pt x="987" y="637"/>
                    </a:lnTo>
                    <a:lnTo>
                      <a:pt x="990" y="640"/>
                    </a:lnTo>
                    <a:lnTo>
                      <a:pt x="1000" y="667"/>
                    </a:lnTo>
                    <a:lnTo>
                      <a:pt x="1025" y="778"/>
                    </a:lnTo>
                    <a:lnTo>
                      <a:pt x="1061" y="980"/>
                    </a:lnTo>
                    <a:lnTo>
                      <a:pt x="1067" y="105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312" y="684"/>
                <a:ext cx="239" cy="205"/>
              </a:xfrm>
              <a:custGeom>
                <a:avLst/>
                <a:gdLst>
                  <a:gd name="T0" fmla="*/ 0 w 717"/>
                  <a:gd name="T1" fmla="*/ 0 h 615"/>
                  <a:gd name="T2" fmla="*/ 51 w 717"/>
                  <a:gd name="T3" fmla="*/ 42 h 615"/>
                  <a:gd name="T4" fmla="*/ 162 w 717"/>
                  <a:gd name="T5" fmla="*/ 117 h 615"/>
                  <a:gd name="T6" fmla="*/ 281 w 717"/>
                  <a:gd name="T7" fmla="*/ 180 h 615"/>
                  <a:gd name="T8" fmla="*/ 399 w 717"/>
                  <a:gd name="T9" fmla="*/ 232 h 615"/>
                  <a:gd name="T10" fmla="*/ 562 w 717"/>
                  <a:gd name="T11" fmla="*/ 290 h 615"/>
                  <a:gd name="T12" fmla="*/ 703 w 717"/>
                  <a:gd name="T13" fmla="*/ 330 h 615"/>
                  <a:gd name="T14" fmla="*/ 717 w 717"/>
                  <a:gd name="T15" fmla="*/ 333 h 615"/>
                  <a:gd name="T16" fmla="*/ 714 w 717"/>
                  <a:gd name="T17" fmla="*/ 366 h 615"/>
                  <a:gd name="T18" fmla="*/ 693 w 717"/>
                  <a:gd name="T19" fmla="*/ 455 h 615"/>
                  <a:gd name="T20" fmla="*/ 650 w 717"/>
                  <a:gd name="T21" fmla="*/ 589 h 615"/>
                  <a:gd name="T22" fmla="*/ 641 w 717"/>
                  <a:gd name="T23" fmla="*/ 615 h 615"/>
                  <a:gd name="T24" fmla="*/ 563 w 717"/>
                  <a:gd name="T25" fmla="*/ 589 h 615"/>
                  <a:gd name="T26" fmla="*/ 470 w 717"/>
                  <a:gd name="T27" fmla="*/ 520 h 615"/>
                  <a:gd name="T28" fmla="*/ 300 w 717"/>
                  <a:gd name="T29" fmla="*/ 378 h 615"/>
                  <a:gd name="T30" fmla="*/ 156 w 717"/>
                  <a:gd name="T31" fmla="*/ 229 h 615"/>
                  <a:gd name="T32" fmla="*/ 68 w 717"/>
                  <a:gd name="T33" fmla="*/ 116 h 615"/>
                  <a:gd name="T34" fmla="*/ 21 w 717"/>
                  <a:gd name="T35" fmla="*/ 38 h 615"/>
                  <a:gd name="T36" fmla="*/ 0 w 717"/>
                  <a:gd name="T37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7" h="615">
                    <a:moveTo>
                      <a:pt x="0" y="0"/>
                    </a:moveTo>
                    <a:lnTo>
                      <a:pt x="51" y="42"/>
                    </a:lnTo>
                    <a:lnTo>
                      <a:pt x="162" y="117"/>
                    </a:lnTo>
                    <a:lnTo>
                      <a:pt x="281" y="180"/>
                    </a:lnTo>
                    <a:lnTo>
                      <a:pt x="399" y="232"/>
                    </a:lnTo>
                    <a:lnTo>
                      <a:pt x="562" y="290"/>
                    </a:lnTo>
                    <a:lnTo>
                      <a:pt x="703" y="330"/>
                    </a:lnTo>
                    <a:lnTo>
                      <a:pt x="717" y="333"/>
                    </a:lnTo>
                    <a:lnTo>
                      <a:pt x="714" y="366"/>
                    </a:lnTo>
                    <a:lnTo>
                      <a:pt x="693" y="455"/>
                    </a:lnTo>
                    <a:lnTo>
                      <a:pt x="650" y="589"/>
                    </a:lnTo>
                    <a:lnTo>
                      <a:pt x="641" y="615"/>
                    </a:lnTo>
                    <a:lnTo>
                      <a:pt x="563" y="589"/>
                    </a:lnTo>
                    <a:lnTo>
                      <a:pt x="470" y="520"/>
                    </a:lnTo>
                    <a:lnTo>
                      <a:pt x="300" y="378"/>
                    </a:lnTo>
                    <a:lnTo>
                      <a:pt x="156" y="229"/>
                    </a:lnTo>
                    <a:lnTo>
                      <a:pt x="68" y="116"/>
                    </a:lnTo>
                    <a:lnTo>
                      <a:pt x="21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48" y="1972"/>
                <a:ext cx="617" cy="2151"/>
              </a:xfrm>
              <a:custGeom>
                <a:avLst/>
                <a:gdLst>
                  <a:gd name="T0" fmla="*/ 124 w 1853"/>
                  <a:gd name="T1" fmla="*/ 6450 h 6451"/>
                  <a:gd name="T2" fmla="*/ 392 w 1853"/>
                  <a:gd name="T3" fmla="*/ 6408 h 6451"/>
                  <a:gd name="T4" fmla="*/ 668 w 1853"/>
                  <a:gd name="T5" fmla="*/ 6322 h 6451"/>
                  <a:gd name="T6" fmla="*/ 811 w 1853"/>
                  <a:gd name="T7" fmla="*/ 6235 h 6451"/>
                  <a:gd name="T8" fmla="*/ 886 w 1853"/>
                  <a:gd name="T9" fmla="*/ 6144 h 6451"/>
                  <a:gd name="T10" fmla="*/ 913 w 1853"/>
                  <a:gd name="T11" fmla="*/ 6084 h 6451"/>
                  <a:gd name="T12" fmla="*/ 1012 w 1853"/>
                  <a:gd name="T13" fmla="*/ 5753 h 6451"/>
                  <a:gd name="T14" fmla="*/ 1024 w 1853"/>
                  <a:gd name="T15" fmla="*/ 5632 h 6451"/>
                  <a:gd name="T16" fmla="*/ 1041 w 1853"/>
                  <a:gd name="T17" fmla="*/ 5911 h 6451"/>
                  <a:gd name="T18" fmla="*/ 1247 w 1853"/>
                  <a:gd name="T19" fmla="*/ 5846 h 6451"/>
                  <a:gd name="T20" fmla="*/ 1430 w 1853"/>
                  <a:gd name="T21" fmla="*/ 5736 h 6451"/>
                  <a:gd name="T22" fmla="*/ 1520 w 1853"/>
                  <a:gd name="T23" fmla="*/ 5639 h 6451"/>
                  <a:gd name="T24" fmla="*/ 1587 w 1853"/>
                  <a:gd name="T25" fmla="*/ 5515 h 6451"/>
                  <a:gd name="T26" fmla="*/ 1613 w 1853"/>
                  <a:gd name="T27" fmla="*/ 5401 h 6451"/>
                  <a:gd name="T28" fmla="*/ 1554 w 1853"/>
                  <a:gd name="T29" fmla="*/ 5355 h 6451"/>
                  <a:gd name="T30" fmla="*/ 1510 w 1853"/>
                  <a:gd name="T31" fmla="*/ 5299 h 6451"/>
                  <a:gd name="T32" fmla="*/ 1479 w 1853"/>
                  <a:gd name="T33" fmla="*/ 5113 h 6451"/>
                  <a:gd name="T34" fmla="*/ 1460 w 1853"/>
                  <a:gd name="T35" fmla="*/ 5018 h 6451"/>
                  <a:gd name="T36" fmla="*/ 1474 w 1853"/>
                  <a:gd name="T37" fmla="*/ 4755 h 6451"/>
                  <a:gd name="T38" fmla="*/ 1702 w 1853"/>
                  <a:gd name="T39" fmla="*/ 2637 h 6451"/>
                  <a:gd name="T40" fmla="*/ 1759 w 1853"/>
                  <a:gd name="T41" fmla="*/ 2154 h 6451"/>
                  <a:gd name="T42" fmla="*/ 1853 w 1853"/>
                  <a:gd name="T43" fmla="*/ 1018 h 6451"/>
                  <a:gd name="T44" fmla="*/ 1843 w 1853"/>
                  <a:gd name="T45" fmla="*/ 743 h 6451"/>
                  <a:gd name="T46" fmla="*/ 1804 w 1853"/>
                  <a:gd name="T47" fmla="*/ 349 h 6451"/>
                  <a:gd name="T48" fmla="*/ 1792 w 1853"/>
                  <a:gd name="T49" fmla="*/ 0 h 6451"/>
                  <a:gd name="T50" fmla="*/ 249 w 1853"/>
                  <a:gd name="T51" fmla="*/ 130 h 6451"/>
                  <a:gd name="T52" fmla="*/ 124 w 1853"/>
                  <a:gd name="T53" fmla="*/ 746 h 6451"/>
                  <a:gd name="T54" fmla="*/ 61 w 1853"/>
                  <a:gd name="T55" fmla="*/ 1277 h 6451"/>
                  <a:gd name="T56" fmla="*/ 52 w 1853"/>
                  <a:gd name="T57" fmla="*/ 1691 h 6451"/>
                  <a:gd name="T58" fmla="*/ 55 w 1853"/>
                  <a:gd name="T59" fmla="*/ 2642 h 6451"/>
                  <a:gd name="T60" fmla="*/ 26 w 1853"/>
                  <a:gd name="T61" fmla="*/ 3917 h 6451"/>
                  <a:gd name="T62" fmla="*/ 3 w 1853"/>
                  <a:gd name="T63" fmla="*/ 5229 h 6451"/>
                  <a:gd name="T64" fmla="*/ 15 w 1853"/>
                  <a:gd name="T65" fmla="*/ 5711 h 6451"/>
                  <a:gd name="T66" fmla="*/ 26 w 1853"/>
                  <a:gd name="T67" fmla="*/ 5760 h 6451"/>
                  <a:gd name="T68" fmla="*/ 43 w 1853"/>
                  <a:gd name="T69" fmla="*/ 5796 h 6451"/>
                  <a:gd name="T70" fmla="*/ 22 w 1853"/>
                  <a:gd name="T71" fmla="*/ 5933 h 6451"/>
                  <a:gd name="T72" fmla="*/ 0 w 1853"/>
                  <a:gd name="T73" fmla="*/ 6093 h 6451"/>
                  <a:gd name="T74" fmla="*/ 94 w 1853"/>
                  <a:gd name="T75" fmla="*/ 6422 h 6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53" h="6451">
                    <a:moveTo>
                      <a:pt x="102" y="6451"/>
                    </a:moveTo>
                    <a:lnTo>
                      <a:pt x="124" y="6450"/>
                    </a:lnTo>
                    <a:lnTo>
                      <a:pt x="265" y="6431"/>
                    </a:lnTo>
                    <a:lnTo>
                      <a:pt x="392" y="6408"/>
                    </a:lnTo>
                    <a:lnTo>
                      <a:pt x="531" y="6372"/>
                    </a:lnTo>
                    <a:lnTo>
                      <a:pt x="668" y="6322"/>
                    </a:lnTo>
                    <a:lnTo>
                      <a:pt x="759" y="6273"/>
                    </a:lnTo>
                    <a:lnTo>
                      <a:pt x="811" y="6235"/>
                    </a:lnTo>
                    <a:lnTo>
                      <a:pt x="854" y="6192"/>
                    </a:lnTo>
                    <a:lnTo>
                      <a:pt x="886" y="6144"/>
                    </a:lnTo>
                    <a:lnTo>
                      <a:pt x="896" y="6119"/>
                    </a:lnTo>
                    <a:lnTo>
                      <a:pt x="913" y="6084"/>
                    </a:lnTo>
                    <a:lnTo>
                      <a:pt x="985" y="5877"/>
                    </a:lnTo>
                    <a:lnTo>
                      <a:pt x="1012" y="5753"/>
                    </a:lnTo>
                    <a:lnTo>
                      <a:pt x="1024" y="5671"/>
                    </a:lnTo>
                    <a:lnTo>
                      <a:pt x="1024" y="5632"/>
                    </a:lnTo>
                    <a:lnTo>
                      <a:pt x="1024" y="5914"/>
                    </a:lnTo>
                    <a:lnTo>
                      <a:pt x="1041" y="5911"/>
                    </a:lnTo>
                    <a:lnTo>
                      <a:pt x="1149" y="5884"/>
                    </a:lnTo>
                    <a:lnTo>
                      <a:pt x="1247" y="5846"/>
                    </a:lnTo>
                    <a:lnTo>
                      <a:pt x="1352" y="5792"/>
                    </a:lnTo>
                    <a:lnTo>
                      <a:pt x="1430" y="5736"/>
                    </a:lnTo>
                    <a:lnTo>
                      <a:pt x="1477" y="5691"/>
                    </a:lnTo>
                    <a:lnTo>
                      <a:pt x="1520" y="5639"/>
                    </a:lnTo>
                    <a:lnTo>
                      <a:pt x="1558" y="5581"/>
                    </a:lnTo>
                    <a:lnTo>
                      <a:pt x="1587" y="5515"/>
                    </a:lnTo>
                    <a:lnTo>
                      <a:pt x="1607" y="5442"/>
                    </a:lnTo>
                    <a:lnTo>
                      <a:pt x="1613" y="5401"/>
                    </a:lnTo>
                    <a:lnTo>
                      <a:pt x="1604" y="5396"/>
                    </a:lnTo>
                    <a:lnTo>
                      <a:pt x="1554" y="5355"/>
                    </a:lnTo>
                    <a:lnTo>
                      <a:pt x="1522" y="5319"/>
                    </a:lnTo>
                    <a:lnTo>
                      <a:pt x="1510" y="5299"/>
                    </a:lnTo>
                    <a:lnTo>
                      <a:pt x="1507" y="5278"/>
                    </a:lnTo>
                    <a:lnTo>
                      <a:pt x="1479" y="5113"/>
                    </a:lnTo>
                    <a:lnTo>
                      <a:pt x="1460" y="5044"/>
                    </a:lnTo>
                    <a:lnTo>
                      <a:pt x="1460" y="5018"/>
                    </a:lnTo>
                    <a:lnTo>
                      <a:pt x="1457" y="4988"/>
                    </a:lnTo>
                    <a:lnTo>
                      <a:pt x="1474" y="4755"/>
                    </a:lnTo>
                    <a:lnTo>
                      <a:pt x="1536" y="4147"/>
                    </a:lnTo>
                    <a:lnTo>
                      <a:pt x="1702" y="2637"/>
                    </a:lnTo>
                    <a:lnTo>
                      <a:pt x="1741" y="2304"/>
                    </a:lnTo>
                    <a:lnTo>
                      <a:pt x="1759" y="2154"/>
                    </a:lnTo>
                    <a:lnTo>
                      <a:pt x="1834" y="1393"/>
                    </a:lnTo>
                    <a:lnTo>
                      <a:pt x="1853" y="1018"/>
                    </a:lnTo>
                    <a:lnTo>
                      <a:pt x="1851" y="817"/>
                    </a:lnTo>
                    <a:lnTo>
                      <a:pt x="1843" y="743"/>
                    </a:lnTo>
                    <a:lnTo>
                      <a:pt x="1826" y="608"/>
                    </a:lnTo>
                    <a:lnTo>
                      <a:pt x="1804" y="349"/>
                    </a:lnTo>
                    <a:lnTo>
                      <a:pt x="1792" y="49"/>
                    </a:lnTo>
                    <a:lnTo>
                      <a:pt x="1792" y="0"/>
                    </a:lnTo>
                    <a:lnTo>
                      <a:pt x="256" y="102"/>
                    </a:lnTo>
                    <a:lnTo>
                      <a:pt x="249" y="130"/>
                    </a:lnTo>
                    <a:lnTo>
                      <a:pt x="186" y="409"/>
                    </a:lnTo>
                    <a:lnTo>
                      <a:pt x="124" y="746"/>
                    </a:lnTo>
                    <a:lnTo>
                      <a:pt x="88" y="1004"/>
                    </a:lnTo>
                    <a:lnTo>
                      <a:pt x="61" y="1277"/>
                    </a:lnTo>
                    <a:lnTo>
                      <a:pt x="49" y="1554"/>
                    </a:lnTo>
                    <a:lnTo>
                      <a:pt x="52" y="1691"/>
                    </a:lnTo>
                    <a:lnTo>
                      <a:pt x="59" y="1976"/>
                    </a:lnTo>
                    <a:lnTo>
                      <a:pt x="55" y="2642"/>
                    </a:lnTo>
                    <a:lnTo>
                      <a:pt x="32" y="3600"/>
                    </a:lnTo>
                    <a:lnTo>
                      <a:pt x="26" y="3917"/>
                    </a:lnTo>
                    <a:lnTo>
                      <a:pt x="20" y="4270"/>
                    </a:lnTo>
                    <a:lnTo>
                      <a:pt x="3" y="5229"/>
                    </a:lnTo>
                    <a:lnTo>
                      <a:pt x="7" y="5597"/>
                    </a:lnTo>
                    <a:lnTo>
                      <a:pt x="15" y="5711"/>
                    </a:lnTo>
                    <a:lnTo>
                      <a:pt x="22" y="5753"/>
                    </a:lnTo>
                    <a:lnTo>
                      <a:pt x="26" y="5760"/>
                    </a:lnTo>
                    <a:lnTo>
                      <a:pt x="35" y="5770"/>
                    </a:lnTo>
                    <a:lnTo>
                      <a:pt x="43" y="5796"/>
                    </a:lnTo>
                    <a:lnTo>
                      <a:pt x="42" y="5846"/>
                    </a:lnTo>
                    <a:lnTo>
                      <a:pt x="22" y="5933"/>
                    </a:lnTo>
                    <a:lnTo>
                      <a:pt x="3" y="6036"/>
                    </a:lnTo>
                    <a:lnTo>
                      <a:pt x="0" y="6093"/>
                    </a:lnTo>
                    <a:lnTo>
                      <a:pt x="26" y="6202"/>
                    </a:lnTo>
                    <a:lnTo>
                      <a:pt x="94" y="6422"/>
                    </a:lnTo>
                    <a:lnTo>
                      <a:pt x="102" y="6451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381" y="2390"/>
                <a:ext cx="247" cy="1528"/>
              </a:xfrm>
              <a:custGeom>
                <a:avLst/>
                <a:gdLst>
                  <a:gd name="T0" fmla="*/ 690 w 742"/>
                  <a:gd name="T1" fmla="*/ 283 h 4584"/>
                  <a:gd name="T2" fmla="*/ 688 w 742"/>
                  <a:gd name="T3" fmla="*/ 319 h 4584"/>
                  <a:gd name="T4" fmla="*/ 661 w 742"/>
                  <a:gd name="T5" fmla="*/ 490 h 4584"/>
                  <a:gd name="T6" fmla="*/ 586 w 742"/>
                  <a:gd name="T7" fmla="*/ 893 h 4584"/>
                  <a:gd name="T8" fmla="*/ 399 w 742"/>
                  <a:gd name="T9" fmla="*/ 1844 h 4584"/>
                  <a:gd name="T10" fmla="*/ 357 w 742"/>
                  <a:gd name="T11" fmla="*/ 2049 h 4584"/>
                  <a:gd name="T12" fmla="*/ 313 w 742"/>
                  <a:gd name="T13" fmla="*/ 2218 h 4584"/>
                  <a:gd name="T14" fmla="*/ 111 w 742"/>
                  <a:gd name="T15" fmla="*/ 3006 h 4584"/>
                  <a:gd name="T16" fmla="*/ 32 w 742"/>
                  <a:gd name="T17" fmla="*/ 3338 h 4584"/>
                  <a:gd name="T18" fmla="*/ 2 w 742"/>
                  <a:gd name="T19" fmla="*/ 3479 h 4584"/>
                  <a:gd name="T20" fmla="*/ 0 w 742"/>
                  <a:gd name="T21" fmla="*/ 3508 h 4584"/>
                  <a:gd name="T22" fmla="*/ 6 w 742"/>
                  <a:gd name="T23" fmla="*/ 3668 h 4584"/>
                  <a:gd name="T24" fmla="*/ 45 w 742"/>
                  <a:gd name="T25" fmla="*/ 4273 h 4584"/>
                  <a:gd name="T26" fmla="*/ 51 w 742"/>
                  <a:gd name="T27" fmla="*/ 4482 h 4584"/>
                  <a:gd name="T28" fmla="*/ 51 w 742"/>
                  <a:gd name="T29" fmla="*/ 4584 h 4584"/>
                  <a:gd name="T30" fmla="*/ 127 w 742"/>
                  <a:gd name="T31" fmla="*/ 4276 h 4584"/>
                  <a:gd name="T32" fmla="*/ 144 w 742"/>
                  <a:gd name="T33" fmla="*/ 4202 h 4584"/>
                  <a:gd name="T34" fmla="*/ 209 w 742"/>
                  <a:gd name="T35" fmla="*/ 3823 h 4584"/>
                  <a:gd name="T36" fmla="*/ 231 w 742"/>
                  <a:gd name="T37" fmla="*/ 3631 h 4584"/>
                  <a:gd name="T38" fmla="*/ 233 w 742"/>
                  <a:gd name="T39" fmla="*/ 3524 h 4584"/>
                  <a:gd name="T40" fmla="*/ 231 w 742"/>
                  <a:gd name="T41" fmla="*/ 3482 h 4584"/>
                  <a:gd name="T42" fmla="*/ 228 w 742"/>
                  <a:gd name="T43" fmla="*/ 3459 h 4584"/>
                  <a:gd name="T44" fmla="*/ 235 w 742"/>
                  <a:gd name="T45" fmla="*/ 3377 h 4584"/>
                  <a:gd name="T46" fmla="*/ 259 w 742"/>
                  <a:gd name="T47" fmla="*/ 3188 h 4584"/>
                  <a:gd name="T48" fmla="*/ 354 w 742"/>
                  <a:gd name="T49" fmla="*/ 2633 h 4584"/>
                  <a:gd name="T50" fmla="*/ 523 w 742"/>
                  <a:gd name="T51" fmla="*/ 1750 h 4584"/>
                  <a:gd name="T52" fmla="*/ 651 w 742"/>
                  <a:gd name="T53" fmla="*/ 1077 h 4584"/>
                  <a:gd name="T54" fmla="*/ 665 w 742"/>
                  <a:gd name="T55" fmla="*/ 974 h 4584"/>
                  <a:gd name="T56" fmla="*/ 667 w 742"/>
                  <a:gd name="T57" fmla="*/ 929 h 4584"/>
                  <a:gd name="T58" fmla="*/ 688 w 742"/>
                  <a:gd name="T59" fmla="*/ 792 h 4584"/>
                  <a:gd name="T60" fmla="*/ 717 w 742"/>
                  <a:gd name="T61" fmla="*/ 630 h 4584"/>
                  <a:gd name="T62" fmla="*/ 739 w 742"/>
                  <a:gd name="T63" fmla="*/ 473 h 4584"/>
                  <a:gd name="T64" fmla="*/ 742 w 742"/>
                  <a:gd name="T65" fmla="*/ 411 h 4584"/>
                  <a:gd name="T66" fmla="*/ 739 w 742"/>
                  <a:gd name="T67" fmla="*/ 350 h 4584"/>
                  <a:gd name="T68" fmla="*/ 710 w 742"/>
                  <a:gd name="T69" fmla="*/ 213 h 4584"/>
                  <a:gd name="T70" fmla="*/ 652 w 742"/>
                  <a:gd name="T71" fmla="*/ 33 h 4584"/>
                  <a:gd name="T72" fmla="*/ 639 w 742"/>
                  <a:gd name="T73" fmla="*/ 0 h 4584"/>
                  <a:gd name="T74" fmla="*/ 645 w 742"/>
                  <a:gd name="T75" fmla="*/ 21 h 4584"/>
                  <a:gd name="T76" fmla="*/ 674 w 742"/>
                  <a:gd name="T77" fmla="*/ 137 h 4584"/>
                  <a:gd name="T78" fmla="*/ 688 w 742"/>
                  <a:gd name="T79" fmla="*/ 234 h 4584"/>
                  <a:gd name="T80" fmla="*/ 690 w 742"/>
                  <a:gd name="T81" fmla="*/ 283 h 4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2" h="4584">
                    <a:moveTo>
                      <a:pt x="690" y="283"/>
                    </a:moveTo>
                    <a:lnTo>
                      <a:pt x="688" y="319"/>
                    </a:lnTo>
                    <a:lnTo>
                      <a:pt x="661" y="490"/>
                    </a:lnTo>
                    <a:lnTo>
                      <a:pt x="586" y="893"/>
                    </a:lnTo>
                    <a:lnTo>
                      <a:pt x="399" y="1844"/>
                    </a:lnTo>
                    <a:lnTo>
                      <a:pt x="357" y="2049"/>
                    </a:lnTo>
                    <a:lnTo>
                      <a:pt x="313" y="2218"/>
                    </a:lnTo>
                    <a:lnTo>
                      <a:pt x="111" y="3006"/>
                    </a:lnTo>
                    <a:lnTo>
                      <a:pt x="32" y="3338"/>
                    </a:lnTo>
                    <a:lnTo>
                      <a:pt x="2" y="3479"/>
                    </a:lnTo>
                    <a:lnTo>
                      <a:pt x="0" y="3508"/>
                    </a:lnTo>
                    <a:lnTo>
                      <a:pt x="6" y="3668"/>
                    </a:lnTo>
                    <a:lnTo>
                      <a:pt x="45" y="4273"/>
                    </a:lnTo>
                    <a:lnTo>
                      <a:pt x="51" y="4482"/>
                    </a:lnTo>
                    <a:lnTo>
                      <a:pt x="51" y="4584"/>
                    </a:lnTo>
                    <a:lnTo>
                      <a:pt x="127" y="4276"/>
                    </a:lnTo>
                    <a:lnTo>
                      <a:pt x="144" y="4202"/>
                    </a:lnTo>
                    <a:lnTo>
                      <a:pt x="209" y="3823"/>
                    </a:lnTo>
                    <a:lnTo>
                      <a:pt x="231" y="3631"/>
                    </a:lnTo>
                    <a:lnTo>
                      <a:pt x="233" y="3524"/>
                    </a:lnTo>
                    <a:lnTo>
                      <a:pt x="231" y="3482"/>
                    </a:lnTo>
                    <a:lnTo>
                      <a:pt x="228" y="3459"/>
                    </a:lnTo>
                    <a:lnTo>
                      <a:pt x="235" y="3377"/>
                    </a:lnTo>
                    <a:lnTo>
                      <a:pt x="259" y="3188"/>
                    </a:lnTo>
                    <a:lnTo>
                      <a:pt x="354" y="2633"/>
                    </a:lnTo>
                    <a:lnTo>
                      <a:pt x="523" y="1750"/>
                    </a:lnTo>
                    <a:lnTo>
                      <a:pt x="651" y="1077"/>
                    </a:lnTo>
                    <a:lnTo>
                      <a:pt x="665" y="974"/>
                    </a:lnTo>
                    <a:lnTo>
                      <a:pt x="667" y="929"/>
                    </a:lnTo>
                    <a:lnTo>
                      <a:pt x="688" y="792"/>
                    </a:lnTo>
                    <a:lnTo>
                      <a:pt x="717" y="630"/>
                    </a:lnTo>
                    <a:lnTo>
                      <a:pt x="739" y="473"/>
                    </a:lnTo>
                    <a:lnTo>
                      <a:pt x="742" y="411"/>
                    </a:lnTo>
                    <a:lnTo>
                      <a:pt x="739" y="350"/>
                    </a:lnTo>
                    <a:lnTo>
                      <a:pt x="710" y="213"/>
                    </a:lnTo>
                    <a:lnTo>
                      <a:pt x="652" y="33"/>
                    </a:lnTo>
                    <a:lnTo>
                      <a:pt x="639" y="0"/>
                    </a:lnTo>
                    <a:lnTo>
                      <a:pt x="645" y="21"/>
                    </a:lnTo>
                    <a:lnTo>
                      <a:pt x="674" y="137"/>
                    </a:lnTo>
                    <a:lnTo>
                      <a:pt x="688" y="234"/>
                    </a:lnTo>
                    <a:lnTo>
                      <a:pt x="690" y="283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150" y="897"/>
                <a:ext cx="572" cy="1179"/>
              </a:xfrm>
              <a:custGeom>
                <a:avLst/>
                <a:gdLst>
                  <a:gd name="T0" fmla="*/ 0 w 1715"/>
                  <a:gd name="T1" fmla="*/ 3303 h 3535"/>
                  <a:gd name="T2" fmla="*/ 150 w 1715"/>
                  <a:gd name="T3" fmla="*/ 3335 h 3535"/>
                  <a:gd name="T4" fmla="*/ 880 w 1715"/>
                  <a:gd name="T5" fmla="*/ 3473 h 3535"/>
                  <a:gd name="T6" fmla="*/ 1217 w 1715"/>
                  <a:gd name="T7" fmla="*/ 3522 h 3535"/>
                  <a:gd name="T8" fmla="*/ 1382 w 1715"/>
                  <a:gd name="T9" fmla="*/ 3535 h 3535"/>
                  <a:gd name="T10" fmla="*/ 1433 w 1715"/>
                  <a:gd name="T11" fmla="*/ 3533 h 3535"/>
                  <a:gd name="T12" fmla="*/ 1513 w 1715"/>
                  <a:gd name="T13" fmla="*/ 3522 h 3535"/>
                  <a:gd name="T14" fmla="*/ 1626 w 1715"/>
                  <a:gd name="T15" fmla="*/ 3497 h 3535"/>
                  <a:gd name="T16" fmla="*/ 1708 w 1715"/>
                  <a:gd name="T17" fmla="*/ 3463 h 3535"/>
                  <a:gd name="T18" fmla="*/ 1715 w 1715"/>
                  <a:gd name="T19" fmla="*/ 3456 h 3535"/>
                  <a:gd name="T20" fmla="*/ 1433 w 1715"/>
                  <a:gd name="T21" fmla="*/ 1536 h 3535"/>
                  <a:gd name="T22" fmla="*/ 1176 w 1715"/>
                  <a:gd name="T23" fmla="*/ 102 h 3535"/>
                  <a:gd name="T24" fmla="*/ 998 w 1715"/>
                  <a:gd name="T25" fmla="*/ 0 h 3535"/>
                  <a:gd name="T26" fmla="*/ 485 w 1715"/>
                  <a:gd name="T27" fmla="*/ 51 h 3535"/>
                  <a:gd name="T28" fmla="*/ 0 w 1715"/>
                  <a:gd name="T29" fmla="*/ 3303 h 3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15" h="3535">
                    <a:moveTo>
                      <a:pt x="0" y="3303"/>
                    </a:moveTo>
                    <a:lnTo>
                      <a:pt x="150" y="3335"/>
                    </a:lnTo>
                    <a:lnTo>
                      <a:pt x="880" y="3473"/>
                    </a:lnTo>
                    <a:lnTo>
                      <a:pt x="1217" y="3522"/>
                    </a:lnTo>
                    <a:lnTo>
                      <a:pt x="1382" y="3535"/>
                    </a:lnTo>
                    <a:lnTo>
                      <a:pt x="1433" y="3533"/>
                    </a:lnTo>
                    <a:lnTo>
                      <a:pt x="1513" y="3522"/>
                    </a:lnTo>
                    <a:lnTo>
                      <a:pt x="1626" y="3497"/>
                    </a:lnTo>
                    <a:lnTo>
                      <a:pt x="1708" y="3463"/>
                    </a:lnTo>
                    <a:lnTo>
                      <a:pt x="1715" y="3456"/>
                    </a:lnTo>
                    <a:lnTo>
                      <a:pt x="1433" y="1536"/>
                    </a:lnTo>
                    <a:lnTo>
                      <a:pt x="1176" y="102"/>
                    </a:lnTo>
                    <a:lnTo>
                      <a:pt x="998" y="0"/>
                    </a:lnTo>
                    <a:lnTo>
                      <a:pt x="485" y="51"/>
                    </a:lnTo>
                    <a:lnTo>
                      <a:pt x="0" y="3303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526" y="940"/>
                <a:ext cx="213" cy="1169"/>
              </a:xfrm>
              <a:custGeom>
                <a:avLst/>
                <a:gdLst>
                  <a:gd name="T0" fmla="*/ 0 w 639"/>
                  <a:gd name="T1" fmla="*/ 102 h 3508"/>
                  <a:gd name="T2" fmla="*/ 0 w 639"/>
                  <a:gd name="T3" fmla="*/ 109 h 3508"/>
                  <a:gd name="T4" fmla="*/ 9 w 639"/>
                  <a:gd name="T5" fmla="*/ 175 h 3508"/>
                  <a:gd name="T6" fmla="*/ 26 w 639"/>
                  <a:gd name="T7" fmla="*/ 230 h 3508"/>
                  <a:gd name="T8" fmla="*/ 50 w 639"/>
                  <a:gd name="T9" fmla="*/ 324 h 3508"/>
                  <a:gd name="T10" fmla="*/ 102 w 639"/>
                  <a:gd name="T11" fmla="*/ 580 h 3508"/>
                  <a:gd name="T12" fmla="*/ 125 w 639"/>
                  <a:gd name="T13" fmla="*/ 739 h 3508"/>
                  <a:gd name="T14" fmla="*/ 128 w 639"/>
                  <a:gd name="T15" fmla="*/ 793 h 3508"/>
                  <a:gd name="T16" fmla="*/ 132 w 639"/>
                  <a:gd name="T17" fmla="*/ 875 h 3508"/>
                  <a:gd name="T18" fmla="*/ 176 w 639"/>
                  <a:gd name="T19" fmla="*/ 1267 h 3508"/>
                  <a:gd name="T20" fmla="*/ 262 w 639"/>
                  <a:gd name="T21" fmla="*/ 1974 h 3508"/>
                  <a:gd name="T22" fmla="*/ 281 w 639"/>
                  <a:gd name="T23" fmla="*/ 2125 h 3508"/>
                  <a:gd name="T24" fmla="*/ 511 w 639"/>
                  <a:gd name="T25" fmla="*/ 3277 h 3508"/>
                  <a:gd name="T26" fmla="*/ 639 w 639"/>
                  <a:gd name="T27" fmla="*/ 3508 h 3508"/>
                  <a:gd name="T28" fmla="*/ 626 w 639"/>
                  <a:gd name="T29" fmla="*/ 3322 h 3508"/>
                  <a:gd name="T30" fmla="*/ 563 w 639"/>
                  <a:gd name="T31" fmla="*/ 2451 h 3508"/>
                  <a:gd name="T32" fmla="*/ 524 w 639"/>
                  <a:gd name="T33" fmla="*/ 1968 h 3508"/>
                  <a:gd name="T34" fmla="*/ 511 w 639"/>
                  <a:gd name="T35" fmla="*/ 1869 h 3508"/>
                  <a:gd name="T36" fmla="*/ 469 w 639"/>
                  <a:gd name="T37" fmla="*/ 1613 h 3508"/>
                  <a:gd name="T38" fmla="*/ 334 w 639"/>
                  <a:gd name="T39" fmla="*/ 812 h 3508"/>
                  <a:gd name="T40" fmla="*/ 272 w 639"/>
                  <a:gd name="T41" fmla="*/ 482 h 3508"/>
                  <a:gd name="T42" fmla="*/ 240 w 639"/>
                  <a:gd name="T43" fmla="*/ 340 h 3508"/>
                  <a:gd name="T44" fmla="*/ 230 w 639"/>
                  <a:gd name="T45" fmla="*/ 308 h 3508"/>
                  <a:gd name="T46" fmla="*/ 189 w 639"/>
                  <a:gd name="T47" fmla="*/ 211 h 3508"/>
                  <a:gd name="T48" fmla="*/ 112 w 639"/>
                  <a:gd name="T49" fmla="*/ 67 h 3508"/>
                  <a:gd name="T50" fmla="*/ 102 w 639"/>
                  <a:gd name="T51" fmla="*/ 52 h 3508"/>
                  <a:gd name="T52" fmla="*/ 26 w 639"/>
                  <a:gd name="T53" fmla="*/ 0 h 3508"/>
                  <a:gd name="T54" fmla="*/ 0 w 639"/>
                  <a:gd name="T55" fmla="*/ 102 h 3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9" h="3508">
                    <a:moveTo>
                      <a:pt x="0" y="102"/>
                    </a:moveTo>
                    <a:lnTo>
                      <a:pt x="0" y="109"/>
                    </a:lnTo>
                    <a:lnTo>
                      <a:pt x="9" y="175"/>
                    </a:lnTo>
                    <a:lnTo>
                      <a:pt x="26" y="230"/>
                    </a:lnTo>
                    <a:lnTo>
                      <a:pt x="50" y="324"/>
                    </a:lnTo>
                    <a:lnTo>
                      <a:pt x="102" y="580"/>
                    </a:lnTo>
                    <a:lnTo>
                      <a:pt x="125" y="739"/>
                    </a:lnTo>
                    <a:lnTo>
                      <a:pt x="128" y="793"/>
                    </a:lnTo>
                    <a:lnTo>
                      <a:pt x="132" y="875"/>
                    </a:lnTo>
                    <a:lnTo>
                      <a:pt x="176" y="1267"/>
                    </a:lnTo>
                    <a:lnTo>
                      <a:pt x="262" y="1974"/>
                    </a:lnTo>
                    <a:lnTo>
                      <a:pt x="281" y="2125"/>
                    </a:lnTo>
                    <a:lnTo>
                      <a:pt x="511" y="3277"/>
                    </a:lnTo>
                    <a:lnTo>
                      <a:pt x="639" y="3508"/>
                    </a:lnTo>
                    <a:lnTo>
                      <a:pt x="626" y="3322"/>
                    </a:lnTo>
                    <a:lnTo>
                      <a:pt x="563" y="2451"/>
                    </a:lnTo>
                    <a:lnTo>
                      <a:pt x="524" y="1968"/>
                    </a:lnTo>
                    <a:lnTo>
                      <a:pt x="511" y="1869"/>
                    </a:lnTo>
                    <a:lnTo>
                      <a:pt x="469" y="1613"/>
                    </a:lnTo>
                    <a:lnTo>
                      <a:pt x="334" y="812"/>
                    </a:lnTo>
                    <a:lnTo>
                      <a:pt x="272" y="482"/>
                    </a:lnTo>
                    <a:lnTo>
                      <a:pt x="240" y="340"/>
                    </a:lnTo>
                    <a:lnTo>
                      <a:pt x="230" y="308"/>
                    </a:lnTo>
                    <a:lnTo>
                      <a:pt x="189" y="211"/>
                    </a:lnTo>
                    <a:lnTo>
                      <a:pt x="112" y="67"/>
                    </a:lnTo>
                    <a:lnTo>
                      <a:pt x="102" y="52"/>
                    </a:lnTo>
                    <a:lnTo>
                      <a:pt x="26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483" y="886"/>
                <a:ext cx="85" cy="88"/>
              </a:xfrm>
              <a:custGeom>
                <a:avLst/>
                <a:gdLst>
                  <a:gd name="T0" fmla="*/ 0 w 256"/>
                  <a:gd name="T1" fmla="*/ 135 h 263"/>
                  <a:gd name="T2" fmla="*/ 13 w 256"/>
                  <a:gd name="T3" fmla="*/ 151 h 263"/>
                  <a:gd name="T4" fmla="*/ 76 w 256"/>
                  <a:gd name="T5" fmla="*/ 223 h 263"/>
                  <a:gd name="T6" fmla="*/ 115 w 256"/>
                  <a:gd name="T7" fmla="*/ 259 h 263"/>
                  <a:gd name="T8" fmla="*/ 128 w 256"/>
                  <a:gd name="T9" fmla="*/ 263 h 263"/>
                  <a:gd name="T10" fmla="*/ 137 w 256"/>
                  <a:gd name="T11" fmla="*/ 257 h 263"/>
                  <a:gd name="T12" fmla="*/ 193 w 256"/>
                  <a:gd name="T13" fmla="*/ 228 h 263"/>
                  <a:gd name="T14" fmla="*/ 236 w 256"/>
                  <a:gd name="T15" fmla="*/ 214 h 263"/>
                  <a:gd name="T16" fmla="*/ 256 w 256"/>
                  <a:gd name="T17" fmla="*/ 213 h 263"/>
                  <a:gd name="T18" fmla="*/ 252 w 256"/>
                  <a:gd name="T19" fmla="*/ 197 h 263"/>
                  <a:gd name="T20" fmla="*/ 214 w 256"/>
                  <a:gd name="T21" fmla="*/ 106 h 263"/>
                  <a:gd name="T22" fmla="*/ 164 w 256"/>
                  <a:gd name="T23" fmla="*/ 38 h 263"/>
                  <a:gd name="T24" fmla="*/ 128 w 256"/>
                  <a:gd name="T25" fmla="*/ 8 h 263"/>
                  <a:gd name="T26" fmla="*/ 109 w 256"/>
                  <a:gd name="T27" fmla="*/ 0 h 263"/>
                  <a:gd name="T28" fmla="*/ 78 w 256"/>
                  <a:gd name="T29" fmla="*/ 0 h 263"/>
                  <a:gd name="T30" fmla="*/ 52 w 256"/>
                  <a:gd name="T31" fmla="*/ 14 h 263"/>
                  <a:gd name="T32" fmla="*/ 33 w 256"/>
                  <a:gd name="T33" fmla="*/ 38 h 263"/>
                  <a:gd name="T34" fmla="*/ 3 w 256"/>
                  <a:gd name="T35" fmla="*/ 113 h 263"/>
                  <a:gd name="T36" fmla="*/ 0 w 256"/>
                  <a:gd name="T37" fmla="*/ 13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6" h="263">
                    <a:moveTo>
                      <a:pt x="0" y="135"/>
                    </a:moveTo>
                    <a:lnTo>
                      <a:pt x="13" y="151"/>
                    </a:lnTo>
                    <a:lnTo>
                      <a:pt x="76" y="223"/>
                    </a:lnTo>
                    <a:lnTo>
                      <a:pt x="115" y="259"/>
                    </a:lnTo>
                    <a:lnTo>
                      <a:pt x="128" y="263"/>
                    </a:lnTo>
                    <a:lnTo>
                      <a:pt x="137" y="257"/>
                    </a:lnTo>
                    <a:lnTo>
                      <a:pt x="193" y="228"/>
                    </a:lnTo>
                    <a:lnTo>
                      <a:pt x="236" y="214"/>
                    </a:lnTo>
                    <a:lnTo>
                      <a:pt x="256" y="213"/>
                    </a:lnTo>
                    <a:lnTo>
                      <a:pt x="252" y="197"/>
                    </a:lnTo>
                    <a:lnTo>
                      <a:pt x="214" y="106"/>
                    </a:lnTo>
                    <a:lnTo>
                      <a:pt x="164" y="38"/>
                    </a:lnTo>
                    <a:lnTo>
                      <a:pt x="128" y="8"/>
                    </a:lnTo>
                    <a:lnTo>
                      <a:pt x="109" y="0"/>
                    </a:lnTo>
                    <a:lnTo>
                      <a:pt x="78" y="0"/>
                    </a:lnTo>
                    <a:lnTo>
                      <a:pt x="52" y="14"/>
                    </a:lnTo>
                    <a:lnTo>
                      <a:pt x="33" y="38"/>
                    </a:lnTo>
                    <a:lnTo>
                      <a:pt x="3" y="113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-220" y="879"/>
                <a:ext cx="524" cy="1247"/>
              </a:xfrm>
              <a:custGeom>
                <a:avLst/>
                <a:gdLst>
                  <a:gd name="T0" fmla="*/ 727 w 1572"/>
                  <a:gd name="T1" fmla="*/ 183 h 3741"/>
                  <a:gd name="T2" fmla="*/ 711 w 1572"/>
                  <a:gd name="T3" fmla="*/ 227 h 3741"/>
                  <a:gd name="T4" fmla="*/ 633 w 1572"/>
                  <a:gd name="T5" fmla="*/ 459 h 3741"/>
                  <a:gd name="T6" fmla="*/ 586 w 1572"/>
                  <a:gd name="T7" fmla="*/ 615 h 3741"/>
                  <a:gd name="T8" fmla="*/ 573 w 1572"/>
                  <a:gd name="T9" fmla="*/ 670 h 3741"/>
                  <a:gd name="T10" fmla="*/ 567 w 1572"/>
                  <a:gd name="T11" fmla="*/ 694 h 3741"/>
                  <a:gd name="T12" fmla="*/ 543 w 1572"/>
                  <a:gd name="T13" fmla="*/ 752 h 3741"/>
                  <a:gd name="T14" fmla="*/ 484 w 1572"/>
                  <a:gd name="T15" fmla="*/ 851 h 3741"/>
                  <a:gd name="T16" fmla="*/ 379 w 1572"/>
                  <a:gd name="T17" fmla="*/ 1009 h 3741"/>
                  <a:gd name="T18" fmla="*/ 265 w 1572"/>
                  <a:gd name="T19" fmla="*/ 1189 h 3741"/>
                  <a:gd name="T20" fmla="*/ 214 w 1572"/>
                  <a:gd name="T21" fmla="*/ 1284 h 3741"/>
                  <a:gd name="T22" fmla="*/ 176 w 1572"/>
                  <a:gd name="T23" fmla="*/ 1385 h 3741"/>
                  <a:gd name="T24" fmla="*/ 91 w 1572"/>
                  <a:gd name="T25" fmla="*/ 1624 h 3741"/>
                  <a:gd name="T26" fmla="*/ 39 w 1572"/>
                  <a:gd name="T27" fmla="*/ 1809 h 3741"/>
                  <a:gd name="T28" fmla="*/ 14 w 1572"/>
                  <a:gd name="T29" fmla="*/ 1925 h 3741"/>
                  <a:gd name="T30" fmla="*/ 0 w 1572"/>
                  <a:gd name="T31" fmla="*/ 2030 h 3741"/>
                  <a:gd name="T32" fmla="*/ 3 w 1572"/>
                  <a:gd name="T33" fmla="*/ 2118 h 3741"/>
                  <a:gd name="T34" fmla="*/ 10 w 1572"/>
                  <a:gd name="T35" fmla="*/ 2154 h 3741"/>
                  <a:gd name="T36" fmla="*/ 23 w 1572"/>
                  <a:gd name="T37" fmla="*/ 2187 h 3741"/>
                  <a:gd name="T38" fmla="*/ 82 w 1572"/>
                  <a:gd name="T39" fmla="*/ 2291 h 3741"/>
                  <a:gd name="T40" fmla="*/ 219 w 1572"/>
                  <a:gd name="T41" fmla="*/ 2498 h 3741"/>
                  <a:gd name="T42" fmla="*/ 541 w 1572"/>
                  <a:gd name="T43" fmla="*/ 2955 h 3741"/>
                  <a:gd name="T44" fmla="*/ 625 w 1572"/>
                  <a:gd name="T45" fmla="*/ 3076 h 3741"/>
                  <a:gd name="T46" fmla="*/ 816 w 1572"/>
                  <a:gd name="T47" fmla="*/ 3434 h 3741"/>
                  <a:gd name="T48" fmla="*/ 983 w 1572"/>
                  <a:gd name="T49" fmla="*/ 3741 h 3741"/>
                  <a:gd name="T50" fmla="*/ 1044 w 1572"/>
                  <a:gd name="T51" fmla="*/ 3709 h 3741"/>
                  <a:gd name="T52" fmla="*/ 1280 w 1572"/>
                  <a:gd name="T53" fmla="*/ 3558 h 3741"/>
                  <a:gd name="T54" fmla="*/ 1373 w 1572"/>
                  <a:gd name="T55" fmla="*/ 3486 h 3741"/>
                  <a:gd name="T56" fmla="*/ 1452 w 1572"/>
                  <a:gd name="T57" fmla="*/ 3413 h 3741"/>
                  <a:gd name="T58" fmla="*/ 1496 w 1572"/>
                  <a:gd name="T59" fmla="*/ 3358 h 3741"/>
                  <a:gd name="T60" fmla="*/ 1514 w 1572"/>
                  <a:gd name="T61" fmla="*/ 3323 h 3741"/>
                  <a:gd name="T62" fmla="*/ 1520 w 1572"/>
                  <a:gd name="T63" fmla="*/ 3306 h 3741"/>
                  <a:gd name="T64" fmla="*/ 1529 w 1572"/>
                  <a:gd name="T65" fmla="*/ 3273 h 3741"/>
                  <a:gd name="T66" fmla="*/ 1530 w 1572"/>
                  <a:gd name="T67" fmla="*/ 3214 h 3741"/>
                  <a:gd name="T68" fmla="*/ 1519 w 1572"/>
                  <a:gd name="T69" fmla="*/ 3161 h 3741"/>
                  <a:gd name="T70" fmla="*/ 1500 w 1572"/>
                  <a:gd name="T71" fmla="*/ 3117 h 3741"/>
                  <a:gd name="T72" fmla="*/ 1464 w 1572"/>
                  <a:gd name="T73" fmla="*/ 3066 h 3741"/>
                  <a:gd name="T74" fmla="*/ 1422 w 1572"/>
                  <a:gd name="T75" fmla="*/ 3028 h 3741"/>
                  <a:gd name="T76" fmla="*/ 1418 w 1572"/>
                  <a:gd name="T77" fmla="*/ 3025 h 3741"/>
                  <a:gd name="T78" fmla="*/ 1370 w 1572"/>
                  <a:gd name="T79" fmla="*/ 2960 h 3741"/>
                  <a:gd name="T80" fmla="*/ 1142 w 1572"/>
                  <a:gd name="T81" fmla="*/ 2637 h 3741"/>
                  <a:gd name="T82" fmla="*/ 1041 w 1572"/>
                  <a:gd name="T83" fmla="*/ 2477 h 3741"/>
                  <a:gd name="T84" fmla="*/ 995 w 1572"/>
                  <a:gd name="T85" fmla="*/ 2390 h 3741"/>
                  <a:gd name="T86" fmla="*/ 983 w 1572"/>
                  <a:gd name="T87" fmla="*/ 2359 h 3741"/>
                  <a:gd name="T88" fmla="*/ 918 w 1572"/>
                  <a:gd name="T89" fmla="*/ 2167 h 3741"/>
                  <a:gd name="T90" fmla="*/ 905 w 1572"/>
                  <a:gd name="T91" fmla="*/ 2128 h 3741"/>
                  <a:gd name="T92" fmla="*/ 1008 w 1572"/>
                  <a:gd name="T93" fmla="*/ 1745 h 3741"/>
                  <a:gd name="T94" fmla="*/ 1520 w 1572"/>
                  <a:gd name="T95" fmla="*/ 1693 h 3741"/>
                  <a:gd name="T96" fmla="*/ 1572 w 1572"/>
                  <a:gd name="T97" fmla="*/ 157 h 3741"/>
                  <a:gd name="T98" fmla="*/ 1558 w 1572"/>
                  <a:gd name="T99" fmla="*/ 154 h 3741"/>
                  <a:gd name="T100" fmla="*/ 1460 w 1572"/>
                  <a:gd name="T101" fmla="*/ 92 h 3741"/>
                  <a:gd name="T102" fmla="*/ 1360 w 1572"/>
                  <a:gd name="T103" fmla="*/ 46 h 3741"/>
                  <a:gd name="T104" fmla="*/ 1273 w 1572"/>
                  <a:gd name="T105" fmla="*/ 17 h 3741"/>
                  <a:gd name="T106" fmla="*/ 1208 w 1572"/>
                  <a:gd name="T107" fmla="*/ 6 h 3741"/>
                  <a:gd name="T108" fmla="*/ 1140 w 1572"/>
                  <a:gd name="T109" fmla="*/ 0 h 3741"/>
                  <a:gd name="T110" fmla="*/ 1068 w 1572"/>
                  <a:gd name="T111" fmla="*/ 3 h 3741"/>
                  <a:gd name="T112" fmla="*/ 995 w 1572"/>
                  <a:gd name="T113" fmla="*/ 19 h 3741"/>
                  <a:gd name="T114" fmla="*/ 918 w 1572"/>
                  <a:gd name="T115" fmla="*/ 46 h 3741"/>
                  <a:gd name="T116" fmla="*/ 842 w 1572"/>
                  <a:gd name="T117" fmla="*/ 88 h 3741"/>
                  <a:gd name="T118" fmla="*/ 766 w 1572"/>
                  <a:gd name="T119" fmla="*/ 147 h 3741"/>
                  <a:gd name="T120" fmla="*/ 727 w 1572"/>
                  <a:gd name="T121" fmla="*/ 183 h 3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2" h="3741">
                    <a:moveTo>
                      <a:pt x="727" y="183"/>
                    </a:moveTo>
                    <a:lnTo>
                      <a:pt x="711" y="227"/>
                    </a:lnTo>
                    <a:lnTo>
                      <a:pt x="633" y="459"/>
                    </a:lnTo>
                    <a:lnTo>
                      <a:pt x="586" y="615"/>
                    </a:lnTo>
                    <a:lnTo>
                      <a:pt x="573" y="670"/>
                    </a:lnTo>
                    <a:lnTo>
                      <a:pt x="567" y="694"/>
                    </a:lnTo>
                    <a:lnTo>
                      <a:pt x="543" y="752"/>
                    </a:lnTo>
                    <a:lnTo>
                      <a:pt x="484" y="851"/>
                    </a:lnTo>
                    <a:lnTo>
                      <a:pt x="379" y="1009"/>
                    </a:lnTo>
                    <a:lnTo>
                      <a:pt x="265" y="1189"/>
                    </a:lnTo>
                    <a:lnTo>
                      <a:pt x="214" y="1284"/>
                    </a:lnTo>
                    <a:lnTo>
                      <a:pt x="176" y="1385"/>
                    </a:lnTo>
                    <a:lnTo>
                      <a:pt x="91" y="1624"/>
                    </a:lnTo>
                    <a:lnTo>
                      <a:pt x="39" y="1809"/>
                    </a:lnTo>
                    <a:lnTo>
                      <a:pt x="14" y="1925"/>
                    </a:lnTo>
                    <a:lnTo>
                      <a:pt x="0" y="2030"/>
                    </a:lnTo>
                    <a:lnTo>
                      <a:pt x="3" y="2118"/>
                    </a:lnTo>
                    <a:lnTo>
                      <a:pt x="10" y="2154"/>
                    </a:lnTo>
                    <a:lnTo>
                      <a:pt x="23" y="2187"/>
                    </a:lnTo>
                    <a:lnTo>
                      <a:pt x="82" y="2291"/>
                    </a:lnTo>
                    <a:lnTo>
                      <a:pt x="219" y="2498"/>
                    </a:lnTo>
                    <a:lnTo>
                      <a:pt x="541" y="2955"/>
                    </a:lnTo>
                    <a:lnTo>
                      <a:pt x="625" y="3076"/>
                    </a:lnTo>
                    <a:lnTo>
                      <a:pt x="816" y="3434"/>
                    </a:lnTo>
                    <a:lnTo>
                      <a:pt x="983" y="3741"/>
                    </a:lnTo>
                    <a:lnTo>
                      <a:pt x="1044" y="3709"/>
                    </a:lnTo>
                    <a:lnTo>
                      <a:pt x="1280" y="3558"/>
                    </a:lnTo>
                    <a:lnTo>
                      <a:pt x="1373" y="3486"/>
                    </a:lnTo>
                    <a:lnTo>
                      <a:pt x="1452" y="3413"/>
                    </a:lnTo>
                    <a:lnTo>
                      <a:pt x="1496" y="3358"/>
                    </a:lnTo>
                    <a:lnTo>
                      <a:pt x="1514" y="3323"/>
                    </a:lnTo>
                    <a:lnTo>
                      <a:pt x="1520" y="3306"/>
                    </a:lnTo>
                    <a:lnTo>
                      <a:pt x="1529" y="3273"/>
                    </a:lnTo>
                    <a:lnTo>
                      <a:pt x="1530" y="3214"/>
                    </a:lnTo>
                    <a:lnTo>
                      <a:pt x="1519" y="3161"/>
                    </a:lnTo>
                    <a:lnTo>
                      <a:pt x="1500" y="3117"/>
                    </a:lnTo>
                    <a:lnTo>
                      <a:pt x="1464" y="3066"/>
                    </a:lnTo>
                    <a:lnTo>
                      <a:pt x="1422" y="3028"/>
                    </a:lnTo>
                    <a:lnTo>
                      <a:pt x="1418" y="3025"/>
                    </a:lnTo>
                    <a:lnTo>
                      <a:pt x="1370" y="2960"/>
                    </a:lnTo>
                    <a:lnTo>
                      <a:pt x="1142" y="2637"/>
                    </a:lnTo>
                    <a:lnTo>
                      <a:pt x="1041" y="2477"/>
                    </a:lnTo>
                    <a:lnTo>
                      <a:pt x="995" y="2390"/>
                    </a:lnTo>
                    <a:lnTo>
                      <a:pt x="983" y="2359"/>
                    </a:lnTo>
                    <a:lnTo>
                      <a:pt x="918" y="2167"/>
                    </a:lnTo>
                    <a:lnTo>
                      <a:pt x="905" y="2128"/>
                    </a:lnTo>
                    <a:lnTo>
                      <a:pt x="1008" y="1745"/>
                    </a:lnTo>
                    <a:lnTo>
                      <a:pt x="1520" y="1693"/>
                    </a:lnTo>
                    <a:lnTo>
                      <a:pt x="1572" y="157"/>
                    </a:lnTo>
                    <a:lnTo>
                      <a:pt x="1558" y="154"/>
                    </a:lnTo>
                    <a:lnTo>
                      <a:pt x="1460" y="92"/>
                    </a:lnTo>
                    <a:lnTo>
                      <a:pt x="1360" y="46"/>
                    </a:lnTo>
                    <a:lnTo>
                      <a:pt x="1273" y="17"/>
                    </a:lnTo>
                    <a:lnTo>
                      <a:pt x="1208" y="6"/>
                    </a:lnTo>
                    <a:lnTo>
                      <a:pt x="1140" y="0"/>
                    </a:lnTo>
                    <a:lnTo>
                      <a:pt x="1068" y="3"/>
                    </a:lnTo>
                    <a:lnTo>
                      <a:pt x="995" y="19"/>
                    </a:lnTo>
                    <a:lnTo>
                      <a:pt x="918" y="46"/>
                    </a:lnTo>
                    <a:lnTo>
                      <a:pt x="842" y="88"/>
                    </a:lnTo>
                    <a:lnTo>
                      <a:pt x="766" y="147"/>
                    </a:lnTo>
                    <a:lnTo>
                      <a:pt x="727" y="183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-106" y="814"/>
                <a:ext cx="605" cy="1677"/>
              </a:xfrm>
              <a:custGeom>
                <a:avLst/>
                <a:gdLst>
                  <a:gd name="T0" fmla="*/ 1009 w 1815"/>
                  <a:gd name="T1" fmla="*/ 21 h 5031"/>
                  <a:gd name="T2" fmla="*/ 708 w 1815"/>
                  <a:gd name="T3" fmla="*/ 125 h 5031"/>
                  <a:gd name="T4" fmla="*/ 499 w 1815"/>
                  <a:gd name="T5" fmla="*/ 249 h 5031"/>
                  <a:gd name="T6" fmla="*/ 398 w 1815"/>
                  <a:gd name="T7" fmla="*/ 354 h 5031"/>
                  <a:gd name="T8" fmla="*/ 391 w 1815"/>
                  <a:gd name="T9" fmla="*/ 371 h 5031"/>
                  <a:gd name="T10" fmla="*/ 557 w 1815"/>
                  <a:gd name="T11" fmla="*/ 273 h 5031"/>
                  <a:gd name="T12" fmla="*/ 702 w 1815"/>
                  <a:gd name="T13" fmla="*/ 246 h 5031"/>
                  <a:gd name="T14" fmla="*/ 819 w 1815"/>
                  <a:gd name="T15" fmla="*/ 275 h 5031"/>
                  <a:gd name="T16" fmla="*/ 924 w 1815"/>
                  <a:gd name="T17" fmla="*/ 344 h 5031"/>
                  <a:gd name="T18" fmla="*/ 1029 w 1815"/>
                  <a:gd name="T19" fmla="*/ 460 h 5031"/>
                  <a:gd name="T20" fmla="*/ 1097 w 1815"/>
                  <a:gd name="T21" fmla="*/ 584 h 5031"/>
                  <a:gd name="T22" fmla="*/ 1125 w 1815"/>
                  <a:gd name="T23" fmla="*/ 689 h 5031"/>
                  <a:gd name="T24" fmla="*/ 1124 w 1815"/>
                  <a:gd name="T25" fmla="*/ 767 h 5031"/>
                  <a:gd name="T26" fmla="*/ 1073 w 1815"/>
                  <a:gd name="T27" fmla="*/ 1121 h 5031"/>
                  <a:gd name="T28" fmla="*/ 963 w 1815"/>
                  <a:gd name="T29" fmla="*/ 1501 h 5031"/>
                  <a:gd name="T30" fmla="*/ 847 w 1815"/>
                  <a:gd name="T31" fmla="*/ 1743 h 5031"/>
                  <a:gd name="T32" fmla="*/ 727 w 1815"/>
                  <a:gd name="T33" fmla="*/ 1923 h 5031"/>
                  <a:gd name="T34" fmla="*/ 282 w 1815"/>
                  <a:gd name="T35" fmla="*/ 3500 h 5031"/>
                  <a:gd name="T36" fmla="*/ 28 w 1815"/>
                  <a:gd name="T37" fmla="*/ 4918 h 5031"/>
                  <a:gd name="T38" fmla="*/ 324 w 1815"/>
                  <a:gd name="T39" fmla="*/ 4983 h 5031"/>
                  <a:gd name="T40" fmla="*/ 447 w 1815"/>
                  <a:gd name="T41" fmla="*/ 4988 h 5031"/>
                  <a:gd name="T42" fmla="*/ 735 w 1815"/>
                  <a:gd name="T43" fmla="*/ 5028 h 5031"/>
                  <a:gd name="T44" fmla="*/ 881 w 1815"/>
                  <a:gd name="T45" fmla="*/ 5024 h 5031"/>
                  <a:gd name="T46" fmla="*/ 947 w 1815"/>
                  <a:gd name="T47" fmla="*/ 4985 h 5031"/>
                  <a:gd name="T48" fmla="*/ 974 w 1815"/>
                  <a:gd name="T49" fmla="*/ 4965 h 5031"/>
                  <a:gd name="T50" fmla="*/ 1107 w 1815"/>
                  <a:gd name="T51" fmla="*/ 4977 h 5031"/>
                  <a:gd name="T52" fmla="*/ 1261 w 1815"/>
                  <a:gd name="T53" fmla="*/ 5025 h 5031"/>
                  <a:gd name="T54" fmla="*/ 1304 w 1815"/>
                  <a:gd name="T55" fmla="*/ 5015 h 5031"/>
                  <a:gd name="T56" fmla="*/ 1310 w 1815"/>
                  <a:gd name="T57" fmla="*/ 4975 h 5031"/>
                  <a:gd name="T58" fmla="*/ 1238 w 1815"/>
                  <a:gd name="T59" fmla="*/ 4751 h 5031"/>
                  <a:gd name="T60" fmla="*/ 999 w 1815"/>
                  <a:gd name="T61" fmla="*/ 4014 h 5031"/>
                  <a:gd name="T62" fmla="*/ 973 w 1815"/>
                  <a:gd name="T63" fmla="*/ 3885 h 5031"/>
                  <a:gd name="T64" fmla="*/ 987 w 1815"/>
                  <a:gd name="T65" fmla="*/ 3638 h 5031"/>
                  <a:gd name="T66" fmla="*/ 1042 w 1815"/>
                  <a:gd name="T67" fmla="*/ 3340 h 5031"/>
                  <a:gd name="T68" fmla="*/ 1141 w 1815"/>
                  <a:gd name="T69" fmla="*/ 3088 h 5031"/>
                  <a:gd name="T70" fmla="*/ 1226 w 1815"/>
                  <a:gd name="T71" fmla="*/ 2973 h 5031"/>
                  <a:gd name="T72" fmla="*/ 1305 w 1815"/>
                  <a:gd name="T73" fmla="*/ 2911 h 5031"/>
                  <a:gd name="T74" fmla="*/ 1462 w 1815"/>
                  <a:gd name="T75" fmla="*/ 2795 h 5031"/>
                  <a:gd name="T76" fmla="*/ 1622 w 1815"/>
                  <a:gd name="T77" fmla="*/ 2612 h 5031"/>
                  <a:gd name="T78" fmla="*/ 1777 w 1815"/>
                  <a:gd name="T79" fmla="*/ 2335 h 5031"/>
                  <a:gd name="T80" fmla="*/ 1798 w 1815"/>
                  <a:gd name="T81" fmla="*/ 2185 h 5031"/>
                  <a:gd name="T82" fmla="*/ 1811 w 1815"/>
                  <a:gd name="T83" fmla="*/ 1654 h 5031"/>
                  <a:gd name="T84" fmla="*/ 1792 w 1815"/>
                  <a:gd name="T85" fmla="*/ 1452 h 5031"/>
                  <a:gd name="T86" fmla="*/ 1741 w 1815"/>
                  <a:gd name="T87" fmla="*/ 1208 h 5031"/>
                  <a:gd name="T88" fmla="*/ 1618 w 1815"/>
                  <a:gd name="T89" fmla="*/ 802 h 5031"/>
                  <a:gd name="T90" fmla="*/ 1459 w 1815"/>
                  <a:gd name="T91" fmla="*/ 404 h 5031"/>
                  <a:gd name="T92" fmla="*/ 1312 w 1815"/>
                  <a:gd name="T93" fmla="*/ 155 h 5031"/>
                  <a:gd name="T94" fmla="*/ 1253 w 1815"/>
                  <a:gd name="T95" fmla="*/ 96 h 5031"/>
                  <a:gd name="T96" fmla="*/ 1156 w 1815"/>
                  <a:gd name="T97" fmla="*/ 31 h 5031"/>
                  <a:gd name="T98" fmla="*/ 1075 w 1815"/>
                  <a:gd name="T99" fmla="*/ 0 h 5031"/>
                  <a:gd name="T100" fmla="*/ 1025 w 1815"/>
                  <a:gd name="T101" fmla="*/ 17 h 5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15" h="5031">
                    <a:moveTo>
                      <a:pt x="1023" y="18"/>
                    </a:moveTo>
                    <a:lnTo>
                      <a:pt x="1009" y="21"/>
                    </a:lnTo>
                    <a:lnTo>
                      <a:pt x="865" y="63"/>
                    </a:lnTo>
                    <a:lnTo>
                      <a:pt x="708" y="125"/>
                    </a:lnTo>
                    <a:lnTo>
                      <a:pt x="600" y="180"/>
                    </a:lnTo>
                    <a:lnTo>
                      <a:pt x="499" y="249"/>
                    </a:lnTo>
                    <a:lnTo>
                      <a:pt x="434" y="309"/>
                    </a:lnTo>
                    <a:lnTo>
                      <a:pt x="398" y="354"/>
                    </a:lnTo>
                    <a:lnTo>
                      <a:pt x="384" y="377"/>
                    </a:lnTo>
                    <a:lnTo>
                      <a:pt x="391" y="371"/>
                    </a:lnTo>
                    <a:lnTo>
                      <a:pt x="466" y="318"/>
                    </a:lnTo>
                    <a:lnTo>
                      <a:pt x="557" y="273"/>
                    </a:lnTo>
                    <a:lnTo>
                      <a:pt x="627" y="253"/>
                    </a:lnTo>
                    <a:lnTo>
                      <a:pt x="702" y="246"/>
                    </a:lnTo>
                    <a:lnTo>
                      <a:pt x="780" y="257"/>
                    </a:lnTo>
                    <a:lnTo>
                      <a:pt x="819" y="275"/>
                    </a:lnTo>
                    <a:lnTo>
                      <a:pt x="856" y="295"/>
                    </a:lnTo>
                    <a:lnTo>
                      <a:pt x="924" y="344"/>
                    </a:lnTo>
                    <a:lnTo>
                      <a:pt x="981" y="400"/>
                    </a:lnTo>
                    <a:lnTo>
                      <a:pt x="1029" y="460"/>
                    </a:lnTo>
                    <a:lnTo>
                      <a:pt x="1068" y="524"/>
                    </a:lnTo>
                    <a:lnTo>
                      <a:pt x="1097" y="584"/>
                    </a:lnTo>
                    <a:lnTo>
                      <a:pt x="1115" y="640"/>
                    </a:lnTo>
                    <a:lnTo>
                      <a:pt x="1125" y="689"/>
                    </a:lnTo>
                    <a:lnTo>
                      <a:pt x="1125" y="709"/>
                    </a:lnTo>
                    <a:lnTo>
                      <a:pt x="1124" y="767"/>
                    </a:lnTo>
                    <a:lnTo>
                      <a:pt x="1102" y="957"/>
                    </a:lnTo>
                    <a:lnTo>
                      <a:pt x="1073" y="1121"/>
                    </a:lnTo>
                    <a:lnTo>
                      <a:pt x="1027" y="1306"/>
                    </a:lnTo>
                    <a:lnTo>
                      <a:pt x="963" y="1501"/>
                    </a:lnTo>
                    <a:lnTo>
                      <a:pt x="898" y="1648"/>
                    </a:lnTo>
                    <a:lnTo>
                      <a:pt x="847" y="1743"/>
                    </a:lnTo>
                    <a:lnTo>
                      <a:pt x="790" y="1835"/>
                    </a:lnTo>
                    <a:lnTo>
                      <a:pt x="727" y="1923"/>
                    </a:lnTo>
                    <a:lnTo>
                      <a:pt x="691" y="1964"/>
                    </a:lnTo>
                    <a:lnTo>
                      <a:pt x="282" y="3500"/>
                    </a:lnTo>
                    <a:lnTo>
                      <a:pt x="0" y="4908"/>
                    </a:lnTo>
                    <a:lnTo>
                      <a:pt x="28" y="4918"/>
                    </a:lnTo>
                    <a:lnTo>
                      <a:pt x="194" y="4962"/>
                    </a:lnTo>
                    <a:lnTo>
                      <a:pt x="324" y="4983"/>
                    </a:lnTo>
                    <a:lnTo>
                      <a:pt x="384" y="4985"/>
                    </a:lnTo>
                    <a:lnTo>
                      <a:pt x="447" y="4988"/>
                    </a:lnTo>
                    <a:lnTo>
                      <a:pt x="609" y="5012"/>
                    </a:lnTo>
                    <a:lnTo>
                      <a:pt x="735" y="5028"/>
                    </a:lnTo>
                    <a:lnTo>
                      <a:pt x="813" y="5031"/>
                    </a:lnTo>
                    <a:lnTo>
                      <a:pt x="881" y="5024"/>
                    </a:lnTo>
                    <a:lnTo>
                      <a:pt x="931" y="5002"/>
                    </a:lnTo>
                    <a:lnTo>
                      <a:pt x="947" y="4985"/>
                    </a:lnTo>
                    <a:lnTo>
                      <a:pt x="954" y="4976"/>
                    </a:lnTo>
                    <a:lnTo>
                      <a:pt x="974" y="4965"/>
                    </a:lnTo>
                    <a:lnTo>
                      <a:pt x="1012" y="4959"/>
                    </a:lnTo>
                    <a:lnTo>
                      <a:pt x="1107" y="4977"/>
                    </a:lnTo>
                    <a:lnTo>
                      <a:pt x="1206" y="5012"/>
                    </a:lnTo>
                    <a:lnTo>
                      <a:pt x="1261" y="5025"/>
                    </a:lnTo>
                    <a:lnTo>
                      <a:pt x="1291" y="5024"/>
                    </a:lnTo>
                    <a:lnTo>
                      <a:pt x="1304" y="5015"/>
                    </a:lnTo>
                    <a:lnTo>
                      <a:pt x="1310" y="4999"/>
                    </a:lnTo>
                    <a:lnTo>
                      <a:pt x="1310" y="4975"/>
                    </a:lnTo>
                    <a:lnTo>
                      <a:pt x="1305" y="4959"/>
                    </a:lnTo>
                    <a:lnTo>
                      <a:pt x="1238" y="4751"/>
                    </a:lnTo>
                    <a:lnTo>
                      <a:pt x="1063" y="4230"/>
                    </a:lnTo>
                    <a:lnTo>
                      <a:pt x="999" y="4014"/>
                    </a:lnTo>
                    <a:lnTo>
                      <a:pt x="974" y="3913"/>
                    </a:lnTo>
                    <a:lnTo>
                      <a:pt x="973" y="3885"/>
                    </a:lnTo>
                    <a:lnTo>
                      <a:pt x="973" y="3820"/>
                    </a:lnTo>
                    <a:lnTo>
                      <a:pt x="987" y="3638"/>
                    </a:lnTo>
                    <a:lnTo>
                      <a:pt x="1007" y="3493"/>
                    </a:lnTo>
                    <a:lnTo>
                      <a:pt x="1042" y="3340"/>
                    </a:lnTo>
                    <a:lnTo>
                      <a:pt x="1091" y="3190"/>
                    </a:lnTo>
                    <a:lnTo>
                      <a:pt x="1141" y="3088"/>
                    </a:lnTo>
                    <a:lnTo>
                      <a:pt x="1180" y="3026"/>
                    </a:lnTo>
                    <a:lnTo>
                      <a:pt x="1226" y="2973"/>
                    </a:lnTo>
                    <a:lnTo>
                      <a:pt x="1276" y="2928"/>
                    </a:lnTo>
                    <a:lnTo>
                      <a:pt x="1305" y="2911"/>
                    </a:lnTo>
                    <a:lnTo>
                      <a:pt x="1361" y="2877"/>
                    </a:lnTo>
                    <a:lnTo>
                      <a:pt x="1462" y="2795"/>
                    </a:lnTo>
                    <a:lnTo>
                      <a:pt x="1550" y="2705"/>
                    </a:lnTo>
                    <a:lnTo>
                      <a:pt x="1622" y="2612"/>
                    </a:lnTo>
                    <a:lnTo>
                      <a:pt x="1710" y="2476"/>
                    </a:lnTo>
                    <a:lnTo>
                      <a:pt x="1777" y="2335"/>
                    </a:lnTo>
                    <a:lnTo>
                      <a:pt x="1792" y="2298"/>
                    </a:lnTo>
                    <a:lnTo>
                      <a:pt x="1798" y="2185"/>
                    </a:lnTo>
                    <a:lnTo>
                      <a:pt x="1815" y="1851"/>
                    </a:lnTo>
                    <a:lnTo>
                      <a:pt x="1811" y="1654"/>
                    </a:lnTo>
                    <a:lnTo>
                      <a:pt x="1800" y="1520"/>
                    </a:lnTo>
                    <a:lnTo>
                      <a:pt x="1792" y="1452"/>
                    </a:lnTo>
                    <a:lnTo>
                      <a:pt x="1780" y="1382"/>
                    </a:lnTo>
                    <a:lnTo>
                      <a:pt x="1741" y="1208"/>
                    </a:lnTo>
                    <a:lnTo>
                      <a:pt x="1685" y="1010"/>
                    </a:lnTo>
                    <a:lnTo>
                      <a:pt x="1618" y="802"/>
                    </a:lnTo>
                    <a:lnTo>
                      <a:pt x="1541" y="594"/>
                    </a:lnTo>
                    <a:lnTo>
                      <a:pt x="1459" y="404"/>
                    </a:lnTo>
                    <a:lnTo>
                      <a:pt x="1374" y="246"/>
                    </a:lnTo>
                    <a:lnTo>
                      <a:pt x="1312" y="155"/>
                    </a:lnTo>
                    <a:lnTo>
                      <a:pt x="1274" y="112"/>
                    </a:lnTo>
                    <a:lnTo>
                      <a:pt x="1253" y="96"/>
                    </a:lnTo>
                    <a:lnTo>
                      <a:pt x="1217" y="69"/>
                    </a:lnTo>
                    <a:lnTo>
                      <a:pt x="1156" y="31"/>
                    </a:lnTo>
                    <a:lnTo>
                      <a:pt x="1109" y="10"/>
                    </a:lnTo>
                    <a:lnTo>
                      <a:pt x="1075" y="0"/>
                    </a:lnTo>
                    <a:lnTo>
                      <a:pt x="1042" y="2"/>
                    </a:lnTo>
                    <a:lnTo>
                      <a:pt x="1025" y="17"/>
                    </a:lnTo>
                    <a:lnTo>
                      <a:pt x="1023" y="18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93" y="1913"/>
                <a:ext cx="400" cy="205"/>
              </a:xfrm>
              <a:custGeom>
                <a:avLst/>
                <a:gdLst>
                  <a:gd name="T0" fmla="*/ 20 w 1201"/>
                  <a:gd name="T1" fmla="*/ 424 h 614"/>
                  <a:gd name="T2" fmla="*/ 206 w 1201"/>
                  <a:gd name="T3" fmla="*/ 563 h 614"/>
                  <a:gd name="T4" fmla="*/ 322 w 1201"/>
                  <a:gd name="T5" fmla="*/ 581 h 614"/>
                  <a:gd name="T6" fmla="*/ 489 w 1201"/>
                  <a:gd name="T7" fmla="*/ 571 h 614"/>
                  <a:gd name="T8" fmla="*/ 533 w 1201"/>
                  <a:gd name="T9" fmla="*/ 554 h 614"/>
                  <a:gd name="T10" fmla="*/ 631 w 1201"/>
                  <a:gd name="T11" fmla="*/ 537 h 614"/>
                  <a:gd name="T12" fmla="*/ 691 w 1201"/>
                  <a:gd name="T13" fmla="*/ 550 h 614"/>
                  <a:gd name="T14" fmla="*/ 795 w 1201"/>
                  <a:gd name="T15" fmla="*/ 568 h 614"/>
                  <a:gd name="T16" fmla="*/ 903 w 1201"/>
                  <a:gd name="T17" fmla="*/ 612 h 614"/>
                  <a:gd name="T18" fmla="*/ 931 w 1201"/>
                  <a:gd name="T19" fmla="*/ 613 h 614"/>
                  <a:gd name="T20" fmla="*/ 964 w 1201"/>
                  <a:gd name="T21" fmla="*/ 590 h 614"/>
                  <a:gd name="T22" fmla="*/ 973 w 1201"/>
                  <a:gd name="T23" fmla="*/ 563 h 614"/>
                  <a:gd name="T24" fmla="*/ 964 w 1201"/>
                  <a:gd name="T25" fmla="*/ 542 h 614"/>
                  <a:gd name="T26" fmla="*/ 947 w 1201"/>
                  <a:gd name="T27" fmla="*/ 537 h 614"/>
                  <a:gd name="T28" fmla="*/ 743 w 1201"/>
                  <a:gd name="T29" fmla="*/ 434 h 614"/>
                  <a:gd name="T30" fmla="*/ 890 w 1201"/>
                  <a:gd name="T31" fmla="*/ 494 h 614"/>
                  <a:gd name="T32" fmla="*/ 973 w 1201"/>
                  <a:gd name="T33" fmla="*/ 537 h 614"/>
                  <a:gd name="T34" fmla="*/ 1026 w 1201"/>
                  <a:gd name="T35" fmla="*/ 564 h 614"/>
                  <a:gd name="T36" fmla="*/ 1114 w 1201"/>
                  <a:gd name="T37" fmla="*/ 571 h 614"/>
                  <a:gd name="T38" fmla="*/ 1136 w 1201"/>
                  <a:gd name="T39" fmla="*/ 553 h 614"/>
                  <a:gd name="T40" fmla="*/ 1139 w 1201"/>
                  <a:gd name="T41" fmla="*/ 496 h 614"/>
                  <a:gd name="T42" fmla="*/ 1101 w 1201"/>
                  <a:gd name="T43" fmla="*/ 460 h 614"/>
                  <a:gd name="T44" fmla="*/ 769 w 1201"/>
                  <a:gd name="T45" fmla="*/ 306 h 614"/>
                  <a:gd name="T46" fmla="*/ 973 w 1201"/>
                  <a:gd name="T47" fmla="*/ 280 h 614"/>
                  <a:gd name="T48" fmla="*/ 1091 w 1201"/>
                  <a:gd name="T49" fmla="*/ 328 h 614"/>
                  <a:gd name="T50" fmla="*/ 1167 w 1201"/>
                  <a:gd name="T51" fmla="*/ 337 h 614"/>
                  <a:gd name="T52" fmla="*/ 1185 w 1201"/>
                  <a:gd name="T53" fmla="*/ 329 h 614"/>
                  <a:gd name="T54" fmla="*/ 1193 w 1201"/>
                  <a:gd name="T55" fmla="*/ 273 h 614"/>
                  <a:gd name="T56" fmla="*/ 1157 w 1201"/>
                  <a:gd name="T57" fmla="*/ 237 h 614"/>
                  <a:gd name="T58" fmla="*/ 1036 w 1201"/>
                  <a:gd name="T59" fmla="*/ 182 h 614"/>
                  <a:gd name="T60" fmla="*/ 1021 w 1201"/>
                  <a:gd name="T61" fmla="*/ 175 h 614"/>
                  <a:gd name="T62" fmla="*/ 966 w 1201"/>
                  <a:gd name="T63" fmla="*/ 154 h 614"/>
                  <a:gd name="T64" fmla="*/ 743 w 1201"/>
                  <a:gd name="T65" fmla="*/ 154 h 614"/>
                  <a:gd name="T66" fmla="*/ 720 w 1201"/>
                  <a:gd name="T67" fmla="*/ 135 h 614"/>
                  <a:gd name="T68" fmla="*/ 743 w 1201"/>
                  <a:gd name="T69" fmla="*/ 128 h 614"/>
                  <a:gd name="T70" fmla="*/ 934 w 1201"/>
                  <a:gd name="T71" fmla="*/ 136 h 614"/>
                  <a:gd name="T72" fmla="*/ 1055 w 1201"/>
                  <a:gd name="T73" fmla="*/ 201 h 614"/>
                  <a:gd name="T74" fmla="*/ 1084 w 1201"/>
                  <a:gd name="T75" fmla="*/ 203 h 614"/>
                  <a:gd name="T76" fmla="*/ 1101 w 1201"/>
                  <a:gd name="T77" fmla="*/ 182 h 614"/>
                  <a:gd name="T78" fmla="*/ 1101 w 1201"/>
                  <a:gd name="T79" fmla="*/ 159 h 614"/>
                  <a:gd name="T80" fmla="*/ 1084 w 1201"/>
                  <a:gd name="T81" fmla="*/ 128 h 614"/>
                  <a:gd name="T82" fmla="*/ 947 w 1201"/>
                  <a:gd name="T83" fmla="*/ 26 h 614"/>
                  <a:gd name="T84" fmla="*/ 911 w 1201"/>
                  <a:gd name="T85" fmla="*/ 7 h 614"/>
                  <a:gd name="T86" fmla="*/ 845 w 1201"/>
                  <a:gd name="T87" fmla="*/ 0 h 614"/>
                  <a:gd name="T88" fmla="*/ 714 w 1201"/>
                  <a:gd name="T89" fmla="*/ 5 h 614"/>
                  <a:gd name="T90" fmla="*/ 641 w 1201"/>
                  <a:gd name="T91" fmla="*/ 26 h 614"/>
                  <a:gd name="T92" fmla="*/ 518 w 1201"/>
                  <a:gd name="T93" fmla="*/ 44 h 614"/>
                  <a:gd name="T94" fmla="*/ 256 w 1201"/>
                  <a:gd name="T95" fmla="*/ 50 h 614"/>
                  <a:gd name="T96" fmla="*/ 154 w 1201"/>
                  <a:gd name="T97" fmla="*/ 26 h 614"/>
                  <a:gd name="T98" fmla="*/ 147 w 1201"/>
                  <a:gd name="T99" fmla="*/ 132 h 614"/>
                  <a:gd name="T100" fmla="*/ 105 w 1201"/>
                  <a:gd name="T101" fmla="*/ 298 h 614"/>
                  <a:gd name="T102" fmla="*/ 29 w 1201"/>
                  <a:gd name="T103" fmla="*/ 397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01" h="614">
                    <a:moveTo>
                      <a:pt x="0" y="409"/>
                    </a:moveTo>
                    <a:lnTo>
                      <a:pt x="20" y="424"/>
                    </a:lnTo>
                    <a:lnTo>
                      <a:pt x="154" y="531"/>
                    </a:lnTo>
                    <a:lnTo>
                      <a:pt x="206" y="563"/>
                    </a:lnTo>
                    <a:lnTo>
                      <a:pt x="238" y="571"/>
                    </a:lnTo>
                    <a:lnTo>
                      <a:pt x="322" y="581"/>
                    </a:lnTo>
                    <a:lnTo>
                      <a:pt x="413" y="581"/>
                    </a:lnTo>
                    <a:lnTo>
                      <a:pt x="489" y="571"/>
                    </a:lnTo>
                    <a:lnTo>
                      <a:pt x="512" y="563"/>
                    </a:lnTo>
                    <a:lnTo>
                      <a:pt x="533" y="554"/>
                    </a:lnTo>
                    <a:lnTo>
                      <a:pt x="576" y="542"/>
                    </a:lnTo>
                    <a:lnTo>
                      <a:pt x="631" y="537"/>
                    </a:lnTo>
                    <a:lnTo>
                      <a:pt x="641" y="537"/>
                    </a:lnTo>
                    <a:lnTo>
                      <a:pt x="691" y="550"/>
                    </a:lnTo>
                    <a:lnTo>
                      <a:pt x="769" y="563"/>
                    </a:lnTo>
                    <a:lnTo>
                      <a:pt x="795" y="568"/>
                    </a:lnTo>
                    <a:lnTo>
                      <a:pt x="858" y="597"/>
                    </a:lnTo>
                    <a:lnTo>
                      <a:pt x="903" y="612"/>
                    </a:lnTo>
                    <a:lnTo>
                      <a:pt x="921" y="614"/>
                    </a:lnTo>
                    <a:lnTo>
                      <a:pt x="931" y="613"/>
                    </a:lnTo>
                    <a:lnTo>
                      <a:pt x="950" y="604"/>
                    </a:lnTo>
                    <a:lnTo>
                      <a:pt x="964" y="590"/>
                    </a:lnTo>
                    <a:lnTo>
                      <a:pt x="972" y="573"/>
                    </a:lnTo>
                    <a:lnTo>
                      <a:pt x="973" y="563"/>
                    </a:lnTo>
                    <a:lnTo>
                      <a:pt x="972" y="554"/>
                    </a:lnTo>
                    <a:lnTo>
                      <a:pt x="964" y="542"/>
                    </a:lnTo>
                    <a:lnTo>
                      <a:pt x="950" y="537"/>
                    </a:lnTo>
                    <a:lnTo>
                      <a:pt x="947" y="537"/>
                    </a:lnTo>
                    <a:lnTo>
                      <a:pt x="743" y="434"/>
                    </a:lnTo>
                    <a:lnTo>
                      <a:pt x="743" y="434"/>
                    </a:lnTo>
                    <a:lnTo>
                      <a:pt x="769" y="445"/>
                    </a:lnTo>
                    <a:lnTo>
                      <a:pt x="890" y="494"/>
                    </a:lnTo>
                    <a:lnTo>
                      <a:pt x="957" y="525"/>
                    </a:lnTo>
                    <a:lnTo>
                      <a:pt x="973" y="537"/>
                    </a:lnTo>
                    <a:lnTo>
                      <a:pt x="985" y="547"/>
                    </a:lnTo>
                    <a:lnTo>
                      <a:pt x="1026" y="564"/>
                    </a:lnTo>
                    <a:lnTo>
                      <a:pt x="1074" y="573"/>
                    </a:lnTo>
                    <a:lnTo>
                      <a:pt x="1114" y="571"/>
                    </a:lnTo>
                    <a:lnTo>
                      <a:pt x="1127" y="563"/>
                    </a:lnTo>
                    <a:lnTo>
                      <a:pt x="1136" y="553"/>
                    </a:lnTo>
                    <a:lnTo>
                      <a:pt x="1144" y="525"/>
                    </a:lnTo>
                    <a:lnTo>
                      <a:pt x="1139" y="496"/>
                    </a:lnTo>
                    <a:lnTo>
                      <a:pt x="1119" y="470"/>
                    </a:lnTo>
                    <a:lnTo>
                      <a:pt x="1101" y="460"/>
                    </a:lnTo>
                    <a:lnTo>
                      <a:pt x="910" y="371"/>
                    </a:lnTo>
                    <a:lnTo>
                      <a:pt x="769" y="306"/>
                    </a:lnTo>
                    <a:lnTo>
                      <a:pt x="769" y="280"/>
                    </a:lnTo>
                    <a:lnTo>
                      <a:pt x="973" y="280"/>
                    </a:lnTo>
                    <a:lnTo>
                      <a:pt x="992" y="290"/>
                    </a:lnTo>
                    <a:lnTo>
                      <a:pt x="1091" y="328"/>
                    </a:lnTo>
                    <a:lnTo>
                      <a:pt x="1140" y="337"/>
                    </a:lnTo>
                    <a:lnTo>
                      <a:pt x="1167" y="337"/>
                    </a:lnTo>
                    <a:lnTo>
                      <a:pt x="1178" y="332"/>
                    </a:lnTo>
                    <a:lnTo>
                      <a:pt x="1185" y="329"/>
                    </a:lnTo>
                    <a:lnTo>
                      <a:pt x="1201" y="302"/>
                    </a:lnTo>
                    <a:lnTo>
                      <a:pt x="1193" y="273"/>
                    </a:lnTo>
                    <a:lnTo>
                      <a:pt x="1178" y="256"/>
                    </a:lnTo>
                    <a:lnTo>
                      <a:pt x="1157" y="237"/>
                    </a:lnTo>
                    <a:lnTo>
                      <a:pt x="1107" y="208"/>
                    </a:lnTo>
                    <a:lnTo>
                      <a:pt x="1036" y="182"/>
                    </a:lnTo>
                    <a:lnTo>
                      <a:pt x="1025" y="178"/>
                    </a:lnTo>
                    <a:lnTo>
                      <a:pt x="1021" y="175"/>
                    </a:lnTo>
                    <a:lnTo>
                      <a:pt x="995" y="161"/>
                    </a:lnTo>
                    <a:lnTo>
                      <a:pt x="966" y="154"/>
                    </a:lnTo>
                    <a:lnTo>
                      <a:pt x="947" y="154"/>
                    </a:lnTo>
                    <a:lnTo>
                      <a:pt x="743" y="154"/>
                    </a:lnTo>
                    <a:lnTo>
                      <a:pt x="737" y="149"/>
                    </a:lnTo>
                    <a:lnTo>
                      <a:pt x="720" y="135"/>
                    </a:lnTo>
                    <a:lnTo>
                      <a:pt x="727" y="128"/>
                    </a:lnTo>
                    <a:lnTo>
                      <a:pt x="743" y="128"/>
                    </a:lnTo>
                    <a:lnTo>
                      <a:pt x="921" y="128"/>
                    </a:lnTo>
                    <a:lnTo>
                      <a:pt x="934" y="136"/>
                    </a:lnTo>
                    <a:lnTo>
                      <a:pt x="1005" y="180"/>
                    </a:lnTo>
                    <a:lnTo>
                      <a:pt x="1055" y="201"/>
                    </a:lnTo>
                    <a:lnTo>
                      <a:pt x="1075" y="204"/>
                    </a:lnTo>
                    <a:lnTo>
                      <a:pt x="1084" y="203"/>
                    </a:lnTo>
                    <a:lnTo>
                      <a:pt x="1095" y="195"/>
                    </a:lnTo>
                    <a:lnTo>
                      <a:pt x="1101" y="182"/>
                    </a:lnTo>
                    <a:lnTo>
                      <a:pt x="1101" y="178"/>
                    </a:lnTo>
                    <a:lnTo>
                      <a:pt x="1101" y="159"/>
                    </a:lnTo>
                    <a:lnTo>
                      <a:pt x="1095" y="136"/>
                    </a:lnTo>
                    <a:lnTo>
                      <a:pt x="1084" y="128"/>
                    </a:lnTo>
                    <a:lnTo>
                      <a:pt x="1075" y="128"/>
                    </a:lnTo>
                    <a:lnTo>
                      <a:pt x="947" y="26"/>
                    </a:lnTo>
                    <a:lnTo>
                      <a:pt x="944" y="21"/>
                    </a:lnTo>
                    <a:lnTo>
                      <a:pt x="911" y="7"/>
                    </a:lnTo>
                    <a:lnTo>
                      <a:pt x="872" y="0"/>
                    </a:lnTo>
                    <a:lnTo>
                      <a:pt x="845" y="0"/>
                    </a:lnTo>
                    <a:lnTo>
                      <a:pt x="800" y="0"/>
                    </a:lnTo>
                    <a:lnTo>
                      <a:pt x="714" y="5"/>
                    </a:lnTo>
                    <a:lnTo>
                      <a:pt x="661" y="17"/>
                    </a:lnTo>
                    <a:lnTo>
                      <a:pt x="641" y="26"/>
                    </a:lnTo>
                    <a:lnTo>
                      <a:pt x="615" y="34"/>
                    </a:lnTo>
                    <a:lnTo>
                      <a:pt x="518" y="44"/>
                    </a:lnTo>
                    <a:lnTo>
                      <a:pt x="337" y="50"/>
                    </a:lnTo>
                    <a:lnTo>
                      <a:pt x="256" y="50"/>
                    </a:lnTo>
                    <a:lnTo>
                      <a:pt x="167" y="26"/>
                    </a:lnTo>
                    <a:lnTo>
                      <a:pt x="154" y="26"/>
                    </a:lnTo>
                    <a:lnTo>
                      <a:pt x="154" y="36"/>
                    </a:lnTo>
                    <a:lnTo>
                      <a:pt x="147" y="132"/>
                    </a:lnTo>
                    <a:lnTo>
                      <a:pt x="127" y="231"/>
                    </a:lnTo>
                    <a:lnTo>
                      <a:pt x="105" y="298"/>
                    </a:lnTo>
                    <a:lnTo>
                      <a:pt x="72" y="355"/>
                    </a:lnTo>
                    <a:lnTo>
                      <a:pt x="29" y="397"/>
                    </a:lnTo>
                    <a:lnTo>
                      <a:pt x="0" y="40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269" y="718"/>
                <a:ext cx="265" cy="265"/>
              </a:xfrm>
              <a:custGeom>
                <a:avLst/>
                <a:gdLst>
                  <a:gd name="T0" fmla="*/ 26 w 795"/>
                  <a:gd name="T1" fmla="*/ 0 h 793"/>
                  <a:gd name="T2" fmla="*/ 42 w 795"/>
                  <a:gd name="T3" fmla="*/ 13 h 793"/>
                  <a:gd name="T4" fmla="*/ 150 w 795"/>
                  <a:gd name="T5" fmla="*/ 82 h 793"/>
                  <a:gd name="T6" fmla="*/ 251 w 795"/>
                  <a:gd name="T7" fmla="*/ 132 h 793"/>
                  <a:gd name="T8" fmla="*/ 308 w 795"/>
                  <a:gd name="T9" fmla="*/ 154 h 793"/>
                  <a:gd name="T10" fmla="*/ 337 w 795"/>
                  <a:gd name="T11" fmla="*/ 164 h 793"/>
                  <a:gd name="T12" fmla="*/ 405 w 795"/>
                  <a:gd name="T13" fmla="*/ 195 h 793"/>
                  <a:gd name="T14" fmla="*/ 516 w 795"/>
                  <a:gd name="T15" fmla="*/ 262 h 793"/>
                  <a:gd name="T16" fmla="*/ 660 w 795"/>
                  <a:gd name="T17" fmla="*/ 367 h 793"/>
                  <a:gd name="T18" fmla="*/ 745 w 795"/>
                  <a:gd name="T19" fmla="*/ 445 h 793"/>
                  <a:gd name="T20" fmla="*/ 783 w 795"/>
                  <a:gd name="T21" fmla="*/ 492 h 793"/>
                  <a:gd name="T22" fmla="*/ 795 w 795"/>
                  <a:gd name="T23" fmla="*/ 512 h 793"/>
                  <a:gd name="T24" fmla="*/ 789 w 795"/>
                  <a:gd name="T25" fmla="*/ 531 h 793"/>
                  <a:gd name="T26" fmla="*/ 772 w 795"/>
                  <a:gd name="T27" fmla="*/ 567 h 793"/>
                  <a:gd name="T28" fmla="*/ 737 w 795"/>
                  <a:gd name="T29" fmla="*/ 619 h 793"/>
                  <a:gd name="T30" fmla="*/ 631 w 795"/>
                  <a:gd name="T31" fmla="*/ 720 h 793"/>
                  <a:gd name="T32" fmla="*/ 539 w 795"/>
                  <a:gd name="T33" fmla="*/ 793 h 793"/>
                  <a:gd name="T34" fmla="*/ 0 w 795"/>
                  <a:gd name="T35" fmla="*/ 178 h 793"/>
                  <a:gd name="T36" fmla="*/ 26 w 795"/>
                  <a:gd name="T37" fmla="*/ 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5" h="793">
                    <a:moveTo>
                      <a:pt x="26" y="0"/>
                    </a:moveTo>
                    <a:lnTo>
                      <a:pt x="42" y="13"/>
                    </a:lnTo>
                    <a:lnTo>
                      <a:pt x="150" y="82"/>
                    </a:lnTo>
                    <a:lnTo>
                      <a:pt x="251" y="132"/>
                    </a:lnTo>
                    <a:lnTo>
                      <a:pt x="308" y="154"/>
                    </a:lnTo>
                    <a:lnTo>
                      <a:pt x="337" y="164"/>
                    </a:lnTo>
                    <a:lnTo>
                      <a:pt x="405" y="195"/>
                    </a:lnTo>
                    <a:lnTo>
                      <a:pt x="516" y="262"/>
                    </a:lnTo>
                    <a:lnTo>
                      <a:pt x="660" y="367"/>
                    </a:lnTo>
                    <a:lnTo>
                      <a:pt x="745" y="445"/>
                    </a:lnTo>
                    <a:lnTo>
                      <a:pt x="783" y="492"/>
                    </a:lnTo>
                    <a:lnTo>
                      <a:pt x="795" y="512"/>
                    </a:lnTo>
                    <a:lnTo>
                      <a:pt x="789" y="531"/>
                    </a:lnTo>
                    <a:lnTo>
                      <a:pt x="772" y="567"/>
                    </a:lnTo>
                    <a:lnTo>
                      <a:pt x="737" y="619"/>
                    </a:lnTo>
                    <a:lnTo>
                      <a:pt x="631" y="720"/>
                    </a:lnTo>
                    <a:lnTo>
                      <a:pt x="539" y="793"/>
                    </a:lnTo>
                    <a:lnTo>
                      <a:pt x="0" y="17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EE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235" y="761"/>
                <a:ext cx="262" cy="827"/>
              </a:xfrm>
              <a:custGeom>
                <a:avLst/>
                <a:gdLst>
                  <a:gd name="T0" fmla="*/ 102 w 785"/>
                  <a:gd name="T1" fmla="*/ 0 h 2482"/>
                  <a:gd name="T2" fmla="*/ 97 w 785"/>
                  <a:gd name="T3" fmla="*/ 16 h 2482"/>
                  <a:gd name="T4" fmla="*/ 56 w 785"/>
                  <a:gd name="T5" fmla="*/ 99 h 2482"/>
                  <a:gd name="T6" fmla="*/ 20 w 785"/>
                  <a:gd name="T7" fmla="*/ 157 h 2482"/>
                  <a:gd name="T8" fmla="*/ 0 w 785"/>
                  <a:gd name="T9" fmla="*/ 178 h 2482"/>
                  <a:gd name="T10" fmla="*/ 52 w 785"/>
                  <a:gd name="T11" fmla="*/ 227 h 2482"/>
                  <a:gd name="T12" fmla="*/ 288 w 785"/>
                  <a:gd name="T13" fmla="*/ 472 h 2482"/>
                  <a:gd name="T14" fmla="*/ 387 w 785"/>
                  <a:gd name="T15" fmla="*/ 596 h 2482"/>
                  <a:gd name="T16" fmla="*/ 428 w 785"/>
                  <a:gd name="T17" fmla="*/ 665 h 2482"/>
                  <a:gd name="T18" fmla="*/ 436 w 785"/>
                  <a:gd name="T19" fmla="*/ 691 h 2482"/>
                  <a:gd name="T20" fmla="*/ 461 w 785"/>
                  <a:gd name="T21" fmla="*/ 747 h 2482"/>
                  <a:gd name="T22" fmla="*/ 547 w 785"/>
                  <a:gd name="T23" fmla="*/ 992 h 2482"/>
                  <a:gd name="T24" fmla="*/ 642 w 785"/>
                  <a:gd name="T25" fmla="*/ 1300 h 2482"/>
                  <a:gd name="T26" fmla="*/ 695 w 785"/>
                  <a:gd name="T27" fmla="*/ 1503 h 2482"/>
                  <a:gd name="T28" fmla="*/ 716 w 785"/>
                  <a:gd name="T29" fmla="*/ 1605 h 2482"/>
                  <a:gd name="T30" fmla="*/ 717 w 785"/>
                  <a:gd name="T31" fmla="*/ 1638 h 2482"/>
                  <a:gd name="T32" fmla="*/ 727 w 785"/>
                  <a:gd name="T33" fmla="*/ 1791 h 2482"/>
                  <a:gd name="T34" fmla="*/ 757 w 785"/>
                  <a:gd name="T35" fmla="*/ 2155 h 2482"/>
                  <a:gd name="T36" fmla="*/ 760 w 785"/>
                  <a:gd name="T37" fmla="*/ 2332 h 2482"/>
                  <a:gd name="T38" fmla="*/ 752 w 785"/>
                  <a:gd name="T39" fmla="*/ 2438 h 2482"/>
                  <a:gd name="T40" fmla="*/ 743 w 785"/>
                  <a:gd name="T41" fmla="*/ 2482 h 2482"/>
                  <a:gd name="T42" fmla="*/ 753 w 785"/>
                  <a:gd name="T43" fmla="*/ 2403 h 2482"/>
                  <a:gd name="T44" fmla="*/ 783 w 785"/>
                  <a:gd name="T45" fmla="*/ 1971 h 2482"/>
                  <a:gd name="T46" fmla="*/ 785 w 785"/>
                  <a:gd name="T47" fmla="*/ 1736 h 2482"/>
                  <a:gd name="T48" fmla="*/ 777 w 785"/>
                  <a:gd name="T49" fmla="*/ 1595 h 2482"/>
                  <a:gd name="T50" fmla="*/ 769 w 785"/>
                  <a:gd name="T51" fmla="*/ 1536 h 2482"/>
                  <a:gd name="T52" fmla="*/ 757 w 785"/>
                  <a:gd name="T53" fmla="*/ 1471 h 2482"/>
                  <a:gd name="T54" fmla="*/ 729 w 785"/>
                  <a:gd name="T55" fmla="*/ 1335 h 2482"/>
                  <a:gd name="T56" fmla="*/ 669 w 785"/>
                  <a:gd name="T57" fmla="*/ 1119 h 2482"/>
                  <a:gd name="T58" fmla="*/ 531 w 785"/>
                  <a:gd name="T59" fmla="*/ 700 h 2482"/>
                  <a:gd name="T60" fmla="*/ 461 w 785"/>
                  <a:gd name="T61" fmla="*/ 511 h 2482"/>
                  <a:gd name="T62" fmla="*/ 445 w 785"/>
                  <a:gd name="T63" fmla="*/ 468 h 2482"/>
                  <a:gd name="T64" fmla="*/ 400 w 785"/>
                  <a:gd name="T65" fmla="*/ 378 h 2482"/>
                  <a:gd name="T66" fmla="*/ 314 w 785"/>
                  <a:gd name="T67" fmla="*/ 247 h 2482"/>
                  <a:gd name="T68" fmla="*/ 138 w 785"/>
                  <a:gd name="T69" fmla="*/ 34 h 2482"/>
                  <a:gd name="T70" fmla="*/ 102 w 785"/>
                  <a:gd name="T71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5" h="2482">
                    <a:moveTo>
                      <a:pt x="102" y="0"/>
                    </a:moveTo>
                    <a:lnTo>
                      <a:pt x="97" y="16"/>
                    </a:lnTo>
                    <a:lnTo>
                      <a:pt x="56" y="99"/>
                    </a:lnTo>
                    <a:lnTo>
                      <a:pt x="20" y="157"/>
                    </a:lnTo>
                    <a:lnTo>
                      <a:pt x="0" y="178"/>
                    </a:lnTo>
                    <a:lnTo>
                      <a:pt x="52" y="227"/>
                    </a:lnTo>
                    <a:lnTo>
                      <a:pt x="288" y="472"/>
                    </a:lnTo>
                    <a:lnTo>
                      <a:pt x="387" y="596"/>
                    </a:lnTo>
                    <a:lnTo>
                      <a:pt x="428" y="665"/>
                    </a:lnTo>
                    <a:lnTo>
                      <a:pt x="436" y="691"/>
                    </a:lnTo>
                    <a:lnTo>
                      <a:pt x="461" y="747"/>
                    </a:lnTo>
                    <a:lnTo>
                      <a:pt x="547" y="992"/>
                    </a:lnTo>
                    <a:lnTo>
                      <a:pt x="642" y="1300"/>
                    </a:lnTo>
                    <a:lnTo>
                      <a:pt x="695" y="1503"/>
                    </a:lnTo>
                    <a:lnTo>
                      <a:pt x="716" y="1605"/>
                    </a:lnTo>
                    <a:lnTo>
                      <a:pt x="717" y="1638"/>
                    </a:lnTo>
                    <a:lnTo>
                      <a:pt x="727" y="1791"/>
                    </a:lnTo>
                    <a:lnTo>
                      <a:pt x="757" y="2155"/>
                    </a:lnTo>
                    <a:lnTo>
                      <a:pt x="760" y="2332"/>
                    </a:lnTo>
                    <a:lnTo>
                      <a:pt x="752" y="2438"/>
                    </a:lnTo>
                    <a:lnTo>
                      <a:pt x="743" y="2482"/>
                    </a:lnTo>
                    <a:lnTo>
                      <a:pt x="753" y="2403"/>
                    </a:lnTo>
                    <a:lnTo>
                      <a:pt x="783" y="1971"/>
                    </a:lnTo>
                    <a:lnTo>
                      <a:pt x="785" y="1736"/>
                    </a:lnTo>
                    <a:lnTo>
                      <a:pt x="777" y="1595"/>
                    </a:lnTo>
                    <a:lnTo>
                      <a:pt x="769" y="1536"/>
                    </a:lnTo>
                    <a:lnTo>
                      <a:pt x="757" y="1471"/>
                    </a:lnTo>
                    <a:lnTo>
                      <a:pt x="729" y="1335"/>
                    </a:lnTo>
                    <a:lnTo>
                      <a:pt x="669" y="1119"/>
                    </a:lnTo>
                    <a:lnTo>
                      <a:pt x="531" y="700"/>
                    </a:lnTo>
                    <a:lnTo>
                      <a:pt x="461" y="511"/>
                    </a:lnTo>
                    <a:lnTo>
                      <a:pt x="445" y="468"/>
                    </a:lnTo>
                    <a:lnTo>
                      <a:pt x="400" y="378"/>
                    </a:lnTo>
                    <a:lnTo>
                      <a:pt x="314" y="247"/>
                    </a:lnTo>
                    <a:lnTo>
                      <a:pt x="138" y="34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-217" y="1572"/>
                <a:ext cx="508" cy="563"/>
              </a:xfrm>
              <a:custGeom>
                <a:avLst/>
                <a:gdLst>
                  <a:gd name="T0" fmla="*/ 1510 w 1523"/>
                  <a:gd name="T1" fmla="*/ 1254 h 1689"/>
                  <a:gd name="T2" fmla="*/ 1504 w 1523"/>
                  <a:gd name="T3" fmla="*/ 1271 h 1689"/>
                  <a:gd name="T4" fmla="*/ 1486 w 1523"/>
                  <a:gd name="T5" fmla="*/ 1306 h 1689"/>
                  <a:gd name="T6" fmla="*/ 1442 w 1523"/>
                  <a:gd name="T7" fmla="*/ 1361 h 1689"/>
                  <a:gd name="T8" fmla="*/ 1363 w 1523"/>
                  <a:gd name="T9" fmla="*/ 1434 h 1689"/>
                  <a:gd name="T10" fmla="*/ 1270 w 1523"/>
                  <a:gd name="T11" fmla="*/ 1506 h 1689"/>
                  <a:gd name="T12" fmla="*/ 1034 w 1523"/>
                  <a:gd name="T13" fmla="*/ 1657 h 1689"/>
                  <a:gd name="T14" fmla="*/ 973 w 1523"/>
                  <a:gd name="T15" fmla="*/ 1689 h 1689"/>
                  <a:gd name="T16" fmla="*/ 806 w 1523"/>
                  <a:gd name="T17" fmla="*/ 1382 h 1689"/>
                  <a:gd name="T18" fmla="*/ 615 w 1523"/>
                  <a:gd name="T19" fmla="*/ 1024 h 1689"/>
                  <a:gd name="T20" fmla="*/ 531 w 1523"/>
                  <a:gd name="T21" fmla="*/ 901 h 1689"/>
                  <a:gd name="T22" fmla="*/ 209 w 1523"/>
                  <a:gd name="T23" fmla="*/ 446 h 1689"/>
                  <a:gd name="T24" fmla="*/ 72 w 1523"/>
                  <a:gd name="T25" fmla="*/ 239 h 1689"/>
                  <a:gd name="T26" fmla="*/ 13 w 1523"/>
                  <a:gd name="T27" fmla="*/ 135 h 1689"/>
                  <a:gd name="T28" fmla="*/ 0 w 1523"/>
                  <a:gd name="T29" fmla="*/ 102 h 1689"/>
                  <a:gd name="T30" fmla="*/ 0 w 1523"/>
                  <a:gd name="T31" fmla="*/ 0 h 1689"/>
                  <a:gd name="T32" fmla="*/ 921 w 1523"/>
                  <a:gd name="T33" fmla="*/ 76 h 1689"/>
                  <a:gd name="T34" fmla="*/ 934 w 1523"/>
                  <a:gd name="T35" fmla="*/ 115 h 1689"/>
                  <a:gd name="T36" fmla="*/ 998 w 1523"/>
                  <a:gd name="T37" fmla="*/ 307 h 1689"/>
                  <a:gd name="T38" fmla="*/ 1011 w 1523"/>
                  <a:gd name="T39" fmla="*/ 338 h 1689"/>
                  <a:gd name="T40" fmla="*/ 1057 w 1523"/>
                  <a:gd name="T41" fmla="*/ 425 h 1689"/>
                  <a:gd name="T42" fmla="*/ 1157 w 1523"/>
                  <a:gd name="T43" fmla="*/ 584 h 1689"/>
                  <a:gd name="T44" fmla="*/ 1385 w 1523"/>
                  <a:gd name="T45" fmla="*/ 908 h 1689"/>
                  <a:gd name="T46" fmla="*/ 1434 w 1523"/>
                  <a:gd name="T47" fmla="*/ 972 h 1689"/>
                  <a:gd name="T48" fmla="*/ 1437 w 1523"/>
                  <a:gd name="T49" fmla="*/ 976 h 1689"/>
                  <a:gd name="T50" fmla="*/ 1471 w 1523"/>
                  <a:gd name="T51" fmla="*/ 1012 h 1689"/>
                  <a:gd name="T52" fmla="*/ 1500 w 1523"/>
                  <a:gd name="T53" fmla="*/ 1064 h 1689"/>
                  <a:gd name="T54" fmla="*/ 1516 w 1523"/>
                  <a:gd name="T55" fmla="*/ 1109 h 1689"/>
                  <a:gd name="T56" fmla="*/ 1523 w 1523"/>
                  <a:gd name="T57" fmla="*/ 1160 h 1689"/>
                  <a:gd name="T58" fmla="*/ 1519 w 1523"/>
                  <a:gd name="T59" fmla="*/ 1221 h 1689"/>
                  <a:gd name="T60" fmla="*/ 1510 w 1523"/>
                  <a:gd name="T61" fmla="*/ 1254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3" h="1689">
                    <a:moveTo>
                      <a:pt x="1510" y="1254"/>
                    </a:moveTo>
                    <a:lnTo>
                      <a:pt x="1504" y="1271"/>
                    </a:lnTo>
                    <a:lnTo>
                      <a:pt x="1486" y="1306"/>
                    </a:lnTo>
                    <a:lnTo>
                      <a:pt x="1442" y="1361"/>
                    </a:lnTo>
                    <a:lnTo>
                      <a:pt x="1363" y="1434"/>
                    </a:lnTo>
                    <a:lnTo>
                      <a:pt x="1270" y="1506"/>
                    </a:lnTo>
                    <a:lnTo>
                      <a:pt x="1034" y="1657"/>
                    </a:lnTo>
                    <a:lnTo>
                      <a:pt x="973" y="1689"/>
                    </a:lnTo>
                    <a:lnTo>
                      <a:pt x="806" y="1382"/>
                    </a:lnTo>
                    <a:lnTo>
                      <a:pt x="615" y="1024"/>
                    </a:lnTo>
                    <a:lnTo>
                      <a:pt x="531" y="901"/>
                    </a:lnTo>
                    <a:lnTo>
                      <a:pt x="209" y="446"/>
                    </a:lnTo>
                    <a:lnTo>
                      <a:pt x="72" y="239"/>
                    </a:lnTo>
                    <a:lnTo>
                      <a:pt x="13" y="135"/>
                    </a:lnTo>
                    <a:lnTo>
                      <a:pt x="0" y="102"/>
                    </a:lnTo>
                    <a:lnTo>
                      <a:pt x="0" y="0"/>
                    </a:lnTo>
                    <a:lnTo>
                      <a:pt x="921" y="76"/>
                    </a:lnTo>
                    <a:lnTo>
                      <a:pt x="934" y="115"/>
                    </a:lnTo>
                    <a:lnTo>
                      <a:pt x="998" y="307"/>
                    </a:lnTo>
                    <a:lnTo>
                      <a:pt x="1011" y="338"/>
                    </a:lnTo>
                    <a:lnTo>
                      <a:pt x="1057" y="425"/>
                    </a:lnTo>
                    <a:lnTo>
                      <a:pt x="1157" y="584"/>
                    </a:lnTo>
                    <a:lnTo>
                      <a:pt x="1385" y="908"/>
                    </a:lnTo>
                    <a:lnTo>
                      <a:pt x="1434" y="972"/>
                    </a:lnTo>
                    <a:lnTo>
                      <a:pt x="1437" y="976"/>
                    </a:lnTo>
                    <a:lnTo>
                      <a:pt x="1471" y="1012"/>
                    </a:lnTo>
                    <a:lnTo>
                      <a:pt x="1500" y="1064"/>
                    </a:lnTo>
                    <a:lnTo>
                      <a:pt x="1516" y="1109"/>
                    </a:lnTo>
                    <a:lnTo>
                      <a:pt x="1523" y="1160"/>
                    </a:lnTo>
                    <a:lnTo>
                      <a:pt x="1519" y="1221"/>
                    </a:lnTo>
                    <a:lnTo>
                      <a:pt x="1510" y="1254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211" y="231"/>
                <a:ext cx="383" cy="487"/>
              </a:xfrm>
              <a:custGeom>
                <a:avLst/>
                <a:gdLst>
                  <a:gd name="T0" fmla="*/ 1145 w 1147"/>
                  <a:gd name="T1" fmla="*/ 506 h 1463"/>
                  <a:gd name="T2" fmla="*/ 1075 w 1147"/>
                  <a:gd name="T3" fmla="*/ 352 h 1463"/>
                  <a:gd name="T4" fmla="*/ 996 w 1147"/>
                  <a:gd name="T5" fmla="*/ 273 h 1463"/>
                  <a:gd name="T6" fmla="*/ 917 w 1147"/>
                  <a:gd name="T7" fmla="*/ 259 h 1463"/>
                  <a:gd name="T8" fmla="*/ 639 w 1147"/>
                  <a:gd name="T9" fmla="*/ 313 h 1463"/>
                  <a:gd name="T10" fmla="*/ 442 w 1147"/>
                  <a:gd name="T11" fmla="*/ 338 h 1463"/>
                  <a:gd name="T12" fmla="*/ 350 w 1147"/>
                  <a:gd name="T13" fmla="*/ 396 h 1463"/>
                  <a:gd name="T14" fmla="*/ 336 w 1147"/>
                  <a:gd name="T15" fmla="*/ 492 h 1463"/>
                  <a:gd name="T16" fmla="*/ 367 w 1147"/>
                  <a:gd name="T17" fmla="*/ 601 h 1463"/>
                  <a:gd name="T18" fmla="*/ 387 w 1147"/>
                  <a:gd name="T19" fmla="*/ 623 h 1463"/>
                  <a:gd name="T20" fmla="*/ 387 w 1147"/>
                  <a:gd name="T21" fmla="*/ 679 h 1463"/>
                  <a:gd name="T22" fmla="*/ 331 w 1147"/>
                  <a:gd name="T23" fmla="*/ 800 h 1463"/>
                  <a:gd name="T24" fmla="*/ 354 w 1147"/>
                  <a:gd name="T25" fmla="*/ 1002 h 1463"/>
                  <a:gd name="T26" fmla="*/ 328 w 1147"/>
                  <a:gd name="T27" fmla="*/ 1156 h 1463"/>
                  <a:gd name="T28" fmla="*/ 278 w 1147"/>
                  <a:gd name="T29" fmla="*/ 1075 h 1463"/>
                  <a:gd name="T30" fmla="*/ 194 w 1147"/>
                  <a:gd name="T31" fmla="*/ 996 h 1463"/>
                  <a:gd name="T32" fmla="*/ 154 w 1147"/>
                  <a:gd name="T33" fmla="*/ 999 h 1463"/>
                  <a:gd name="T34" fmla="*/ 124 w 1147"/>
                  <a:gd name="T35" fmla="*/ 1054 h 1463"/>
                  <a:gd name="T36" fmla="*/ 124 w 1147"/>
                  <a:gd name="T37" fmla="*/ 1107 h 1463"/>
                  <a:gd name="T38" fmla="*/ 210 w 1147"/>
                  <a:gd name="T39" fmla="*/ 1308 h 1463"/>
                  <a:gd name="T40" fmla="*/ 226 w 1147"/>
                  <a:gd name="T41" fmla="*/ 1463 h 1463"/>
                  <a:gd name="T42" fmla="*/ 144 w 1147"/>
                  <a:gd name="T43" fmla="*/ 1249 h 1463"/>
                  <a:gd name="T44" fmla="*/ 72 w 1147"/>
                  <a:gd name="T45" fmla="*/ 950 h 1463"/>
                  <a:gd name="T46" fmla="*/ 9 w 1147"/>
                  <a:gd name="T47" fmla="*/ 685 h 1463"/>
                  <a:gd name="T48" fmla="*/ 3 w 1147"/>
                  <a:gd name="T49" fmla="*/ 553 h 1463"/>
                  <a:gd name="T50" fmla="*/ 48 w 1147"/>
                  <a:gd name="T51" fmla="*/ 387 h 1463"/>
                  <a:gd name="T52" fmla="*/ 78 w 1147"/>
                  <a:gd name="T53" fmla="*/ 324 h 1463"/>
                  <a:gd name="T54" fmla="*/ 205 w 1147"/>
                  <a:gd name="T55" fmla="*/ 191 h 1463"/>
                  <a:gd name="T56" fmla="*/ 412 w 1147"/>
                  <a:gd name="T57" fmla="*/ 74 h 1463"/>
                  <a:gd name="T58" fmla="*/ 628 w 1147"/>
                  <a:gd name="T59" fmla="*/ 8 h 1463"/>
                  <a:gd name="T60" fmla="*/ 763 w 1147"/>
                  <a:gd name="T61" fmla="*/ 4 h 1463"/>
                  <a:gd name="T62" fmla="*/ 851 w 1147"/>
                  <a:gd name="T63" fmla="*/ 11 h 1463"/>
                  <a:gd name="T64" fmla="*/ 967 w 1147"/>
                  <a:gd name="T65" fmla="*/ 61 h 1463"/>
                  <a:gd name="T66" fmla="*/ 1067 w 1147"/>
                  <a:gd name="T67" fmla="*/ 191 h 1463"/>
                  <a:gd name="T68" fmla="*/ 1137 w 1147"/>
                  <a:gd name="T69" fmla="*/ 432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7" h="1463">
                    <a:moveTo>
                      <a:pt x="1147" y="515"/>
                    </a:moveTo>
                    <a:lnTo>
                      <a:pt x="1145" y="506"/>
                    </a:lnTo>
                    <a:lnTo>
                      <a:pt x="1116" y="429"/>
                    </a:lnTo>
                    <a:lnTo>
                      <a:pt x="1075" y="352"/>
                    </a:lnTo>
                    <a:lnTo>
                      <a:pt x="1039" y="306"/>
                    </a:lnTo>
                    <a:lnTo>
                      <a:pt x="996" y="273"/>
                    </a:lnTo>
                    <a:lnTo>
                      <a:pt x="946" y="257"/>
                    </a:lnTo>
                    <a:lnTo>
                      <a:pt x="917" y="259"/>
                    </a:lnTo>
                    <a:lnTo>
                      <a:pt x="888" y="266"/>
                    </a:lnTo>
                    <a:lnTo>
                      <a:pt x="639" y="313"/>
                    </a:lnTo>
                    <a:lnTo>
                      <a:pt x="482" y="337"/>
                    </a:lnTo>
                    <a:lnTo>
                      <a:pt x="442" y="338"/>
                    </a:lnTo>
                    <a:lnTo>
                      <a:pt x="384" y="360"/>
                    </a:lnTo>
                    <a:lnTo>
                      <a:pt x="350" y="396"/>
                    </a:lnTo>
                    <a:lnTo>
                      <a:pt x="336" y="442"/>
                    </a:lnTo>
                    <a:lnTo>
                      <a:pt x="336" y="492"/>
                    </a:lnTo>
                    <a:lnTo>
                      <a:pt x="346" y="541"/>
                    </a:lnTo>
                    <a:lnTo>
                      <a:pt x="367" y="601"/>
                    </a:lnTo>
                    <a:lnTo>
                      <a:pt x="380" y="617"/>
                    </a:lnTo>
                    <a:lnTo>
                      <a:pt x="387" y="623"/>
                    </a:lnTo>
                    <a:lnTo>
                      <a:pt x="395" y="642"/>
                    </a:lnTo>
                    <a:lnTo>
                      <a:pt x="387" y="679"/>
                    </a:lnTo>
                    <a:lnTo>
                      <a:pt x="359" y="743"/>
                    </a:lnTo>
                    <a:lnTo>
                      <a:pt x="331" y="800"/>
                    </a:lnTo>
                    <a:lnTo>
                      <a:pt x="328" y="823"/>
                    </a:lnTo>
                    <a:lnTo>
                      <a:pt x="354" y="1002"/>
                    </a:lnTo>
                    <a:lnTo>
                      <a:pt x="380" y="1130"/>
                    </a:lnTo>
                    <a:lnTo>
                      <a:pt x="328" y="1156"/>
                    </a:lnTo>
                    <a:lnTo>
                      <a:pt x="324" y="1146"/>
                    </a:lnTo>
                    <a:lnTo>
                      <a:pt x="278" y="1075"/>
                    </a:lnTo>
                    <a:lnTo>
                      <a:pt x="228" y="1019"/>
                    </a:lnTo>
                    <a:lnTo>
                      <a:pt x="194" y="996"/>
                    </a:lnTo>
                    <a:lnTo>
                      <a:pt x="169" y="993"/>
                    </a:lnTo>
                    <a:lnTo>
                      <a:pt x="154" y="999"/>
                    </a:lnTo>
                    <a:lnTo>
                      <a:pt x="134" y="1023"/>
                    </a:lnTo>
                    <a:lnTo>
                      <a:pt x="124" y="1054"/>
                    </a:lnTo>
                    <a:lnTo>
                      <a:pt x="120" y="1068"/>
                    </a:lnTo>
                    <a:lnTo>
                      <a:pt x="124" y="1107"/>
                    </a:lnTo>
                    <a:lnTo>
                      <a:pt x="144" y="1176"/>
                    </a:lnTo>
                    <a:lnTo>
                      <a:pt x="210" y="1308"/>
                    </a:lnTo>
                    <a:lnTo>
                      <a:pt x="226" y="1334"/>
                    </a:lnTo>
                    <a:lnTo>
                      <a:pt x="226" y="1463"/>
                    </a:lnTo>
                    <a:lnTo>
                      <a:pt x="213" y="1437"/>
                    </a:lnTo>
                    <a:lnTo>
                      <a:pt x="144" y="1249"/>
                    </a:lnTo>
                    <a:lnTo>
                      <a:pt x="94" y="1062"/>
                    </a:lnTo>
                    <a:lnTo>
                      <a:pt x="72" y="950"/>
                    </a:lnTo>
                    <a:lnTo>
                      <a:pt x="45" y="836"/>
                    </a:lnTo>
                    <a:lnTo>
                      <a:pt x="9" y="685"/>
                    </a:lnTo>
                    <a:lnTo>
                      <a:pt x="0" y="604"/>
                    </a:lnTo>
                    <a:lnTo>
                      <a:pt x="3" y="553"/>
                    </a:lnTo>
                    <a:lnTo>
                      <a:pt x="22" y="466"/>
                    </a:lnTo>
                    <a:lnTo>
                      <a:pt x="48" y="387"/>
                    </a:lnTo>
                    <a:lnTo>
                      <a:pt x="55" y="365"/>
                    </a:lnTo>
                    <a:lnTo>
                      <a:pt x="78" y="324"/>
                    </a:lnTo>
                    <a:lnTo>
                      <a:pt x="122" y="265"/>
                    </a:lnTo>
                    <a:lnTo>
                      <a:pt x="205" y="191"/>
                    </a:lnTo>
                    <a:lnTo>
                      <a:pt x="304" y="126"/>
                    </a:lnTo>
                    <a:lnTo>
                      <a:pt x="412" y="74"/>
                    </a:lnTo>
                    <a:lnTo>
                      <a:pt x="523" y="34"/>
                    </a:lnTo>
                    <a:lnTo>
                      <a:pt x="628" y="8"/>
                    </a:lnTo>
                    <a:lnTo>
                      <a:pt x="723" y="0"/>
                    </a:lnTo>
                    <a:lnTo>
                      <a:pt x="763" y="4"/>
                    </a:lnTo>
                    <a:lnTo>
                      <a:pt x="792" y="4"/>
                    </a:lnTo>
                    <a:lnTo>
                      <a:pt x="851" y="11"/>
                    </a:lnTo>
                    <a:lnTo>
                      <a:pt x="910" y="28"/>
                    </a:lnTo>
                    <a:lnTo>
                      <a:pt x="967" y="61"/>
                    </a:lnTo>
                    <a:lnTo>
                      <a:pt x="1019" y="115"/>
                    </a:lnTo>
                    <a:lnTo>
                      <a:pt x="1067" y="191"/>
                    </a:lnTo>
                    <a:lnTo>
                      <a:pt x="1107" y="296"/>
                    </a:lnTo>
                    <a:lnTo>
                      <a:pt x="1137" y="432"/>
                    </a:lnTo>
                    <a:lnTo>
                      <a:pt x="1147" y="5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232" y="550"/>
                <a:ext cx="75" cy="116"/>
              </a:xfrm>
              <a:custGeom>
                <a:avLst/>
                <a:gdLst>
                  <a:gd name="T0" fmla="*/ 56 w 225"/>
                  <a:gd name="T1" fmla="*/ 2 h 347"/>
                  <a:gd name="T2" fmla="*/ 66 w 225"/>
                  <a:gd name="T3" fmla="*/ 0 h 347"/>
                  <a:gd name="T4" fmla="*/ 88 w 225"/>
                  <a:gd name="T5" fmla="*/ 1 h 347"/>
                  <a:gd name="T6" fmla="*/ 120 w 225"/>
                  <a:gd name="T7" fmla="*/ 13 h 347"/>
                  <a:gd name="T8" fmla="*/ 161 w 225"/>
                  <a:gd name="T9" fmla="*/ 50 h 347"/>
                  <a:gd name="T10" fmla="*/ 197 w 225"/>
                  <a:gd name="T11" fmla="*/ 108 h 347"/>
                  <a:gd name="T12" fmla="*/ 209 w 225"/>
                  <a:gd name="T13" fmla="*/ 141 h 347"/>
                  <a:gd name="T14" fmla="*/ 219 w 225"/>
                  <a:gd name="T15" fmla="*/ 177 h 347"/>
                  <a:gd name="T16" fmla="*/ 225 w 225"/>
                  <a:gd name="T17" fmla="*/ 243 h 347"/>
                  <a:gd name="T18" fmla="*/ 213 w 225"/>
                  <a:gd name="T19" fmla="*/ 298 h 347"/>
                  <a:gd name="T20" fmla="*/ 194 w 225"/>
                  <a:gd name="T21" fmla="*/ 326 h 347"/>
                  <a:gd name="T22" fmla="*/ 177 w 225"/>
                  <a:gd name="T23" fmla="*/ 339 h 347"/>
                  <a:gd name="T24" fmla="*/ 168 w 225"/>
                  <a:gd name="T25" fmla="*/ 344 h 347"/>
                  <a:gd name="T26" fmla="*/ 158 w 225"/>
                  <a:gd name="T27" fmla="*/ 347 h 347"/>
                  <a:gd name="T28" fmla="*/ 137 w 225"/>
                  <a:gd name="T29" fmla="*/ 345 h 347"/>
                  <a:gd name="T30" fmla="*/ 104 w 225"/>
                  <a:gd name="T31" fmla="*/ 334 h 347"/>
                  <a:gd name="T32" fmla="*/ 62 w 225"/>
                  <a:gd name="T33" fmla="*/ 296 h 347"/>
                  <a:gd name="T34" fmla="*/ 27 w 225"/>
                  <a:gd name="T35" fmla="*/ 240 h 347"/>
                  <a:gd name="T36" fmla="*/ 14 w 225"/>
                  <a:gd name="T37" fmla="*/ 205 h 347"/>
                  <a:gd name="T38" fmla="*/ 4 w 225"/>
                  <a:gd name="T39" fmla="*/ 169 h 347"/>
                  <a:gd name="T40" fmla="*/ 0 w 225"/>
                  <a:gd name="T41" fmla="*/ 105 h 347"/>
                  <a:gd name="T42" fmla="*/ 10 w 225"/>
                  <a:gd name="T43" fmla="*/ 49 h 347"/>
                  <a:gd name="T44" fmla="*/ 30 w 225"/>
                  <a:gd name="T45" fmla="*/ 20 h 347"/>
                  <a:gd name="T46" fmla="*/ 46 w 225"/>
                  <a:gd name="T47" fmla="*/ 7 h 347"/>
                  <a:gd name="T48" fmla="*/ 56 w 225"/>
                  <a:gd name="T49" fmla="*/ 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5" h="347">
                    <a:moveTo>
                      <a:pt x="56" y="2"/>
                    </a:moveTo>
                    <a:lnTo>
                      <a:pt x="66" y="0"/>
                    </a:lnTo>
                    <a:lnTo>
                      <a:pt x="88" y="1"/>
                    </a:lnTo>
                    <a:lnTo>
                      <a:pt x="120" y="13"/>
                    </a:lnTo>
                    <a:lnTo>
                      <a:pt x="161" y="50"/>
                    </a:lnTo>
                    <a:lnTo>
                      <a:pt x="197" y="108"/>
                    </a:lnTo>
                    <a:lnTo>
                      <a:pt x="209" y="141"/>
                    </a:lnTo>
                    <a:lnTo>
                      <a:pt x="219" y="177"/>
                    </a:lnTo>
                    <a:lnTo>
                      <a:pt x="225" y="243"/>
                    </a:lnTo>
                    <a:lnTo>
                      <a:pt x="213" y="298"/>
                    </a:lnTo>
                    <a:lnTo>
                      <a:pt x="194" y="326"/>
                    </a:lnTo>
                    <a:lnTo>
                      <a:pt x="177" y="339"/>
                    </a:lnTo>
                    <a:lnTo>
                      <a:pt x="168" y="344"/>
                    </a:lnTo>
                    <a:lnTo>
                      <a:pt x="158" y="347"/>
                    </a:lnTo>
                    <a:lnTo>
                      <a:pt x="137" y="345"/>
                    </a:lnTo>
                    <a:lnTo>
                      <a:pt x="104" y="334"/>
                    </a:lnTo>
                    <a:lnTo>
                      <a:pt x="62" y="296"/>
                    </a:lnTo>
                    <a:lnTo>
                      <a:pt x="27" y="240"/>
                    </a:lnTo>
                    <a:lnTo>
                      <a:pt x="14" y="205"/>
                    </a:lnTo>
                    <a:lnTo>
                      <a:pt x="4" y="169"/>
                    </a:lnTo>
                    <a:lnTo>
                      <a:pt x="0" y="105"/>
                    </a:lnTo>
                    <a:lnTo>
                      <a:pt x="10" y="49"/>
                    </a:lnTo>
                    <a:lnTo>
                      <a:pt x="30" y="20"/>
                    </a:lnTo>
                    <a:lnTo>
                      <a:pt x="46" y="7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83" y="4140"/>
                <a:ext cx="522" cy="180"/>
              </a:xfrm>
              <a:custGeom>
                <a:avLst/>
                <a:gdLst>
                  <a:gd name="T0" fmla="*/ 23 w 1567"/>
                  <a:gd name="T1" fmla="*/ 0 h 541"/>
                  <a:gd name="T2" fmla="*/ 139 w 1567"/>
                  <a:gd name="T3" fmla="*/ 76 h 541"/>
                  <a:gd name="T4" fmla="*/ 306 w 1567"/>
                  <a:gd name="T5" fmla="*/ 179 h 541"/>
                  <a:gd name="T6" fmla="*/ 327 w 1567"/>
                  <a:gd name="T7" fmla="*/ 193 h 541"/>
                  <a:gd name="T8" fmla="*/ 386 w 1567"/>
                  <a:gd name="T9" fmla="*/ 248 h 541"/>
                  <a:gd name="T10" fmla="*/ 454 w 1567"/>
                  <a:gd name="T11" fmla="*/ 315 h 541"/>
                  <a:gd name="T12" fmla="*/ 514 w 1567"/>
                  <a:gd name="T13" fmla="*/ 370 h 541"/>
                  <a:gd name="T14" fmla="*/ 536 w 1567"/>
                  <a:gd name="T15" fmla="*/ 384 h 541"/>
                  <a:gd name="T16" fmla="*/ 560 w 1567"/>
                  <a:gd name="T17" fmla="*/ 396 h 541"/>
                  <a:gd name="T18" fmla="*/ 612 w 1567"/>
                  <a:gd name="T19" fmla="*/ 409 h 541"/>
                  <a:gd name="T20" fmla="*/ 688 w 1567"/>
                  <a:gd name="T21" fmla="*/ 428 h 541"/>
                  <a:gd name="T22" fmla="*/ 841 w 1567"/>
                  <a:gd name="T23" fmla="*/ 456 h 541"/>
                  <a:gd name="T24" fmla="*/ 989 w 1567"/>
                  <a:gd name="T25" fmla="*/ 475 h 541"/>
                  <a:gd name="T26" fmla="*/ 1133 w 1567"/>
                  <a:gd name="T27" fmla="*/ 485 h 541"/>
                  <a:gd name="T28" fmla="*/ 1201 w 1567"/>
                  <a:gd name="T29" fmla="*/ 487 h 541"/>
                  <a:gd name="T30" fmla="*/ 1258 w 1567"/>
                  <a:gd name="T31" fmla="*/ 482 h 541"/>
                  <a:gd name="T32" fmla="*/ 1355 w 1567"/>
                  <a:gd name="T33" fmla="*/ 464 h 541"/>
                  <a:gd name="T34" fmla="*/ 1379 w 1567"/>
                  <a:gd name="T35" fmla="*/ 461 h 541"/>
                  <a:gd name="T36" fmla="*/ 1447 w 1567"/>
                  <a:gd name="T37" fmla="*/ 445 h 541"/>
                  <a:gd name="T38" fmla="*/ 1500 w 1567"/>
                  <a:gd name="T39" fmla="*/ 425 h 541"/>
                  <a:gd name="T40" fmla="*/ 1523 w 1567"/>
                  <a:gd name="T41" fmla="*/ 402 h 541"/>
                  <a:gd name="T42" fmla="*/ 1533 w 1567"/>
                  <a:gd name="T43" fmla="*/ 384 h 541"/>
                  <a:gd name="T44" fmla="*/ 1539 w 1567"/>
                  <a:gd name="T45" fmla="*/ 387 h 541"/>
                  <a:gd name="T46" fmla="*/ 1562 w 1567"/>
                  <a:gd name="T47" fmla="*/ 408 h 541"/>
                  <a:gd name="T48" fmla="*/ 1567 w 1567"/>
                  <a:gd name="T49" fmla="*/ 425 h 541"/>
                  <a:gd name="T50" fmla="*/ 1559 w 1567"/>
                  <a:gd name="T51" fmla="*/ 435 h 541"/>
                  <a:gd name="T52" fmla="*/ 1556 w 1567"/>
                  <a:gd name="T53" fmla="*/ 441 h 541"/>
                  <a:gd name="T54" fmla="*/ 1533 w 1567"/>
                  <a:gd name="T55" fmla="*/ 456 h 541"/>
                  <a:gd name="T56" fmla="*/ 1463 w 1567"/>
                  <a:gd name="T57" fmla="*/ 485 h 541"/>
                  <a:gd name="T58" fmla="*/ 1349 w 1567"/>
                  <a:gd name="T59" fmla="*/ 514 h 541"/>
                  <a:gd name="T60" fmla="*/ 1254 w 1567"/>
                  <a:gd name="T61" fmla="*/ 530 h 541"/>
                  <a:gd name="T62" fmla="*/ 1149 w 1567"/>
                  <a:gd name="T63" fmla="*/ 540 h 541"/>
                  <a:gd name="T64" fmla="*/ 1032 w 1567"/>
                  <a:gd name="T65" fmla="*/ 541 h 541"/>
                  <a:gd name="T66" fmla="*/ 971 w 1567"/>
                  <a:gd name="T67" fmla="*/ 537 h 541"/>
                  <a:gd name="T68" fmla="*/ 853 w 1567"/>
                  <a:gd name="T69" fmla="*/ 527 h 541"/>
                  <a:gd name="T70" fmla="*/ 673 w 1567"/>
                  <a:gd name="T71" fmla="*/ 498 h 541"/>
                  <a:gd name="T72" fmla="*/ 547 w 1567"/>
                  <a:gd name="T73" fmla="*/ 459 h 541"/>
                  <a:gd name="T74" fmla="*/ 464 w 1567"/>
                  <a:gd name="T75" fmla="*/ 412 h 541"/>
                  <a:gd name="T76" fmla="*/ 434 w 1567"/>
                  <a:gd name="T77" fmla="*/ 384 h 541"/>
                  <a:gd name="T78" fmla="*/ 318 w 1567"/>
                  <a:gd name="T79" fmla="*/ 269 h 541"/>
                  <a:gd name="T80" fmla="*/ 280 w 1567"/>
                  <a:gd name="T81" fmla="*/ 230 h 541"/>
                  <a:gd name="T82" fmla="*/ 280 w 1567"/>
                  <a:gd name="T83" fmla="*/ 281 h 541"/>
                  <a:gd name="T84" fmla="*/ 254 w 1567"/>
                  <a:gd name="T85" fmla="*/ 272 h 541"/>
                  <a:gd name="T86" fmla="*/ 127 w 1567"/>
                  <a:gd name="T87" fmla="*/ 216 h 541"/>
                  <a:gd name="T88" fmla="*/ 48 w 1567"/>
                  <a:gd name="T89" fmla="*/ 173 h 541"/>
                  <a:gd name="T90" fmla="*/ 23 w 1567"/>
                  <a:gd name="T91" fmla="*/ 154 h 541"/>
                  <a:gd name="T92" fmla="*/ 15 w 1567"/>
                  <a:gd name="T93" fmla="*/ 144 h 541"/>
                  <a:gd name="T94" fmla="*/ 5 w 1567"/>
                  <a:gd name="T95" fmla="*/ 121 h 541"/>
                  <a:gd name="T96" fmla="*/ 0 w 1567"/>
                  <a:gd name="T97" fmla="*/ 82 h 541"/>
                  <a:gd name="T98" fmla="*/ 18 w 1567"/>
                  <a:gd name="T99" fmla="*/ 13 h 541"/>
                  <a:gd name="T100" fmla="*/ 23 w 1567"/>
                  <a:gd name="T101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7" h="541">
                    <a:moveTo>
                      <a:pt x="23" y="0"/>
                    </a:moveTo>
                    <a:lnTo>
                      <a:pt x="139" y="76"/>
                    </a:lnTo>
                    <a:lnTo>
                      <a:pt x="306" y="179"/>
                    </a:lnTo>
                    <a:lnTo>
                      <a:pt x="327" y="193"/>
                    </a:lnTo>
                    <a:lnTo>
                      <a:pt x="386" y="248"/>
                    </a:lnTo>
                    <a:lnTo>
                      <a:pt x="454" y="315"/>
                    </a:lnTo>
                    <a:lnTo>
                      <a:pt x="514" y="370"/>
                    </a:lnTo>
                    <a:lnTo>
                      <a:pt x="536" y="384"/>
                    </a:lnTo>
                    <a:lnTo>
                      <a:pt x="560" y="396"/>
                    </a:lnTo>
                    <a:lnTo>
                      <a:pt x="612" y="409"/>
                    </a:lnTo>
                    <a:lnTo>
                      <a:pt x="688" y="428"/>
                    </a:lnTo>
                    <a:lnTo>
                      <a:pt x="841" y="456"/>
                    </a:lnTo>
                    <a:lnTo>
                      <a:pt x="989" y="475"/>
                    </a:lnTo>
                    <a:lnTo>
                      <a:pt x="1133" y="485"/>
                    </a:lnTo>
                    <a:lnTo>
                      <a:pt x="1201" y="487"/>
                    </a:lnTo>
                    <a:lnTo>
                      <a:pt x="1258" y="482"/>
                    </a:lnTo>
                    <a:lnTo>
                      <a:pt x="1355" y="464"/>
                    </a:lnTo>
                    <a:lnTo>
                      <a:pt x="1379" y="461"/>
                    </a:lnTo>
                    <a:lnTo>
                      <a:pt x="1447" y="445"/>
                    </a:lnTo>
                    <a:lnTo>
                      <a:pt x="1500" y="425"/>
                    </a:lnTo>
                    <a:lnTo>
                      <a:pt x="1523" y="402"/>
                    </a:lnTo>
                    <a:lnTo>
                      <a:pt x="1533" y="384"/>
                    </a:lnTo>
                    <a:lnTo>
                      <a:pt x="1539" y="387"/>
                    </a:lnTo>
                    <a:lnTo>
                      <a:pt x="1562" y="408"/>
                    </a:lnTo>
                    <a:lnTo>
                      <a:pt x="1567" y="425"/>
                    </a:lnTo>
                    <a:lnTo>
                      <a:pt x="1559" y="435"/>
                    </a:lnTo>
                    <a:lnTo>
                      <a:pt x="1556" y="441"/>
                    </a:lnTo>
                    <a:lnTo>
                      <a:pt x="1533" y="456"/>
                    </a:lnTo>
                    <a:lnTo>
                      <a:pt x="1463" y="485"/>
                    </a:lnTo>
                    <a:lnTo>
                      <a:pt x="1349" y="514"/>
                    </a:lnTo>
                    <a:lnTo>
                      <a:pt x="1254" y="530"/>
                    </a:lnTo>
                    <a:lnTo>
                      <a:pt x="1149" y="540"/>
                    </a:lnTo>
                    <a:lnTo>
                      <a:pt x="1032" y="541"/>
                    </a:lnTo>
                    <a:lnTo>
                      <a:pt x="971" y="537"/>
                    </a:lnTo>
                    <a:lnTo>
                      <a:pt x="853" y="527"/>
                    </a:lnTo>
                    <a:lnTo>
                      <a:pt x="673" y="498"/>
                    </a:lnTo>
                    <a:lnTo>
                      <a:pt x="547" y="459"/>
                    </a:lnTo>
                    <a:lnTo>
                      <a:pt x="464" y="412"/>
                    </a:lnTo>
                    <a:lnTo>
                      <a:pt x="434" y="384"/>
                    </a:lnTo>
                    <a:lnTo>
                      <a:pt x="318" y="269"/>
                    </a:lnTo>
                    <a:lnTo>
                      <a:pt x="280" y="230"/>
                    </a:lnTo>
                    <a:lnTo>
                      <a:pt x="280" y="281"/>
                    </a:lnTo>
                    <a:lnTo>
                      <a:pt x="254" y="272"/>
                    </a:lnTo>
                    <a:lnTo>
                      <a:pt x="127" y="216"/>
                    </a:lnTo>
                    <a:lnTo>
                      <a:pt x="48" y="173"/>
                    </a:lnTo>
                    <a:lnTo>
                      <a:pt x="23" y="154"/>
                    </a:lnTo>
                    <a:lnTo>
                      <a:pt x="15" y="144"/>
                    </a:lnTo>
                    <a:lnTo>
                      <a:pt x="5" y="121"/>
                    </a:lnTo>
                    <a:lnTo>
                      <a:pt x="0" y="82"/>
                    </a:lnTo>
                    <a:lnTo>
                      <a:pt x="18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0" name="모서리가 둥근 사각형 설명선 189"/>
            <p:cNvSpPr/>
            <p:nvPr/>
          </p:nvSpPr>
          <p:spPr>
            <a:xfrm>
              <a:off x="10446301" y="2657216"/>
              <a:ext cx="1496029" cy="736683"/>
            </a:xfrm>
            <a:prstGeom prst="wedgeRoundRectCallout">
              <a:avLst>
                <a:gd name="adj1" fmla="val -64937"/>
                <a:gd name="adj2" fmla="val 57557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주연서</a:t>
              </a:r>
              <a:endPara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2" name="모서리가 둥근 사각형 설명선 191"/>
            <p:cNvSpPr/>
            <p:nvPr/>
          </p:nvSpPr>
          <p:spPr>
            <a:xfrm>
              <a:off x="8572914" y="1918173"/>
              <a:ext cx="1496029" cy="736683"/>
            </a:xfrm>
            <a:prstGeom prst="wedgeRoundRectCallout">
              <a:avLst>
                <a:gd name="adj1" fmla="val -63663"/>
                <a:gd name="adj2" fmla="val 60142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박효정</a:t>
              </a:r>
              <a:endPara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3" name="모서리가 둥근 사각형 설명선 192"/>
            <p:cNvSpPr/>
            <p:nvPr/>
          </p:nvSpPr>
          <p:spPr>
            <a:xfrm>
              <a:off x="6165369" y="1146908"/>
              <a:ext cx="1496029" cy="736683"/>
            </a:xfrm>
            <a:prstGeom prst="wedgeRoundRectCallout">
              <a:avLst>
                <a:gd name="adj1" fmla="val -68757"/>
                <a:gd name="adj2" fmla="val 60142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장민선</a:t>
              </a:r>
              <a:endPara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4" name="모서리가 둥근 사각형 설명선 193"/>
            <p:cNvSpPr/>
            <p:nvPr/>
          </p:nvSpPr>
          <p:spPr>
            <a:xfrm>
              <a:off x="3922206" y="231175"/>
              <a:ext cx="1496029" cy="736683"/>
            </a:xfrm>
            <a:prstGeom prst="wedgeRoundRectCallout">
              <a:avLst>
                <a:gd name="adj1" fmla="val -63663"/>
                <a:gd name="adj2" fmla="val 52385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조장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우성욱</a:t>
              </a:r>
              <a:endPara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" name="직각 삼각형 4"/>
          <p:cNvSpPr/>
          <p:nvPr/>
        </p:nvSpPr>
        <p:spPr>
          <a:xfrm>
            <a:off x="-2" y="2125133"/>
            <a:ext cx="12191999" cy="4732866"/>
          </a:xfrm>
          <a:prstGeom prst="rtTriangle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/>
          <p:cNvSpPr/>
          <p:nvPr/>
        </p:nvSpPr>
        <p:spPr>
          <a:xfrm rot="5400000" flipH="1" flipV="1">
            <a:off x="3701995" y="-1632004"/>
            <a:ext cx="4788000" cy="12191999"/>
          </a:xfrm>
          <a:prstGeom prst="parallelogram">
            <a:avLst>
              <a:gd name="adj" fmla="val 9862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487943" y="216917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913" y="439158"/>
            <a:ext cx="7766959" cy="6422825"/>
            <a:chOff x="-30996" y="441429"/>
            <a:chExt cx="7766959" cy="6422825"/>
          </a:xfrm>
        </p:grpSpPr>
        <p:sp>
          <p:nvSpPr>
            <p:cNvPr id="7" name="직각 삼각형 6"/>
            <p:cNvSpPr/>
            <p:nvPr/>
          </p:nvSpPr>
          <p:spPr>
            <a:xfrm>
              <a:off x="-30989" y="3849167"/>
              <a:ext cx="7766952" cy="3015087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-30989" y="5767668"/>
              <a:ext cx="2824837" cy="1096586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flipH="1" flipV="1">
              <a:off x="1531974" y="6374400"/>
              <a:ext cx="1261876" cy="48985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/>
            <p:cNvSpPr/>
            <p:nvPr/>
          </p:nvSpPr>
          <p:spPr>
            <a:xfrm flipH="1" flipV="1">
              <a:off x="270098" y="5884544"/>
              <a:ext cx="1261876" cy="48985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자유형 164"/>
            <p:cNvSpPr/>
            <p:nvPr/>
          </p:nvSpPr>
          <p:spPr>
            <a:xfrm flipH="1" flipV="1">
              <a:off x="-30996" y="5405190"/>
              <a:ext cx="301093" cy="489853"/>
            </a:xfrm>
            <a:custGeom>
              <a:avLst/>
              <a:gdLst>
                <a:gd name="connsiteX0" fmla="*/ 0 w 301093"/>
                <a:gd name="connsiteY0" fmla="*/ 489853 h 489853"/>
                <a:gd name="connsiteX1" fmla="*/ 301093 w 301093"/>
                <a:gd name="connsiteY1" fmla="*/ 489853 h 489853"/>
                <a:gd name="connsiteX2" fmla="*/ 301093 w 301093"/>
                <a:gd name="connsiteY2" fmla="*/ 116883 h 489853"/>
                <a:gd name="connsiteX3" fmla="*/ 0 w 301093"/>
                <a:gd name="connsiteY3" fmla="*/ 0 h 48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093" h="489853">
                  <a:moveTo>
                    <a:pt x="0" y="489853"/>
                  </a:moveTo>
                  <a:lnTo>
                    <a:pt x="301093" y="489853"/>
                  </a:lnTo>
                  <a:lnTo>
                    <a:pt x="301093" y="116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 flipH="1">
              <a:off x="191471" y="441429"/>
              <a:ext cx="2251181" cy="5549485"/>
              <a:chOff x="12403138" y="-66675"/>
              <a:chExt cx="2641601" cy="6511926"/>
            </a:xfrm>
          </p:grpSpPr>
          <p:sp>
            <p:nvSpPr>
              <p:cNvPr id="140" name="Freeform 5"/>
              <p:cNvSpPr>
                <a:spLocks/>
              </p:cNvSpPr>
              <p:nvPr/>
            </p:nvSpPr>
            <p:spPr bwMode="auto">
              <a:xfrm>
                <a:off x="13323888" y="1057275"/>
                <a:ext cx="488950" cy="1300163"/>
              </a:xfrm>
              <a:custGeom>
                <a:avLst/>
                <a:gdLst>
                  <a:gd name="T0" fmla="*/ 742 w 922"/>
                  <a:gd name="T1" fmla="*/ 50 h 2457"/>
                  <a:gd name="T2" fmla="*/ 742 w 922"/>
                  <a:gd name="T3" fmla="*/ 0 h 2457"/>
                  <a:gd name="T4" fmla="*/ 723 w 922"/>
                  <a:gd name="T5" fmla="*/ 3 h 2457"/>
                  <a:gd name="T6" fmla="*/ 638 w 922"/>
                  <a:gd name="T7" fmla="*/ 46 h 2457"/>
                  <a:gd name="T8" fmla="*/ 599 w 922"/>
                  <a:gd name="T9" fmla="*/ 76 h 2457"/>
                  <a:gd name="T10" fmla="*/ 562 w 922"/>
                  <a:gd name="T11" fmla="*/ 118 h 2457"/>
                  <a:gd name="T12" fmla="*/ 527 w 922"/>
                  <a:gd name="T13" fmla="*/ 171 h 2457"/>
                  <a:gd name="T14" fmla="*/ 512 w 922"/>
                  <a:gd name="T15" fmla="*/ 204 h 2457"/>
                  <a:gd name="T16" fmla="*/ 499 w 922"/>
                  <a:gd name="T17" fmla="*/ 240 h 2457"/>
                  <a:gd name="T18" fmla="*/ 476 w 922"/>
                  <a:gd name="T19" fmla="*/ 340 h 2457"/>
                  <a:gd name="T20" fmla="*/ 453 w 922"/>
                  <a:gd name="T21" fmla="*/ 523 h 2457"/>
                  <a:gd name="T22" fmla="*/ 432 w 922"/>
                  <a:gd name="T23" fmla="*/ 786 h 2457"/>
                  <a:gd name="T24" fmla="*/ 418 w 922"/>
                  <a:gd name="T25" fmla="*/ 996 h 2457"/>
                  <a:gd name="T26" fmla="*/ 409 w 922"/>
                  <a:gd name="T27" fmla="*/ 1050 h 2457"/>
                  <a:gd name="T28" fmla="*/ 389 w 922"/>
                  <a:gd name="T29" fmla="*/ 1114 h 2457"/>
                  <a:gd name="T30" fmla="*/ 270 w 922"/>
                  <a:gd name="T31" fmla="*/ 1431 h 2457"/>
                  <a:gd name="T32" fmla="*/ 48 w 922"/>
                  <a:gd name="T33" fmla="*/ 2003 h 2457"/>
                  <a:gd name="T34" fmla="*/ 0 w 922"/>
                  <a:gd name="T35" fmla="*/ 2124 h 2457"/>
                  <a:gd name="T36" fmla="*/ 51 w 922"/>
                  <a:gd name="T37" fmla="*/ 2160 h 2457"/>
                  <a:gd name="T38" fmla="*/ 336 w 922"/>
                  <a:gd name="T39" fmla="*/ 2330 h 2457"/>
                  <a:gd name="T40" fmla="*/ 496 w 922"/>
                  <a:gd name="T41" fmla="*/ 2408 h 2457"/>
                  <a:gd name="T42" fmla="*/ 595 w 922"/>
                  <a:gd name="T43" fmla="*/ 2445 h 2457"/>
                  <a:gd name="T44" fmla="*/ 640 w 922"/>
                  <a:gd name="T45" fmla="*/ 2457 h 2457"/>
                  <a:gd name="T46" fmla="*/ 653 w 922"/>
                  <a:gd name="T47" fmla="*/ 1996 h 2457"/>
                  <a:gd name="T48" fmla="*/ 666 w 922"/>
                  <a:gd name="T49" fmla="*/ 1202 h 2457"/>
                  <a:gd name="T50" fmla="*/ 669 w 922"/>
                  <a:gd name="T51" fmla="*/ 1142 h 2457"/>
                  <a:gd name="T52" fmla="*/ 689 w 922"/>
                  <a:gd name="T53" fmla="*/ 992 h 2457"/>
                  <a:gd name="T54" fmla="*/ 746 w 922"/>
                  <a:gd name="T55" fmla="*/ 736 h 2457"/>
                  <a:gd name="T56" fmla="*/ 890 w 922"/>
                  <a:gd name="T57" fmla="*/ 246 h 2457"/>
                  <a:gd name="T58" fmla="*/ 922 w 922"/>
                  <a:gd name="T59" fmla="*/ 152 h 2457"/>
                  <a:gd name="T60" fmla="*/ 742 w 922"/>
                  <a:gd name="T61" fmla="*/ 50 h 2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22" h="2457">
                    <a:moveTo>
                      <a:pt x="742" y="50"/>
                    </a:moveTo>
                    <a:lnTo>
                      <a:pt x="742" y="0"/>
                    </a:lnTo>
                    <a:lnTo>
                      <a:pt x="723" y="3"/>
                    </a:lnTo>
                    <a:lnTo>
                      <a:pt x="638" y="46"/>
                    </a:lnTo>
                    <a:lnTo>
                      <a:pt x="599" y="76"/>
                    </a:lnTo>
                    <a:lnTo>
                      <a:pt x="562" y="118"/>
                    </a:lnTo>
                    <a:lnTo>
                      <a:pt x="527" y="171"/>
                    </a:lnTo>
                    <a:lnTo>
                      <a:pt x="512" y="204"/>
                    </a:lnTo>
                    <a:lnTo>
                      <a:pt x="499" y="240"/>
                    </a:lnTo>
                    <a:lnTo>
                      <a:pt x="476" y="340"/>
                    </a:lnTo>
                    <a:lnTo>
                      <a:pt x="453" y="523"/>
                    </a:lnTo>
                    <a:lnTo>
                      <a:pt x="432" y="786"/>
                    </a:lnTo>
                    <a:lnTo>
                      <a:pt x="418" y="996"/>
                    </a:lnTo>
                    <a:lnTo>
                      <a:pt x="409" y="1050"/>
                    </a:lnTo>
                    <a:lnTo>
                      <a:pt x="389" y="1114"/>
                    </a:lnTo>
                    <a:lnTo>
                      <a:pt x="270" y="1431"/>
                    </a:lnTo>
                    <a:lnTo>
                      <a:pt x="48" y="2003"/>
                    </a:lnTo>
                    <a:lnTo>
                      <a:pt x="0" y="2124"/>
                    </a:lnTo>
                    <a:lnTo>
                      <a:pt x="51" y="2160"/>
                    </a:lnTo>
                    <a:lnTo>
                      <a:pt x="336" y="2330"/>
                    </a:lnTo>
                    <a:lnTo>
                      <a:pt x="496" y="2408"/>
                    </a:lnTo>
                    <a:lnTo>
                      <a:pt x="595" y="2445"/>
                    </a:lnTo>
                    <a:lnTo>
                      <a:pt x="640" y="2457"/>
                    </a:lnTo>
                    <a:lnTo>
                      <a:pt x="653" y="1996"/>
                    </a:lnTo>
                    <a:lnTo>
                      <a:pt x="666" y="1202"/>
                    </a:lnTo>
                    <a:lnTo>
                      <a:pt x="669" y="1142"/>
                    </a:lnTo>
                    <a:lnTo>
                      <a:pt x="689" y="992"/>
                    </a:lnTo>
                    <a:lnTo>
                      <a:pt x="746" y="736"/>
                    </a:lnTo>
                    <a:lnTo>
                      <a:pt x="890" y="246"/>
                    </a:lnTo>
                    <a:lnTo>
                      <a:pt x="922" y="152"/>
                    </a:lnTo>
                    <a:lnTo>
                      <a:pt x="742" y="5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6"/>
              <p:cNvSpPr>
                <a:spLocks/>
              </p:cNvSpPr>
              <p:nvPr/>
            </p:nvSpPr>
            <p:spPr bwMode="auto">
              <a:xfrm>
                <a:off x="13989051" y="4344988"/>
                <a:ext cx="419100" cy="1887538"/>
              </a:xfrm>
              <a:custGeom>
                <a:avLst/>
                <a:gdLst>
                  <a:gd name="T0" fmla="*/ 52 w 793"/>
                  <a:gd name="T1" fmla="*/ 3464 h 3566"/>
                  <a:gd name="T2" fmla="*/ 0 w 793"/>
                  <a:gd name="T3" fmla="*/ 3566 h 3566"/>
                  <a:gd name="T4" fmla="*/ 435 w 793"/>
                  <a:gd name="T5" fmla="*/ 3540 h 3566"/>
                  <a:gd name="T6" fmla="*/ 743 w 793"/>
                  <a:gd name="T7" fmla="*/ 3181 h 3566"/>
                  <a:gd name="T8" fmla="*/ 793 w 793"/>
                  <a:gd name="T9" fmla="*/ 544 h 3566"/>
                  <a:gd name="T10" fmla="*/ 790 w 793"/>
                  <a:gd name="T11" fmla="*/ 500 h 3566"/>
                  <a:gd name="T12" fmla="*/ 757 w 793"/>
                  <a:gd name="T13" fmla="*/ 268 h 3566"/>
                  <a:gd name="T14" fmla="*/ 729 w 793"/>
                  <a:gd name="T15" fmla="*/ 150 h 3566"/>
                  <a:gd name="T16" fmla="*/ 706 w 793"/>
                  <a:gd name="T17" fmla="*/ 84 h 3566"/>
                  <a:gd name="T18" fmla="*/ 691 w 793"/>
                  <a:gd name="T19" fmla="*/ 58 h 3566"/>
                  <a:gd name="T20" fmla="*/ 685 w 793"/>
                  <a:gd name="T21" fmla="*/ 46 h 3566"/>
                  <a:gd name="T22" fmla="*/ 665 w 793"/>
                  <a:gd name="T23" fmla="*/ 29 h 3566"/>
                  <a:gd name="T24" fmla="*/ 619 w 793"/>
                  <a:gd name="T25" fmla="*/ 10 h 3566"/>
                  <a:gd name="T26" fmla="*/ 533 w 793"/>
                  <a:gd name="T27" fmla="*/ 0 h 3566"/>
                  <a:gd name="T28" fmla="*/ 430 w 793"/>
                  <a:gd name="T29" fmla="*/ 4 h 3566"/>
                  <a:gd name="T30" fmla="*/ 170 w 793"/>
                  <a:gd name="T31" fmla="*/ 42 h 3566"/>
                  <a:gd name="T32" fmla="*/ 102 w 793"/>
                  <a:gd name="T33" fmla="*/ 58 h 3566"/>
                  <a:gd name="T34" fmla="*/ 99 w 793"/>
                  <a:gd name="T35" fmla="*/ 81 h 3566"/>
                  <a:gd name="T36" fmla="*/ 79 w 793"/>
                  <a:gd name="T37" fmla="*/ 333 h 3566"/>
                  <a:gd name="T38" fmla="*/ 73 w 793"/>
                  <a:gd name="T39" fmla="*/ 661 h 3566"/>
                  <a:gd name="T40" fmla="*/ 80 w 793"/>
                  <a:gd name="T41" fmla="*/ 926 h 3566"/>
                  <a:gd name="T42" fmla="*/ 105 w 793"/>
                  <a:gd name="T43" fmla="*/ 1226 h 3566"/>
                  <a:gd name="T44" fmla="*/ 148 w 793"/>
                  <a:gd name="T45" fmla="*/ 1551 h 3566"/>
                  <a:gd name="T46" fmla="*/ 178 w 793"/>
                  <a:gd name="T47" fmla="*/ 1722 h 3566"/>
                  <a:gd name="T48" fmla="*/ 211 w 793"/>
                  <a:gd name="T49" fmla="*/ 1889 h 3566"/>
                  <a:gd name="T50" fmla="*/ 258 w 793"/>
                  <a:gd name="T51" fmla="*/ 2176 h 3566"/>
                  <a:gd name="T52" fmla="*/ 289 w 793"/>
                  <a:gd name="T53" fmla="*/ 2408 h 3566"/>
                  <a:gd name="T54" fmla="*/ 307 w 793"/>
                  <a:gd name="T55" fmla="*/ 2589 h 3566"/>
                  <a:gd name="T56" fmla="*/ 315 w 793"/>
                  <a:gd name="T57" fmla="*/ 2788 h 3566"/>
                  <a:gd name="T58" fmla="*/ 308 w 793"/>
                  <a:gd name="T59" fmla="*/ 2925 h 3566"/>
                  <a:gd name="T60" fmla="*/ 307 w 793"/>
                  <a:gd name="T61" fmla="*/ 2951 h 3566"/>
                  <a:gd name="T62" fmla="*/ 305 w 793"/>
                  <a:gd name="T63" fmla="*/ 2974 h 3566"/>
                  <a:gd name="T64" fmla="*/ 281 w 793"/>
                  <a:gd name="T65" fmla="*/ 3043 h 3566"/>
                  <a:gd name="T66" fmla="*/ 220 w 793"/>
                  <a:gd name="T67" fmla="*/ 3175 h 3566"/>
                  <a:gd name="T68" fmla="*/ 178 w 793"/>
                  <a:gd name="T69" fmla="*/ 3258 h 3566"/>
                  <a:gd name="T70" fmla="*/ 160 w 793"/>
                  <a:gd name="T71" fmla="*/ 3305 h 3566"/>
                  <a:gd name="T72" fmla="*/ 116 w 793"/>
                  <a:gd name="T73" fmla="*/ 3380 h 3566"/>
                  <a:gd name="T74" fmla="*/ 60 w 793"/>
                  <a:gd name="T75" fmla="*/ 3453 h 3566"/>
                  <a:gd name="T76" fmla="*/ 52 w 793"/>
                  <a:gd name="T77" fmla="*/ 3464 h 3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93" h="3566">
                    <a:moveTo>
                      <a:pt x="52" y="3464"/>
                    </a:moveTo>
                    <a:lnTo>
                      <a:pt x="0" y="3566"/>
                    </a:lnTo>
                    <a:lnTo>
                      <a:pt x="435" y="3540"/>
                    </a:lnTo>
                    <a:lnTo>
                      <a:pt x="743" y="3181"/>
                    </a:lnTo>
                    <a:lnTo>
                      <a:pt x="793" y="544"/>
                    </a:lnTo>
                    <a:lnTo>
                      <a:pt x="790" y="500"/>
                    </a:lnTo>
                    <a:lnTo>
                      <a:pt x="757" y="268"/>
                    </a:lnTo>
                    <a:lnTo>
                      <a:pt x="729" y="150"/>
                    </a:lnTo>
                    <a:lnTo>
                      <a:pt x="706" y="84"/>
                    </a:lnTo>
                    <a:lnTo>
                      <a:pt x="691" y="58"/>
                    </a:lnTo>
                    <a:lnTo>
                      <a:pt x="685" y="46"/>
                    </a:lnTo>
                    <a:lnTo>
                      <a:pt x="665" y="29"/>
                    </a:lnTo>
                    <a:lnTo>
                      <a:pt x="619" y="10"/>
                    </a:lnTo>
                    <a:lnTo>
                      <a:pt x="533" y="0"/>
                    </a:lnTo>
                    <a:lnTo>
                      <a:pt x="430" y="4"/>
                    </a:lnTo>
                    <a:lnTo>
                      <a:pt x="170" y="42"/>
                    </a:lnTo>
                    <a:lnTo>
                      <a:pt x="102" y="58"/>
                    </a:lnTo>
                    <a:lnTo>
                      <a:pt x="99" y="81"/>
                    </a:lnTo>
                    <a:lnTo>
                      <a:pt x="79" y="333"/>
                    </a:lnTo>
                    <a:lnTo>
                      <a:pt x="73" y="661"/>
                    </a:lnTo>
                    <a:lnTo>
                      <a:pt x="80" y="926"/>
                    </a:lnTo>
                    <a:lnTo>
                      <a:pt x="105" y="1226"/>
                    </a:lnTo>
                    <a:lnTo>
                      <a:pt x="148" y="1551"/>
                    </a:lnTo>
                    <a:lnTo>
                      <a:pt x="178" y="1722"/>
                    </a:lnTo>
                    <a:lnTo>
                      <a:pt x="211" y="1889"/>
                    </a:lnTo>
                    <a:lnTo>
                      <a:pt x="258" y="2176"/>
                    </a:lnTo>
                    <a:lnTo>
                      <a:pt x="289" y="2408"/>
                    </a:lnTo>
                    <a:lnTo>
                      <a:pt x="307" y="2589"/>
                    </a:lnTo>
                    <a:lnTo>
                      <a:pt x="315" y="2788"/>
                    </a:lnTo>
                    <a:lnTo>
                      <a:pt x="308" y="2925"/>
                    </a:lnTo>
                    <a:lnTo>
                      <a:pt x="307" y="2951"/>
                    </a:lnTo>
                    <a:lnTo>
                      <a:pt x="305" y="2974"/>
                    </a:lnTo>
                    <a:lnTo>
                      <a:pt x="281" y="3043"/>
                    </a:lnTo>
                    <a:lnTo>
                      <a:pt x="220" y="3175"/>
                    </a:lnTo>
                    <a:lnTo>
                      <a:pt x="178" y="3258"/>
                    </a:lnTo>
                    <a:lnTo>
                      <a:pt x="160" y="3305"/>
                    </a:lnTo>
                    <a:lnTo>
                      <a:pt x="116" y="3380"/>
                    </a:lnTo>
                    <a:lnTo>
                      <a:pt x="60" y="3453"/>
                    </a:lnTo>
                    <a:lnTo>
                      <a:pt x="52" y="3464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7"/>
              <p:cNvSpPr>
                <a:spLocks/>
              </p:cNvSpPr>
              <p:nvPr/>
            </p:nvSpPr>
            <p:spPr bwMode="auto">
              <a:xfrm>
                <a:off x="13784263" y="6002338"/>
                <a:ext cx="584200" cy="365125"/>
              </a:xfrm>
              <a:custGeom>
                <a:avLst/>
                <a:gdLst>
                  <a:gd name="T0" fmla="*/ 487 w 1102"/>
                  <a:gd name="T1" fmla="*/ 255 h 691"/>
                  <a:gd name="T2" fmla="*/ 481 w 1102"/>
                  <a:gd name="T3" fmla="*/ 265 h 691"/>
                  <a:gd name="T4" fmla="*/ 458 w 1102"/>
                  <a:gd name="T5" fmla="*/ 320 h 691"/>
                  <a:gd name="T6" fmla="*/ 454 w 1102"/>
                  <a:gd name="T7" fmla="*/ 363 h 691"/>
                  <a:gd name="T8" fmla="*/ 461 w 1102"/>
                  <a:gd name="T9" fmla="*/ 383 h 691"/>
                  <a:gd name="T10" fmla="*/ 473 w 1102"/>
                  <a:gd name="T11" fmla="*/ 392 h 691"/>
                  <a:gd name="T12" fmla="*/ 509 w 1102"/>
                  <a:gd name="T13" fmla="*/ 400 h 691"/>
                  <a:gd name="T14" fmla="*/ 585 w 1102"/>
                  <a:gd name="T15" fmla="*/ 396 h 691"/>
                  <a:gd name="T16" fmla="*/ 705 w 1102"/>
                  <a:gd name="T17" fmla="*/ 367 h 691"/>
                  <a:gd name="T18" fmla="*/ 811 w 1102"/>
                  <a:gd name="T19" fmla="*/ 327 h 691"/>
                  <a:gd name="T20" fmla="*/ 846 w 1102"/>
                  <a:gd name="T21" fmla="*/ 307 h 691"/>
                  <a:gd name="T22" fmla="*/ 1000 w 1102"/>
                  <a:gd name="T23" fmla="*/ 127 h 691"/>
                  <a:gd name="T24" fmla="*/ 1102 w 1102"/>
                  <a:gd name="T25" fmla="*/ 0 h 691"/>
                  <a:gd name="T26" fmla="*/ 1092 w 1102"/>
                  <a:gd name="T27" fmla="*/ 44 h 691"/>
                  <a:gd name="T28" fmla="*/ 1031 w 1102"/>
                  <a:gd name="T29" fmla="*/ 269 h 691"/>
                  <a:gd name="T30" fmla="*/ 991 w 1102"/>
                  <a:gd name="T31" fmla="*/ 380 h 691"/>
                  <a:gd name="T32" fmla="*/ 962 w 1102"/>
                  <a:gd name="T33" fmla="*/ 439 h 691"/>
                  <a:gd name="T34" fmla="*/ 948 w 1102"/>
                  <a:gd name="T35" fmla="*/ 461 h 691"/>
                  <a:gd name="T36" fmla="*/ 918 w 1102"/>
                  <a:gd name="T37" fmla="*/ 500 h 691"/>
                  <a:gd name="T38" fmla="*/ 838 w 1102"/>
                  <a:gd name="T39" fmla="*/ 579 h 691"/>
                  <a:gd name="T40" fmla="*/ 761 w 1102"/>
                  <a:gd name="T41" fmla="*/ 631 h 691"/>
                  <a:gd name="T42" fmla="*/ 700 w 1102"/>
                  <a:gd name="T43" fmla="*/ 658 h 691"/>
                  <a:gd name="T44" fmla="*/ 633 w 1102"/>
                  <a:gd name="T45" fmla="*/ 678 h 691"/>
                  <a:gd name="T46" fmla="*/ 555 w 1102"/>
                  <a:gd name="T47" fmla="*/ 690 h 691"/>
                  <a:gd name="T48" fmla="*/ 513 w 1102"/>
                  <a:gd name="T49" fmla="*/ 691 h 691"/>
                  <a:gd name="T50" fmla="*/ 427 w 1102"/>
                  <a:gd name="T51" fmla="*/ 691 h 691"/>
                  <a:gd name="T52" fmla="*/ 262 w 1102"/>
                  <a:gd name="T53" fmla="*/ 687 h 691"/>
                  <a:gd name="T54" fmla="*/ 123 w 1102"/>
                  <a:gd name="T55" fmla="*/ 672 h 691"/>
                  <a:gd name="T56" fmla="*/ 46 w 1102"/>
                  <a:gd name="T57" fmla="*/ 649 h 691"/>
                  <a:gd name="T58" fmla="*/ 12 w 1102"/>
                  <a:gd name="T59" fmla="*/ 628 h 691"/>
                  <a:gd name="T60" fmla="*/ 0 w 1102"/>
                  <a:gd name="T61" fmla="*/ 613 h 691"/>
                  <a:gd name="T62" fmla="*/ 0 w 1102"/>
                  <a:gd name="T63" fmla="*/ 608 h 691"/>
                  <a:gd name="T64" fmla="*/ 25 w 1102"/>
                  <a:gd name="T65" fmla="*/ 566 h 691"/>
                  <a:gd name="T66" fmla="*/ 68 w 1102"/>
                  <a:gd name="T67" fmla="*/ 530 h 691"/>
                  <a:gd name="T68" fmla="*/ 102 w 1102"/>
                  <a:gd name="T69" fmla="*/ 511 h 691"/>
                  <a:gd name="T70" fmla="*/ 138 w 1102"/>
                  <a:gd name="T71" fmla="*/ 498 h 691"/>
                  <a:gd name="T72" fmla="*/ 251 w 1102"/>
                  <a:gd name="T73" fmla="*/ 441 h 691"/>
                  <a:gd name="T74" fmla="*/ 376 w 1102"/>
                  <a:gd name="T75" fmla="*/ 363 h 691"/>
                  <a:gd name="T76" fmla="*/ 450 w 1102"/>
                  <a:gd name="T77" fmla="*/ 305 h 691"/>
                  <a:gd name="T78" fmla="*/ 480 w 1102"/>
                  <a:gd name="T79" fmla="*/ 271 h 691"/>
                  <a:gd name="T80" fmla="*/ 487 w 1102"/>
                  <a:gd name="T81" fmla="*/ 255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2" h="691">
                    <a:moveTo>
                      <a:pt x="487" y="255"/>
                    </a:moveTo>
                    <a:lnTo>
                      <a:pt x="481" y="265"/>
                    </a:lnTo>
                    <a:lnTo>
                      <a:pt x="458" y="320"/>
                    </a:lnTo>
                    <a:lnTo>
                      <a:pt x="454" y="363"/>
                    </a:lnTo>
                    <a:lnTo>
                      <a:pt x="461" y="383"/>
                    </a:lnTo>
                    <a:lnTo>
                      <a:pt x="473" y="392"/>
                    </a:lnTo>
                    <a:lnTo>
                      <a:pt x="509" y="400"/>
                    </a:lnTo>
                    <a:lnTo>
                      <a:pt x="585" y="396"/>
                    </a:lnTo>
                    <a:lnTo>
                      <a:pt x="705" y="367"/>
                    </a:lnTo>
                    <a:lnTo>
                      <a:pt x="811" y="327"/>
                    </a:lnTo>
                    <a:lnTo>
                      <a:pt x="846" y="307"/>
                    </a:lnTo>
                    <a:lnTo>
                      <a:pt x="1000" y="127"/>
                    </a:lnTo>
                    <a:lnTo>
                      <a:pt x="1102" y="0"/>
                    </a:lnTo>
                    <a:lnTo>
                      <a:pt x="1092" y="44"/>
                    </a:lnTo>
                    <a:lnTo>
                      <a:pt x="1031" y="269"/>
                    </a:lnTo>
                    <a:lnTo>
                      <a:pt x="991" y="380"/>
                    </a:lnTo>
                    <a:lnTo>
                      <a:pt x="962" y="439"/>
                    </a:lnTo>
                    <a:lnTo>
                      <a:pt x="948" y="461"/>
                    </a:lnTo>
                    <a:lnTo>
                      <a:pt x="918" y="500"/>
                    </a:lnTo>
                    <a:lnTo>
                      <a:pt x="838" y="579"/>
                    </a:lnTo>
                    <a:lnTo>
                      <a:pt x="761" y="631"/>
                    </a:lnTo>
                    <a:lnTo>
                      <a:pt x="700" y="658"/>
                    </a:lnTo>
                    <a:lnTo>
                      <a:pt x="633" y="678"/>
                    </a:lnTo>
                    <a:lnTo>
                      <a:pt x="555" y="690"/>
                    </a:lnTo>
                    <a:lnTo>
                      <a:pt x="513" y="691"/>
                    </a:lnTo>
                    <a:lnTo>
                      <a:pt x="427" y="691"/>
                    </a:lnTo>
                    <a:lnTo>
                      <a:pt x="262" y="687"/>
                    </a:lnTo>
                    <a:lnTo>
                      <a:pt x="123" y="672"/>
                    </a:lnTo>
                    <a:lnTo>
                      <a:pt x="46" y="649"/>
                    </a:lnTo>
                    <a:lnTo>
                      <a:pt x="12" y="628"/>
                    </a:lnTo>
                    <a:lnTo>
                      <a:pt x="0" y="613"/>
                    </a:lnTo>
                    <a:lnTo>
                      <a:pt x="0" y="608"/>
                    </a:lnTo>
                    <a:lnTo>
                      <a:pt x="25" y="566"/>
                    </a:lnTo>
                    <a:lnTo>
                      <a:pt x="68" y="530"/>
                    </a:lnTo>
                    <a:lnTo>
                      <a:pt x="102" y="511"/>
                    </a:lnTo>
                    <a:lnTo>
                      <a:pt x="138" y="498"/>
                    </a:lnTo>
                    <a:lnTo>
                      <a:pt x="251" y="441"/>
                    </a:lnTo>
                    <a:lnTo>
                      <a:pt x="376" y="363"/>
                    </a:lnTo>
                    <a:lnTo>
                      <a:pt x="450" y="305"/>
                    </a:lnTo>
                    <a:lnTo>
                      <a:pt x="480" y="271"/>
                    </a:lnTo>
                    <a:lnTo>
                      <a:pt x="487" y="255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"/>
              <p:cNvSpPr>
                <a:spLocks/>
              </p:cNvSpPr>
              <p:nvPr/>
            </p:nvSpPr>
            <p:spPr bwMode="auto">
              <a:xfrm>
                <a:off x="13850938" y="4329113"/>
                <a:ext cx="871538" cy="2011363"/>
              </a:xfrm>
              <a:custGeom>
                <a:avLst/>
                <a:gdLst>
                  <a:gd name="T0" fmla="*/ 1641 w 1647"/>
                  <a:gd name="T1" fmla="*/ 3263 h 3800"/>
                  <a:gd name="T2" fmla="*/ 1335 w 1647"/>
                  <a:gd name="T3" fmla="*/ 3800 h 3800"/>
                  <a:gd name="T4" fmla="*/ 822 w 1647"/>
                  <a:gd name="T5" fmla="*/ 3672 h 3800"/>
                  <a:gd name="T6" fmla="*/ 841 w 1647"/>
                  <a:gd name="T7" fmla="*/ 3614 h 3800"/>
                  <a:gd name="T8" fmla="*/ 966 w 1647"/>
                  <a:gd name="T9" fmla="*/ 3221 h 3800"/>
                  <a:gd name="T10" fmla="*/ 1002 w 1647"/>
                  <a:gd name="T11" fmla="*/ 3083 h 3800"/>
                  <a:gd name="T12" fmla="*/ 1009 w 1647"/>
                  <a:gd name="T13" fmla="*/ 3027 h 3800"/>
                  <a:gd name="T14" fmla="*/ 1009 w 1647"/>
                  <a:gd name="T15" fmla="*/ 2844 h 3800"/>
                  <a:gd name="T16" fmla="*/ 990 w 1647"/>
                  <a:gd name="T17" fmla="*/ 2614 h 3800"/>
                  <a:gd name="T18" fmla="*/ 952 w 1647"/>
                  <a:gd name="T19" fmla="*/ 2373 h 3800"/>
                  <a:gd name="T20" fmla="*/ 924 w 1647"/>
                  <a:gd name="T21" fmla="*/ 2264 h 3800"/>
                  <a:gd name="T22" fmla="*/ 877 w 1647"/>
                  <a:gd name="T23" fmla="*/ 2140 h 3800"/>
                  <a:gd name="T24" fmla="*/ 724 w 1647"/>
                  <a:gd name="T25" fmla="*/ 1770 h 3800"/>
                  <a:gd name="T26" fmla="*/ 466 w 1647"/>
                  <a:gd name="T27" fmla="*/ 1163 h 3800"/>
                  <a:gd name="T28" fmla="*/ 387 w 1647"/>
                  <a:gd name="T29" fmla="*/ 959 h 3800"/>
                  <a:gd name="T30" fmla="*/ 367 w 1647"/>
                  <a:gd name="T31" fmla="*/ 901 h 3800"/>
                  <a:gd name="T32" fmla="*/ 319 w 1647"/>
                  <a:gd name="T33" fmla="*/ 787 h 3800"/>
                  <a:gd name="T34" fmla="*/ 267 w 1647"/>
                  <a:gd name="T35" fmla="*/ 682 h 3800"/>
                  <a:gd name="T36" fmla="*/ 211 w 1647"/>
                  <a:gd name="T37" fmla="*/ 589 h 3800"/>
                  <a:gd name="T38" fmla="*/ 182 w 1647"/>
                  <a:gd name="T39" fmla="*/ 548 h 3800"/>
                  <a:gd name="T40" fmla="*/ 152 w 1647"/>
                  <a:gd name="T41" fmla="*/ 508 h 3800"/>
                  <a:gd name="T42" fmla="*/ 85 w 1647"/>
                  <a:gd name="T43" fmla="*/ 404 h 3800"/>
                  <a:gd name="T44" fmla="*/ 40 w 1647"/>
                  <a:gd name="T45" fmla="*/ 312 h 3800"/>
                  <a:gd name="T46" fmla="*/ 17 w 1647"/>
                  <a:gd name="T47" fmla="*/ 246 h 3800"/>
                  <a:gd name="T48" fmla="*/ 2 w 1647"/>
                  <a:gd name="T49" fmla="*/ 174 h 3800"/>
                  <a:gd name="T50" fmla="*/ 0 w 1647"/>
                  <a:gd name="T51" fmla="*/ 101 h 3800"/>
                  <a:gd name="T52" fmla="*/ 2 w 1647"/>
                  <a:gd name="T53" fmla="*/ 62 h 3800"/>
                  <a:gd name="T54" fmla="*/ 7 w 1647"/>
                  <a:gd name="T55" fmla="*/ 46 h 3800"/>
                  <a:gd name="T56" fmla="*/ 28 w 1647"/>
                  <a:gd name="T57" fmla="*/ 23 h 3800"/>
                  <a:gd name="T58" fmla="*/ 64 w 1647"/>
                  <a:gd name="T59" fmla="*/ 7 h 3800"/>
                  <a:gd name="T60" fmla="*/ 113 w 1647"/>
                  <a:gd name="T61" fmla="*/ 0 h 3800"/>
                  <a:gd name="T62" fmla="*/ 204 w 1647"/>
                  <a:gd name="T63" fmla="*/ 0 h 3800"/>
                  <a:gd name="T64" fmla="*/ 348 w 1647"/>
                  <a:gd name="T65" fmla="*/ 18 h 3800"/>
                  <a:gd name="T66" fmla="*/ 579 w 1647"/>
                  <a:gd name="T67" fmla="*/ 67 h 3800"/>
                  <a:gd name="T68" fmla="*/ 815 w 1647"/>
                  <a:gd name="T69" fmla="*/ 131 h 3800"/>
                  <a:gd name="T70" fmla="*/ 848 w 1647"/>
                  <a:gd name="T71" fmla="*/ 139 h 3800"/>
                  <a:gd name="T72" fmla="*/ 848 w 1647"/>
                  <a:gd name="T73" fmla="*/ 139 h 3800"/>
                  <a:gd name="T74" fmla="*/ 854 w 1647"/>
                  <a:gd name="T75" fmla="*/ 165 h 3800"/>
                  <a:gd name="T76" fmla="*/ 907 w 1647"/>
                  <a:gd name="T77" fmla="*/ 298 h 3800"/>
                  <a:gd name="T78" fmla="*/ 949 w 1647"/>
                  <a:gd name="T79" fmla="*/ 367 h 3800"/>
                  <a:gd name="T80" fmla="*/ 982 w 1647"/>
                  <a:gd name="T81" fmla="*/ 406 h 3800"/>
                  <a:gd name="T82" fmla="*/ 1002 w 1647"/>
                  <a:gd name="T83" fmla="*/ 420 h 3800"/>
                  <a:gd name="T84" fmla="*/ 1022 w 1647"/>
                  <a:gd name="T85" fmla="*/ 439 h 3800"/>
                  <a:gd name="T86" fmla="*/ 1070 w 1647"/>
                  <a:gd name="T87" fmla="*/ 507 h 3800"/>
                  <a:gd name="T88" fmla="*/ 1126 w 1647"/>
                  <a:gd name="T89" fmla="*/ 609 h 3800"/>
                  <a:gd name="T90" fmla="*/ 1183 w 1647"/>
                  <a:gd name="T91" fmla="*/ 744 h 3800"/>
                  <a:gd name="T92" fmla="*/ 1241 w 1647"/>
                  <a:gd name="T93" fmla="*/ 908 h 3800"/>
                  <a:gd name="T94" fmla="*/ 1294 w 1647"/>
                  <a:gd name="T95" fmla="*/ 1096 h 3800"/>
                  <a:gd name="T96" fmla="*/ 1340 w 1647"/>
                  <a:gd name="T97" fmla="*/ 1304 h 3800"/>
                  <a:gd name="T98" fmla="*/ 1375 w 1647"/>
                  <a:gd name="T99" fmla="*/ 1531 h 3800"/>
                  <a:gd name="T100" fmla="*/ 1385 w 1647"/>
                  <a:gd name="T101" fmla="*/ 1650 h 3800"/>
                  <a:gd name="T102" fmla="*/ 1405 w 1647"/>
                  <a:gd name="T103" fmla="*/ 1876 h 3800"/>
                  <a:gd name="T104" fmla="*/ 1453 w 1647"/>
                  <a:gd name="T105" fmla="*/ 2279 h 3800"/>
                  <a:gd name="T106" fmla="*/ 1496 w 1647"/>
                  <a:gd name="T107" fmla="*/ 2530 h 3800"/>
                  <a:gd name="T108" fmla="*/ 1528 w 1647"/>
                  <a:gd name="T109" fmla="*/ 2670 h 3800"/>
                  <a:gd name="T110" fmla="*/ 1561 w 1647"/>
                  <a:gd name="T111" fmla="*/ 2785 h 3800"/>
                  <a:gd name="T112" fmla="*/ 1597 w 1647"/>
                  <a:gd name="T113" fmla="*/ 2873 h 3800"/>
                  <a:gd name="T114" fmla="*/ 1616 w 1647"/>
                  <a:gd name="T115" fmla="*/ 2904 h 3800"/>
                  <a:gd name="T116" fmla="*/ 1633 w 1647"/>
                  <a:gd name="T117" fmla="*/ 2964 h 3800"/>
                  <a:gd name="T118" fmla="*/ 1647 w 1647"/>
                  <a:gd name="T119" fmla="*/ 3086 h 3800"/>
                  <a:gd name="T120" fmla="*/ 1644 w 1647"/>
                  <a:gd name="T121" fmla="*/ 3237 h 3800"/>
                  <a:gd name="T122" fmla="*/ 1641 w 1647"/>
                  <a:gd name="T123" fmla="*/ 3263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7" h="3800">
                    <a:moveTo>
                      <a:pt x="1641" y="3263"/>
                    </a:moveTo>
                    <a:lnTo>
                      <a:pt x="1335" y="3800"/>
                    </a:lnTo>
                    <a:lnTo>
                      <a:pt x="822" y="3672"/>
                    </a:lnTo>
                    <a:lnTo>
                      <a:pt x="841" y="3614"/>
                    </a:lnTo>
                    <a:lnTo>
                      <a:pt x="966" y="3221"/>
                    </a:lnTo>
                    <a:lnTo>
                      <a:pt x="1002" y="3083"/>
                    </a:lnTo>
                    <a:lnTo>
                      <a:pt x="1009" y="3027"/>
                    </a:lnTo>
                    <a:lnTo>
                      <a:pt x="1009" y="2844"/>
                    </a:lnTo>
                    <a:lnTo>
                      <a:pt x="990" y="2614"/>
                    </a:lnTo>
                    <a:lnTo>
                      <a:pt x="952" y="2373"/>
                    </a:lnTo>
                    <a:lnTo>
                      <a:pt x="924" y="2264"/>
                    </a:lnTo>
                    <a:lnTo>
                      <a:pt x="877" y="2140"/>
                    </a:lnTo>
                    <a:lnTo>
                      <a:pt x="724" y="1770"/>
                    </a:lnTo>
                    <a:lnTo>
                      <a:pt x="466" y="1163"/>
                    </a:lnTo>
                    <a:lnTo>
                      <a:pt x="387" y="959"/>
                    </a:lnTo>
                    <a:lnTo>
                      <a:pt x="367" y="901"/>
                    </a:lnTo>
                    <a:lnTo>
                      <a:pt x="319" y="787"/>
                    </a:lnTo>
                    <a:lnTo>
                      <a:pt x="267" y="682"/>
                    </a:lnTo>
                    <a:lnTo>
                      <a:pt x="211" y="589"/>
                    </a:lnTo>
                    <a:lnTo>
                      <a:pt x="182" y="548"/>
                    </a:lnTo>
                    <a:lnTo>
                      <a:pt x="152" y="508"/>
                    </a:lnTo>
                    <a:lnTo>
                      <a:pt x="85" y="404"/>
                    </a:lnTo>
                    <a:lnTo>
                      <a:pt x="40" y="312"/>
                    </a:lnTo>
                    <a:lnTo>
                      <a:pt x="17" y="246"/>
                    </a:lnTo>
                    <a:lnTo>
                      <a:pt x="2" y="174"/>
                    </a:lnTo>
                    <a:lnTo>
                      <a:pt x="0" y="101"/>
                    </a:lnTo>
                    <a:lnTo>
                      <a:pt x="2" y="62"/>
                    </a:lnTo>
                    <a:lnTo>
                      <a:pt x="7" y="46"/>
                    </a:lnTo>
                    <a:lnTo>
                      <a:pt x="28" y="23"/>
                    </a:lnTo>
                    <a:lnTo>
                      <a:pt x="64" y="7"/>
                    </a:lnTo>
                    <a:lnTo>
                      <a:pt x="113" y="0"/>
                    </a:lnTo>
                    <a:lnTo>
                      <a:pt x="204" y="0"/>
                    </a:lnTo>
                    <a:lnTo>
                      <a:pt x="348" y="18"/>
                    </a:lnTo>
                    <a:lnTo>
                      <a:pt x="579" y="67"/>
                    </a:lnTo>
                    <a:lnTo>
                      <a:pt x="815" y="131"/>
                    </a:lnTo>
                    <a:lnTo>
                      <a:pt x="848" y="139"/>
                    </a:lnTo>
                    <a:lnTo>
                      <a:pt x="848" y="139"/>
                    </a:lnTo>
                    <a:lnTo>
                      <a:pt x="854" y="165"/>
                    </a:lnTo>
                    <a:lnTo>
                      <a:pt x="907" y="298"/>
                    </a:lnTo>
                    <a:lnTo>
                      <a:pt x="949" y="367"/>
                    </a:lnTo>
                    <a:lnTo>
                      <a:pt x="982" y="406"/>
                    </a:lnTo>
                    <a:lnTo>
                      <a:pt x="1002" y="420"/>
                    </a:lnTo>
                    <a:lnTo>
                      <a:pt x="1022" y="439"/>
                    </a:lnTo>
                    <a:lnTo>
                      <a:pt x="1070" y="507"/>
                    </a:lnTo>
                    <a:lnTo>
                      <a:pt x="1126" y="609"/>
                    </a:lnTo>
                    <a:lnTo>
                      <a:pt x="1183" y="744"/>
                    </a:lnTo>
                    <a:lnTo>
                      <a:pt x="1241" y="908"/>
                    </a:lnTo>
                    <a:lnTo>
                      <a:pt x="1294" y="1096"/>
                    </a:lnTo>
                    <a:lnTo>
                      <a:pt x="1340" y="1304"/>
                    </a:lnTo>
                    <a:lnTo>
                      <a:pt x="1375" y="1531"/>
                    </a:lnTo>
                    <a:lnTo>
                      <a:pt x="1385" y="1650"/>
                    </a:lnTo>
                    <a:lnTo>
                      <a:pt x="1405" y="1876"/>
                    </a:lnTo>
                    <a:lnTo>
                      <a:pt x="1453" y="2279"/>
                    </a:lnTo>
                    <a:lnTo>
                      <a:pt x="1496" y="2530"/>
                    </a:lnTo>
                    <a:lnTo>
                      <a:pt x="1528" y="2670"/>
                    </a:lnTo>
                    <a:lnTo>
                      <a:pt x="1561" y="2785"/>
                    </a:lnTo>
                    <a:lnTo>
                      <a:pt x="1597" y="2873"/>
                    </a:lnTo>
                    <a:lnTo>
                      <a:pt x="1616" y="2904"/>
                    </a:lnTo>
                    <a:lnTo>
                      <a:pt x="1633" y="2964"/>
                    </a:lnTo>
                    <a:lnTo>
                      <a:pt x="1647" y="3086"/>
                    </a:lnTo>
                    <a:lnTo>
                      <a:pt x="1644" y="3237"/>
                    </a:lnTo>
                    <a:lnTo>
                      <a:pt x="1641" y="3263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9"/>
              <p:cNvSpPr>
                <a:spLocks/>
              </p:cNvSpPr>
              <p:nvPr/>
            </p:nvSpPr>
            <p:spPr bwMode="auto">
              <a:xfrm>
                <a:off x="12647613" y="1733550"/>
                <a:ext cx="1123950" cy="542925"/>
              </a:xfrm>
              <a:custGeom>
                <a:avLst/>
                <a:gdLst>
                  <a:gd name="T0" fmla="*/ 128 w 2126"/>
                  <a:gd name="T1" fmla="*/ 25 h 1024"/>
                  <a:gd name="T2" fmla="*/ 0 w 2126"/>
                  <a:gd name="T3" fmla="*/ 1024 h 1024"/>
                  <a:gd name="T4" fmla="*/ 2126 w 2126"/>
                  <a:gd name="T5" fmla="*/ 537 h 1024"/>
                  <a:gd name="T6" fmla="*/ 1869 w 2126"/>
                  <a:gd name="T7" fmla="*/ 0 h 1024"/>
                  <a:gd name="T8" fmla="*/ 128 w 2126"/>
                  <a:gd name="T9" fmla="*/ 25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6" h="1024">
                    <a:moveTo>
                      <a:pt x="128" y="25"/>
                    </a:moveTo>
                    <a:lnTo>
                      <a:pt x="0" y="1024"/>
                    </a:lnTo>
                    <a:lnTo>
                      <a:pt x="2126" y="537"/>
                    </a:lnTo>
                    <a:lnTo>
                      <a:pt x="1869" y="0"/>
                    </a:lnTo>
                    <a:lnTo>
                      <a:pt x="128" y="25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0"/>
              <p:cNvSpPr>
                <a:spLocks/>
              </p:cNvSpPr>
              <p:nvPr/>
            </p:nvSpPr>
            <p:spPr bwMode="auto">
              <a:xfrm>
                <a:off x="12525376" y="1571625"/>
                <a:ext cx="1395413" cy="717550"/>
              </a:xfrm>
              <a:custGeom>
                <a:avLst/>
                <a:gdLst>
                  <a:gd name="T0" fmla="*/ 283 w 2638"/>
                  <a:gd name="T1" fmla="*/ 0 h 1356"/>
                  <a:gd name="T2" fmla="*/ 2638 w 2638"/>
                  <a:gd name="T3" fmla="*/ 333 h 1356"/>
                  <a:gd name="T4" fmla="*/ 2229 w 2638"/>
                  <a:gd name="T5" fmla="*/ 1356 h 1356"/>
                  <a:gd name="T6" fmla="*/ 0 w 2638"/>
                  <a:gd name="T7" fmla="*/ 1024 h 1356"/>
                  <a:gd name="T8" fmla="*/ 283 w 2638"/>
                  <a:gd name="T9" fmla="*/ 0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8" h="1356">
                    <a:moveTo>
                      <a:pt x="283" y="0"/>
                    </a:moveTo>
                    <a:lnTo>
                      <a:pt x="2638" y="333"/>
                    </a:lnTo>
                    <a:lnTo>
                      <a:pt x="2229" y="1356"/>
                    </a:lnTo>
                    <a:lnTo>
                      <a:pt x="0" y="1024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1"/>
              <p:cNvSpPr>
                <a:spLocks/>
              </p:cNvSpPr>
              <p:nvPr/>
            </p:nvSpPr>
            <p:spPr bwMode="auto">
              <a:xfrm>
                <a:off x="13587413" y="2247900"/>
                <a:ext cx="1101725" cy="2265363"/>
              </a:xfrm>
              <a:custGeom>
                <a:avLst/>
                <a:gdLst>
                  <a:gd name="T0" fmla="*/ 2039 w 2084"/>
                  <a:gd name="T1" fmla="*/ 641 h 4279"/>
                  <a:gd name="T2" fmla="*/ 2044 w 2084"/>
                  <a:gd name="T3" fmla="*/ 664 h 4279"/>
                  <a:gd name="T4" fmla="*/ 2071 w 2084"/>
                  <a:gd name="T5" fmla="*/ 899 h 4279"/>
                  <a:gd name="T6" fmla="*/ 2084 w 2084"/>
                  <a:gd name="T7" fmla="*/ 1180 h 4279"/>
                  <a:gd name="T8" fmla="*/ 2080 w 2084"/>
                  <a:gd name="T9" fmla="*/ 1393 h 4279"/>
                  <a:gd name="T10" fmla="*/ 2059 w 2084"/>
                  <a:gd name="T11" fmla="*/ 1616 h 4279"/>
                  <a:gd name="T12" fmla="*/ 2031 w 2084"/>
                  <a:gd name="T13" fmla="*/ 1784 h 4279"/>
                  <a:gd name="T14" fmla="*/ 2005 w 2084"/>
                  <a:gd name="T15" fmla="*/ 1892 h 4279"/>
                  <a:gd name="T16" fmla="*/ 1987 w 2084"/>
                  <a:gd name="T17" fmla="*/ 1946 h 4279"/>
                  <a:gd name="T18" fmla="*/ 1918 w 2084"/>
                  <a:gd name="T19" fmla="*/ 2169 h 4279"/>
                  <a:gd name="T20" fmla="*/ 1770 w 2084"/>
                  <a:gd name="T21" fmla="*/ 2677 h 4279"/>
                  <a:gd name="T22" fmla="*/ 1642 w 2084"/>
                  <a:gd name="T23" fmla="*/ 3177 h 4279"/>
                  <a:gd name="T24" fmla="*/ 1577 w 2084"/>
                  <a:gd name="T25" fmla="*/ 3481 h 4279"/>
                  <a:gd name="T26" fmla="*/ 1555 w 2084"/>
                  <a:gd name="T27" fmla="*/ 3634 h 4279"/>
                  <a:gd name="T28" fmla="*/ 1552 w 2084"/>
                  <a:gd name="T29" fmla="*/ 3687 h 4279"/>
                  <a:gd name="T30" fmla="*/ 1552 w 2084"/>
                  <a:gd name="T31" fmla="*/ 4148 h 4279"/>
                  <a:gd name="T32" fmla="*/ 1552 w 2084"/>
                  <a:gd name="T33" fmla="*/ 4152 h 4279"/>
                  <a:gd name="T34" fmla="*/ 1537 w 2084"/>
                  <a:gd name="T35" fmla="*/ 4182 h 4279"/>
                  <a:gd name="T36" fmla="*/ 1512 w 2084"/>
                  <a:gd name="T37" fmla="*/ 4208 h 4279"/>
                  <a:gd name="T38" fmla="*/ 1475 w 2084"/>
                  <a:gd name="T39" fmla="*/ 4234 h 4279"/>
                  <a:gd name="T40" fmla="*/ 1417 w 2084"/>
                  <a:gd name="T41" fmla="*/ 4257 h 4279"/>
                  <a:gd name="T42" fmla="*/ 1338 w 2084"/>
                  <a:gd name="T43" fmla="*/ 4274 h 4279"/>
                  <a:gd name="T44" fmla="*/ 1233 w 2084"/>
                  <a:gd name="T45" fmla="*/ 4279 h 4279"/>
                  <a:gd name="T46" fmla="*/ 1168 w 2084"/>
                  <a:gd name="T47" fmla="*/ 4276 h 4279"/>
                  <a:gd name="T48" fmla="*/ 1099 w 2084"/>
                  <a:gd name="T49" fmla="*/ 4270 h 4279"/>
                  <a:gd name="T50" fmla="*/ 934 w 2084"/>
                  <a:gd name="T51" fmla="*/ 4246 h 4279"/>
                  <a:gd name="T52" fmla="*/ 662 w 2084"/>
                  <a:gd name="T53" fmla="*/ 4192 h 4279"/>
                  <a:gd name="T54" fmla="*/ 160 w 2084"/>
                  <a:gd name="T55" fmla="*/ 4071 h 4279"/>
                  <a:gd name="T56" fmla="*/ 67 w 2084"/>
                  <a:gd name="T57" fmla="*/ 4046 h 4279"/>
                  <a:gd name="T58" fmla="*/ 42 w 2084"/>
                  <a:gd name="T59" fmla="*/ 3367 h 4279"/>
                  <a:gd name="T60" fmla="*/ 16 w 2084"/>
                  <a:gd name="T61" fmla="*/ 2407 h 4279"/>
                  <a:gd name="T62" fmla="*/ 7 w 2084"/>
                  <a:gd name="T63" fmla="*/ 2283 h 4279"/>
                  <a:gd name="T64" fmla="*/ 0 w 2084"/>
                  <a:gd name="T65" fmla="*/ 1897 h 4279"/>
                  <a:gd name="T66" fmla="*/ 4 w 2084"/>
                  <a:gd name="T67" fmla="*/ 1450 h 4279"/>
                  <a:gd name="T68" fmla="*/ 18 w 2084"/>
                  <a:gd name="T69" fmla="*/ 1148 h 4279"/>
                  <a:gd name="T70" fmla="*/ 33 w 2084"/>
                  <a:gd name="T71" fmla="*/ 984 h 4279"/>
                  <a:gd name="T72" fmla="*/ 42 w 2084"/>
                  <a:gd name="T73" fmla="*/ 922 h 4279"/>
                  <a:gd name="T74" fmla="*/ 183 w 2084"/>
                  <a:gd name="T75" fmla="*/ 307 h 4279"/>
                  <a:gd name="T76" fmla="*/ 246 w 2084"/>
                  <a:gd name="T77" fmla="*/ 0 h 4279"/>
                  <a:gd name="T78" fmla="*/ 1629 w 2084"/>
                  <a:gd name="T79" fmla="*/ 52 h 4279"/>
                  <a:gd name="T80" fmla="*/ 2065 w 2084"/>
                  <a:gd name="T81" fmla="*/ 665 h 4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4" h="4279">
                    <a:moveTo>
                      <a:pt x="2039" y="641"/>
                    </a:moveTo>
                    <a:lnTo>
                      <a:pt x="2044" y="664"/>
                    </a:lnTo>
                    <a:lnTo>
                      <a:pt x="2071" y="899"/>
                    </a:lnTo>
                    <a:lnTo>
                      <a:pt x="2084" y="1180"/>
                    </a:lnTo>
                    <a:lnTo>
                      <a:pt x="2080" y="1393"/>
                    </a:lnTo>
                    <a:lnTo>
                      <a:pt x="2059" y="1616"/>
                    </a:lnTo>
                    <a:lnTo>
                      <a:pt x="2031" y="1784"/>
                    </a:lnTo>
                    <a:lnTo>
                      <a:pt x="2005" y="1892"/>
                    </a:lnTo>
                    <a:lnTo>
                      <a:pt x="1987" y="1946"/>
                    </a:lnTo>
                    <a:lnTo>
                      <a:pt x="1918" y="2169"/>
                    </a:lnTo>
                    <a:lnTo>
                      <a:pt x="1770" y="2677"/>
                    </a:lnTo>
                    <a:lnTo>
                      <a:pt x="1642" y="3177"/>
                    </a:lnTo>
                    <a:lnTo>
                      <a:pt x="1577" y="3481"/>
                    </a:lnTo>
                    <a:lnTo>
                      <a:pt x="1555" y="3634"/>
                    </a:lnTo>
                    <a:lnTo>
                      <a:pt x="1552" y="3687"/>
                    </a:lnTo>
                    <a:lnTo>
                      <a:pt x="1552" y="4148"/>
                    </a:lnTo>
                    <a:lnTo>
                      <a:pt x="1552" y="4152"/>
                    </a:lnTo>
                    <a:lnTo>
                      <a:pt x="1537" y="4182"/>
                    </a:lnTo>
                    <a:lnTo>
                      <a:pt x="1512" y="4208"/>
                    </a:lnTo>
                    <a:lnTo>
                      <a:pt x="1475" y="4234"/>
                    </a:lnTo>
                    <a:lnTo>
                      <a:pt x="1417" y="4257"/>
                    </a:lnTo>
                    <a:lnTo>
                      <a:pt x="1338" y="4274"/>
                    </a:lnTo>
                    <a:lnTo>
                      <a:pt x="1233" y="4279"/>
                    </a:lnTo>
                    <a:lnTo>
                      <a:pt x="1168" y="4276"/>
                    </a:lnTo>
                    <a:lnTo>
                      <a:pt x="1099" y="4270"/>
                    </a:lnTo>
                    <a:lnTo>
                      <a:pt x="934" y="4246"/>
                    </a:lnTo>
                    <a:lnTo>
                      <a:pt x="662" y="4192"/>
                    </a:lnTo>
                    <a:lnTo>
                      <a:pt x="160" y="4071"/>
                    </a:lnTo>
                    <a:lnTo>
                      <a:pt x="67" y="4046"/>
                    </a:lnTo>
                    <a:lnTo>
                      <a:pt x="42" y="3367"/>
                    </a:lnTo>
                    <a:lnTo>
                      <a:pt x="16" y="2407"/>
                    </a:lnTo>
                    <a:lnTo>
                      <a:pt x="7" y="2283"/>
                    </a:lnTo>
                    <a:lnTo>
                      <a:pt x="0" y="1897"/>
                    </a:lnTo>
                    <a:lnTo>
                      <a:pt x="4" y="1450"/>
                    </a:lnTo>
                    <a:lnTo>
                      <a:pt x="18" y="1148"/>
                    </a:lnTo>
                    <a:lnTo>
                      <a:pt x="33" y="984"/>
                    </a:lnTo>
                    <a:lnTo>
                      <a:pt x="42" y="922"/>
                    </a:lnTo>
                    <a:lnTo>
                      <a:pt x="183" y="307"/>
                    </a:lnTo>
                    <a:lnTo>
                      <a:pt x="246" y="0"/>
                    </a:lnTo>
                    <a:lnTo>
                      <a:pt x="1629" y="52"/>
                    </a:lnTo>
                    <a:lnTo>
                      <a:pt x="2065" y="665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2"/>
              <p:cNvSpPr>
                <a:spLocks/>
              </p:cNvSpPr>
              <p:nvPr/>
            </p:nvSpPr>
            <p:spPr bwMode="auto">
              <a:xfrm>
                <a:off x="14300201" y="661988"/>
                <a:ext cx="69850" cy="163513"/>
              </a:xfrm>
              <a:custGeom>
                <a:avLst/>
                <a:gdLst>
                  <a:gd name="T0" fmla="*/ 0 w 131"/>
                  <a:gd name="T1" fmla="*/ 309 h 309"/>
                  <a:gd name="T2" fmla="*/ 0 w 131"/>
                  <a:gd name="T3" fmla="*/ 272 h 309"/>
                  <a:gd name="T4" fmla="*/ 6 w 131"/>
                  <a:gd name="T5" fmla="*/ 99 h 309"/>
                  <a:gd name="T6" fmla="*/ 13 w 131"/>
                  <a:gd name="T7" fmla="*/ 30 h 309"/>
                  <a:gd name="T8" fmla="*/ 20 w 131"/>
                  <a:gd name="T9" fmla="*/ 6 h 309"/>
                  <a:gd name="T10" fmla="*/ 26 w 131"/>
                  <a:gd name="T11" fmla="*/ 3 h 309"/>
                  <a:gd name="T12" fmla="*/ 47 w 131"/>
                  <a:gd name="T13" fmla="*/ 0 h 309"/>
                  <a:gd name="T14" fmla="*/ 91 w 131"/>
                  <a:gd name="T15" fmla="*/ 3 h 309"/>
                  <a:gd name="T16" fmla="*/ 118 w 131"/>
                  <a:gd name="T17" fmla="*/ 29 h 309"/>
                  <a:gd name="T18" fmla="*/ 128 w 131"/>
                  <a:gd name="T19" fmla="*/ 54 h 309"/>
                  <a:gd name="T20" fmla="*/ 131 w 131"/>
                  <a:gd name="T21" fmla="*/ 65 h 309"/>
                  <a:gd name="T22" fmla="*/ 125 w 131"/>
                  <a:gd name="T23" fmla="*/ 96 h 309"/>
                  <a:gd name="T24" fmla="*/ 99 w 131"/>
                  <a:gd name="T25" fmla="*/ 157 h 309"/>
                  <a:gd name="T26" fmla="*/ 19 w 131"/>
                  <a:gd name="T27" fmla="*/ 285 h 309"/>
                  <a:gd name="T28" fmla="*/ 0 w 131"/>
                  <a:gd name="T2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1" h="309">
                    <a:moveTo>
                      <a:pt x="0" y="309"/>
                    </a:moveTo>
                    <a:lnTo>
                      <a:pt x="0" y="272"/>
                    </a:lnTo>
                    <a:lnTo>
                      <a:pt x="6" y="99"/>
                    </a:lnTo>
                    <a:lnTo>
                      <a:pt x="13" y="30"/>
                    </a:lnTo>
                    <a:lnTo>
                      <a:pt x="20" y="6"/>
                    </a:lnTo>
                    <a:lnTo>
                      <a:pt x="26" y="3"/>
                    </a:lnTo>
                    <a:lnTo>
                      <a:pt x="47" y="0"/>
                    </a:lnTo>
                    <a:lnTo>
                      <a:pt x="91" y="3"/>
                    </a:lnTo>
                    <a:lnTo>
                      <a:pt x="118" y="29"/>
                    </a:lnTo>
                    <a:lnTo>
                      <a:pt x="128" y="54"/>
                    </a:lnTo>
                    <a:lnTo>
                      <a:pt x="131" y="65"/>
                    </a:lnTo>
                    <a:lnTo>
                      <a:pt x="125" y="96"/>
                    </a:lnTo>
                    <a:lnTo>
                      <a:pt x="99" y="157"/>
                    </a:lnTo>
                    <a:lnTo>
                      <a:pt x="19" y="285"/>
                    </a:lnTo>
                    <a:lnTo>
                      <a:pt x="0" y="309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13689013" y="149225"/>
                <a:ext cx="692150" cy="1150938"/>
              </a:xfrm>
              <a:custGeom>
                <a:avLst/>
                <a:gdLst>
                  <a:gd name="T0" fmla="*/ 52 w 1308"/>
                  <a:gd name="T1" fmla="*/ 383 h 2176"/>
                  <a:gd name="T2" fmla="*/ 41 w 1308"/>
                  <a:gd name="T3" fmla="*/ 440 h 2176"/>
                  <a:gd name="T4" fmla="*/ 0 w 1308"/>
                  <a:gd name="T5" fmla="*/ 730 h 2176"/>
                  <a:gd name="T6" fmla="*/ 0 w 1308"/>
                  <a:gd name="T7" fmla="*/ 871 h 2176"/>
                  <a:gd name="T8" fmla="*/ 15 w 1308"/>
                  <a:gd name="T9" fmla="*/ 946 h 2176"/>
                  <a:gd name="T10" fmla="*/ 28 w 1308"/>
                  <a:gd name="T11" fmla="*/ 972 h 2176"/>
                  <a:gd name="T12" fmla="*/ 56 w 1308"/>
                  <a:gd name="T13" fmla="*/ 1018 h 2176"/>
                  <a:gd name="T14" fmla="*/ 121 w 1308"/>
                  <a:gd name="T15" fmla="*/ 1090 h 2176"/>
                  <a:gd name="T16" fmla="*/ 222 w 1308"/>
                  <a:gd name="T17" fmla="*/ 1173 h 2176"/>
                  <a:gd name="T18" fmla="*/ 282 w 1308"/>
                  <a:gd name="T19" fmla="*/ 1228 h 2176"/>
                  <a:gd name="T20" fmla="*/ 303 w 1308"/>
                  <a:gd name="T21" fmla="*/ 1267 h 2176"/>
                  <a:gd name="T22" fmla="*/ 347 w 1308"/>
                  <a:gd name="T23" fmla="*/ 1346 h 2176"/>
                  <a:gd name="T24" fmla="*/ 392 w 1308"/>
                  <a:gd name="T25" fmla="*/ 1398 h 2176"/>
                  <a:gd name="T26" fmla="*/ 429 w 1308"/>
                  <a:gd name="T27" fmla="*/ 1425 h 2176"/>
                  <a:gd name="T28" fmla="*/ 477 w 1308"/>
                  <a:gd name="T29" fmla="*/ 1445 h 2176"/>
                  <a:gd name="T30" fmla="*/ 532 w 1308"/>
                  <a:gd name="T31" fmla="*/ 1457 h 2176"/>
                  <a:gd name="T32" fmla="*/ 565 w 1308"/>
                  <a:gd name="T33" fmla="*/ 1458 h 2176"/>
                  <a:gd name="T34" fmla="*/ 565 w 1308"/>
                  <a:gd name="T35" fmla="*/ 1480 h 2176"/>
                  <a:gd name="T36" fmla="*/ 546 w 1308"/>
                  <a:gd name="T37" fmla="*/ 1617 h 2176"/>
                  <a:gd name="T38" fmla="*/ 514 w 1308"/>
                  <a:gd name="T39" fmla="*/ 1732 h 2176"/>
                  <a:gd name="T40" fmla="*/ 488 w 1308"/>
                  <a:gd name="T41" fmla="*/ 1791 h 2176"/>
                  <a:gd name="T42" fmla="*/ 470 w 1308"/>
                  <a:gd name="T43" fmla="*/ 1816 h 2176"/>
                  <a:gd name="T44" fmla="*/ 445 w 1308"/>
                  <a:gd name="T45" fmla="*/ 1872 h 2176"/>
                  <a:gd name="T46" fmla="*/ 431 w 1308"/>
                  <a:gd name="T47" fmla="*/ 1931 h 2176"/>
                  <a:gd name="T48" fmla="*/ 424 w 1308"/>
                  <a:gd name="T49" fmla="*/ 1990 h 2176"/>
                  <a:gd name="T50" fmla="*/ 431 w 1308"/>
                  <a:gd name="T51" fmla="*/ 2121 h 2176"/>
                  <a:gd name="T52" fmla="*/ 437 w 1308"/>
                  <a:gd name="T53" fmla="*/ 2150 h 2176"/>
                  <a:gd name="T54" fmla="*/ 897 w 1308"/>
                  <a:gd name="T55" fmla="*/ 2176 h 2176"/>
                  <a:gd name="T56" fmla="*/ 1308 w 1308"/>
                  <a:gd name="T57" fmla="*/ 1254 h 2176"/>
                  <a:gd name="T58" fmla="*/ 1243 w 1308"/>
                  <a:gd name="T59" fmla="*/ 1113 h 2176"/>
                  <a:gd name="T60" fmla="*/ 1154 w 1308"/>
                  <a:gd name="T61" fmla="*/ 895 h 2176"/>
                  <a:gd name="T62" fmla="*/ 1144 w 1308"/>
                  <a:gd name="T63" fmla="*/ 846 h 2176"/>
                  <a:gd name="T64" fmla="*/ 1126 w 1308"/>
                  <a:gd name="T65" fmla="*/ 688 h 2176"/>
                  <a:gd name="T66" fmla="*/ 1106 w 1308"/>
                  <a:gd name="T67" fmla="*/ 434 h 2176"/>
                  <a:gd name="T68" fmla="*/ 1102 w 1308"/>
                  <a:gd name="T69" fmla="*/ 383 h 2176"/>
                  <a:gd name="T70" fmla="*/ 488 w 1308"/>
                  <a:gd name="T71" fmla="*/ 0 h 2176"/>
                  <a:gd name="T72" fmla="*/ 52 w 1308"/>
                  <a:gd name="T73" fmla="*/ 383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8" h="2176">
                    <a:moveTo>
                      <a:pt x="52" y="383"/>
                    </a:moveTo>
                    <a:lnTo>
                      <a:pt x="41" y="440"/>
                    </a:lnTo>
                    <a:lnTo>
                      <a:pt x="0" y="730"/>
                    </a:lnTo>
                    <a:lnTo>
                      <a:pt x="0" y="871"/>
                    </a:lnTo>
                    <a:lnTo>
                      <a:pt x="15" y="946"/>
                    </a:lnTo>
                    <a:lnTo>
                      <a:pt x="28" y="972"/>
                    </a:lnTo>
                    <a:lnTo>
                      <a:pt x="56" y="1018"/>
                    </a:lnTo>
                    <a:lnTo>
                      <a:pt x="121" y="1090"/>
                    </a:lnTo>
                    <a:lnTo>
                      <a:pt x="222" y="1173"/>
                    </a:lnTo>
                    <a:lnTo>
                      <a:pt x="282" y="1228"/>
                    </a:lnTo>
                    <a:lnTo>
                      <a:pt x="303" y="1267"/>
                    </a:lnTo>
                    <a:lnTo>
                      <a:pt x="347" y="1346"/>
                    </a:lnTo>
                    <a:lnTo>
                      <a:pt x="392" y="1398"/>
                    </a:lnTo>
                    <a:lnTo>
                      <a:pt x="429" y="1425"/>
                    </a:lnTo>
                    <a:lnTo>
                      <a:pt x="477" y="1445"/>
                    </a:lnTo>
                    <a:lnTo>
                      <a:pt x="532" y="1457"/>
                    </a:lnTo>
                    <a:lnTo>
                      <a:pt x="565" y="1458"/>
                    </a:lnTo>
                    <a:lnTo>
                      <a:pt x="565" y="1480"/>
                    </a:lnTo>
                    <a:lnTo>
                      <a:pt x="546" y="1617"/>
                    </a:lnTo>
                    <a:lnTo>
                      <a:pt x="514" y="1732"/>
                    </a:lnTo>
                    <a:lnTo>
                      <a:pt x="488" y="1791"/>
                    </a:lnTo>
                    <a:lnTo>
                      <a:pt x="470" y="1816"/>
                    </a:lnTo>
                    <a:lnTo>
                      <a:pt x="445" y="1872"/>
                    </a:lnTo>
                    <a:lnTo>
                      <a:pt x="431" y="1931"/>
                    </a:lnTo>
                    <a:lnTo>
                      <a:pt x="424" y="1990"/>
                    </a:lnTo>
                    <a:lnTo>
                      <a:pt x="431" y="2121"/>
                    </a:lnTo>
                    <a:lnTo>
                      <a:pt x="437" y="2150"/>
                    </a:lnTo>
                    <a:lnTo>
                      <a:pt x="897" y="2176"/>
                    </a:lnTo>
                    <a:lnTo>
                      <a:pt x="1308" y="1254"/>
                    </a:lnTo>
                    <a:lnTo>
                      <a:pt x="1243" y="1113"/>
                    </a:lnTo>
                    <a:lnTo>
                      <a:pt x="1154" y="895"/>
                    </a:lnTo>
                    <a:lnTo>
                      <a:pt x="1144" y="846"/>
                    </a:lnTo>
                    <a:lnTo>
                      <a:pt x="1126" y="688"/>
                    </a:lnTo>
                    <a:lnTo>
                      <a:pt x="1106" y="434"/>
                    </a:lnTo>
                    <a:lnTo>
                      <a:pt x="1102" y="383"/>
                    </a:lnTo>
                    <a:lnTo>
                      <a:pt x="488" y="0"/>
                    </a:lnTo>
                    <a:lnTo>
                      <a:pt x="52" y="383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13649326" y="1003300"/>
                <a:ext cx="827088" cy="1370013"/>
              </a:xfrm>
              <a:custGeom>
                <a:avLst/>
                <a:gdLst>
                  <a:gd name="T0" fmla="*/ 972 w 1562"/>
                  <a:gd name="T1" fmla="*/ 75 h 2589"/>
                  <a:gd name="T2" fmla="*/ 922 w 1562"/>
                  <a:gd name="T3" fmla="*/ 101 h 2589"/>
                  <a:gd name="T4" fmla="*/ 614 w 1562"/>
                  <a:gd name="T5" fmla="*/ 536 h 2589"/>
                  <a:gd name="T6" fmla="*/ 461 w 1562"/>
                  <a:gd name="T7" fmla="*/ 253 h 2589"/>
                  <a:gd name="T8" fmla="*/ 255 w 1562"/>
                  <a:gd name="T9" fmla="*/ 408 h 2589"/>
                  <a:gd name="T10" fmla="*/ 0 w 1562"/>
                  <a:gd name="T11" fmla="*/ 1022 h 2589"/>
                  <a:gd name="T12" fmla="*/ 25 w 1562"/>
                  <a:gd name="T13" fmla="*/ 1688 h 2589"/>
                  <a:gd name="T14" fmla="*/ 25 w 1562"/>
                  <a:gd name="T15" fmla="*/ 2533 h 2589"/>
                  <a:gd name="T16" fmla="*/ 90 w 1562"/>
                  <a:gd name="T17" fmla="*/ 2542 h 2589"/>
                  <a:gd name="T18" fmla="*/ 401 w 1562"/>
                  <a:gd name="T19" fmla="*/ 2579 h 2589"/>
                  <a:gd name="T20" fmla="*/ 546 w 1562"/>
                  <a:gd name="T21" fmla="*/ 2589 h 2589"/>
                  <a:gd name="T22" fmla="*/ 617 w 1562"/>
                  <a:gd name="T23" fmla="*/ 2588 h 2589"/>
                  <a:gd name="T24" fmla="*/ 640 w 1562"/>
                  <a:gd name="T25" fmla="*/ 2584 h 2589"/>
                  <a:gd name="T26" fmla="*/ 650 w 1562"/>
                  <a:gd name="T27" fmla="*/ 2581 h 2589"/>
                  <a:gd name="T28" fmla="*/ 670 w 1562"/>
                  <a:gd name="T29" fmla="*/ 2566 h 2589"/>
                  <a:gd name="T30" fmla="*/ 702 w 1562"/>
                  <a:gd name="T31" fmla="*/ 2530 h 2589"/>
                  <a:gd name="T32" fmla="*/ 767 w 1562"/>
                  <a:gd name="T33" fmla="*/ 2421 h 2589"/>
                  <a:gd name="T34" fmla="*/ 876 w 1562"/>
                  <a:gd name="T35" fmla="*/ 2154 h 2589"/>
                  <a:gd name="T36" fmla="*/ 896 w 1562"/>
                  <a:gd name="T37" fmla="*/ 2097 h 2589"/>
                  <a:gd name="T38" fmla="*/ 1305 w 1562"/>
                  <a:gd name="T39" fmla="*/ 766 h 2589"/>
                  <a:gd name="T40" fmla="*/ 1562 w 1562"/>
                  <a:gd name="T41" fmla="*/ 49 h 2589"/>
                  <a:gd name="T42" fmla="*/ 1556 w 1562"/>
                  <a:gd name="T43" fmla="*/ 45 h 2589"/>
                  <a:gd name="T44" fmla="*/ 1479 w 1562"/>
                  <a:gd name="T45" fmla="*/ 16 h 2589"/>
                  <a:gd name="T46" fmla="*/ 1373 w 1562"/>
                  <a:gd name="T47" fmla="*/ 0 h 2589"/>
                  <a:gd name="T48" fmla="*/ 1281 w 1562"/>
                  <a:gd name="T49" fmla="*/ 0 h 2589"/>
                  <a:gd name="T50" fmla="*/ 1170 w 1562"/>
                  <a:gd name="T51" fmla="*/ 14 h 2589"/>
                  <a:gd name="T52" fmla="*/ 1043 w 1562"/>
                  <a:gd name="T53" fmla="*/ 47 h 2589"/>
                  <a:gd name="T54" fmla="*/ 972 w 1562"/>
                  <a:gd name="T55" fmla="*/ 75 h 2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2" h="2589">
                    <a:moveTo>
                      <a:pt x="972" y="75"/>
                    </a:moveTo>
                    <a:lnTo>
                      <a:pt x="922" y="101"/>
                    </a:lnTo>
                    <a:lnTo>
                      <a:pt x="614" y="536"/>
                    </a:lnTo>
                    <a:lnTo>
                      <a:pt x="461" y="253"/>
                    </a:lnTo>
                    <a:lnTo>
                      <a:pt x="255" y="408"/>
                    </a:lnTo>
                    <a:lnTo>
                      <a:pt x="0" y="1022"/>
                    </a:lnTo>
                    <a:lnTo>
                      <a:pt x="25" y="1688"/>
                    </a:lnTo>
                    <a:lnTo>
                      <a:pt x="25" y="2533"/>
                    </a:lnTo>
                    <a:lnTo>
                      <a:pt x="90" y="2542"/>
                    </a:lnTo>
                    <a:lnTo>
                      <a:pt x="401" y="2579"/>
                    </a:lnTo>
                    <a:lnTo>
                      <a:pt x="546" y="2589"/>
                    </a:lnTo>
                    <a:lnTo>
                      <a:pt x="617" y="2588"/>
                    </a:lnTo>
                    <a:lnTo>
                      <a:pt x="640" y="2584"/>
                    </a:lnTo>
                    <a:lnTo>
                      <a:pt x="650" y="2581"/>
                    </a:lnTo>
                    <a:lnTo>
                      <a:pt x="670" y="2566"/>
                    </a:lnTo>
                    <a:lnTo>
                      <a:pt x="702" y="2530"/>
                    </a:lnTo>
                    <a:lnTo>
                      <a:pt x="767" y="2421"/>
                    </a:lnTo>
                    <a:lnTo>
                      <a:pt x="876" y="2154"/>
                    </a:lnTo>
                    <a:lnTo>
                      <a:pt x="896" y="2097"/>
                    </a:lnTo>
                    <a:lnTo>
                      <a:pt x="1305" y="766"/>
                    </a:lnTo>
                    <a:lnTo>
                      <a:pt x="1562" y="49"/>
                    </a:lnTo>
                    <a:lnTo>
                      <a:pt x="1556" y="45"/>
                    </a:lnTo>
                    <a:lnTo>
                      <a:pt x="1479" y="16"/>
                    </a:lnTo>
                    <a:lnTo>
                      <a:pt x="1373" y="0"/>
                    </a:lnTo>
                    <a:lnTo>
                      <a:pt x="1281" y="0"/>
                    </a:lnTo>
                    <a:lnTo>
                      <a:pt x="1170" y="14"/>
                    </a:lnTo>
                    <a:lnTo>
                      <a:pt x="1043" y="47"/>
                    </a:lnTo>
                    <a:lnTo>
                      <a:pt x="972" y="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15"/>
              <p:cNvSpPr>
                <a:spLocks/>
              </p:cNvSpPr>
              <p:nvPr/>
            </p:nvSpPr>
            <p:spPr bwMode="auto">
              <a:xfrm>
                <a:off x="13658851" y="-66675"/>
                <a:ext cx="712788" cy="676275"/>
              </a:xfrm>
              <a:custGeom>
                <a:avLst/>
                <a:gdLst>
                  <a:gd name="T0" fmla="*/ 80 w 1346"/>
                  <a:gd name="T1" fmla="*/ 1249 h 1277"/>
                  <a:gd name="T2" fmla="*/ 106 w 1346"/>
                  <a:gd name="T3" fmla="*/ 1051 h 1277"/>
                  <a:gd name="T4" fmla="*/ 164 w 1346"/>
                  <a:gd name="T5" fmla="*/ 923 h 1277"/>
                  <a:gd name="T6" fmla="*/ 231 w 1346"/>
                  <a:gd name="T7" fmla="*/ 840 h 1277"/>
                  <a:gd name="T8" fmla="*/ 374 w 1346"/>
                  <a:gd name="T9" fmla="*/ 700 h 1277"/>
                  <a:gd name="T10" fmla="*/ 494 w 1346"/>
                  <a:gd name="T11" fmla="*/ 638 h 1277"/>
                  <a:gd name="T12" fmla="*/ 606 w 1346"/>
                  <a:gd name="T13" fmla="*/ 602 h 1277"/>
                  <a:gd name="T14" fmla="*/ 761 w 1346"/>
                  <a:gd name="T15" fmla="*/ 743 h 1277"/>
                  <a:gd name="T16" fmla="*/ 852 w 1346"/>
                  <a:gd name="T17" fmla="*/ 791 h 1277"/>
                  <a:gd name="T18" fmla="*/ 936 w 1346"/>
                  <a:gd name="T19" fmla="*/ 850 h 1277"/>
                  <a:gd name="T20" fmla="*/ 1001 w 1346"/>
                  <a:gd name="T21" fmla="*/ 958 h 1277"/>
                  <a:gd name="T22" fmla="*/ 1031 w 1346"/>
                  <a:gd name="T23" fmla="*/ 1116 h 1277"/>
                  <a:gd name="T24" fmla="*/ 1083 w 1346"/>
                  <a:gd name="T25" fmla="*/ 1123 h 1277"/>
                  <a:gd name="T26" fmla="*/ 1136 w 1346"/>
                  <a:gd name="T27" fmla="*/ 963 h 1277"/>
                  <a:gd name="T28" fmla="*/ 1198 w 1346"/>
                  <a:gd name="T29" fmla="*/ 864 h 1277"/>
                  <a:gd name="T30" fmla="*/ 1261 w 1346"/>
                  <a:gd name="T31" fmla="*/ 817 h 1277"/>
                  <a:gd name="T32" fmla="*/ 1317 w 1346"/>
                  <a:gd name="T33" fmla="*/ 809 h 1277"/>
                  <a:gd name="T34" fmla="*/ 1346 w 1346"/>
                  <a:gd name="T35" fmla="*/ 746 h 1277"/>
                  <a:gd name="T36" fmla="*/ 1339 w 1346"/>
                  <a:gd name="T37" fmla="*/ 534 h 1277"/>
                  <a:gd name="T38" fmla="*/ 1290 w 1346"/>
                  <a:gd name="T39" fmla="*/ 386 h 1277"/>
                  <a:gd name="T40" fmla="*/ 1205 w 1346"/>
                  <a:gd name="T41" fmla="*/ 230 h 1277"/>
                  <a:gd name="T42" fmla="*/ 1070 w 1346"/>
                  <a:gd name="T43" fmla="*/ 89 h 1277"/>
                  <a:gd name="T44" fmla="*/ 929 w 1346"/>
                  <a:gd name="T45" fmla="*/ 23 h 1277"/>
                  <a:gd name="T46" fmla="*/ 760 w 1346"/>
                  <a:gd name="T47" fmla="*/ 0 h 1277"/>
                  <a:gd name="T48" fmla="*/ 551 w 1346"/>
                  <a:gd name="T49" fmla="*/ 24 h 1277"/>
                  <a:gd name="T50" fmla="*/ 373 w 1346"/>
                  <a:gd name="T51" fmla="*/ 96 h 1277"/>
                  <a:gd name="T52" fmla="*/ 237 w 1346"/>
                  <a:gd name="T53" fmla="*/ 199 h 1277"/>
                  <a:gd name="T54" fmla="*/ 188 w 1346"/>
                  <a:gd name="T55" fmla="*/ 258 h 1277"/>
                  <a:gd name="T56" fmla="*/ 98 w 1346"/>
                  <a:gd name="T57" fmla="*/ 429 h 1277"/>
                  <a:gd name="T58" fmla="*/ 7 w 1346"/>
                  <a:gd name="T59" fmla="*/ 714 h 1277"/>
                  <a:gd name="T60" fmla="*/ 0 w 1346"/>
                  <a:gd name="T61" fmla="*/ 896 h 1277"/>
                  <a:gd name="T62" fmla="*/ 46 w 1346"/>
                  <a:gd name="T63" fmla="*/ 1178 h 1277"/>
                  <a:gd name="T64" fmla="*/ 85 w 1346"/>
                  <a:gd name="T65" fmla="*/ 1277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6" h="1277">
                    <a:moveTo>
                      <a:pt x="85" y="1277"/>
                    </a:moveTo>
                    <a:lnTo>
                      <a:pt x="80" y="1249"/>
                    </a:lnTo>
                    <a:lnTo>
                      <a:pt x="92" y="1113"/>
                    </a:lnTo>
                    <a:lnTo>
                      <a:pt x="106" y="1051"/>
                    </a:lnTo>
                    <a:lnTo>
                      <a:pt x="129" y="986"/>
                    </a:lnTo>
                    <a:lnTo>
                      <a:pt x="164" y="923"/>
                    </a:lnTo>
                    <a:lnTo>
                      <a:pt x="187" y="893"/>
                    </a:lnTo>
                    <a:lnTo>
                      <a:pt x="231" y="840"/>
                    </a:lnTo>
                    <a:lnTo>
                      <a:pt x="306" y="758"/>
                    </a:lnTo>
                    <a:lnTo>
                      <a:pt x="374" y="700"/>
                    </a:lnTo>
                    <a:lnTo>
                      <a:pt x="448" y="657"/>
                    </a:lnTo>
                    <a:lnTo>
                      <a:pt x="494" y="638"/>
                    </a:lnTo>
                    <a:lnTo>
                      <a:pt x="596" y="586"/>
                    </a:lnTo>
                    <a:lnTo>
                      <a:pt x="606" y="602"/>
                    </a:lnTo>
                    <a:lnTo>
                      <a:pt x="691" y="693"/>
                    </a:lnTo>
                    <a:lnTo>
                      <a:pt x="761" y="743"/>
                    </a:lnTo>
                    <a:lnTo>
                      <a:pt x="819" y="776"/>
                    </a:lnTo>
                    <a:lnTo>
                      <a:pt x="852" y="791"/>
                    </a:lnTo>
                    <a:lnTo>
                      <a:pt x="884" y="806"/>
                    </a:lnTo>
                    <a:lnTo>
                      <a:pt x="936" y="850"/>
                    </a:lnTo>
                    <a:lnTo>
                      <a:pt x="973" y="902"/>
                    </a:lnTo>
                    <a:lnTo>
                      <a:pt x="1001" y="958"/>
                    </a:lnTo>
                    <a:lnTo>
                      <a:pt x="1024" y="1040"/>
                    </a:lnTo>
                    <a:lnTo>
                      <a:pt x="1031" y="1116"/>
                    </a:lnTo>
                    <a:lnTo>
                      <a:pt x="1031" y="1123"/>
                    </a:lnTo>
                    <a:lnTo>
                      <a:pt x="1083" y="1123"/>
                    </a:lnTo>
                    <a:lnTo>
                      <a:pt x="1088" y="1092"/>
                    </a:lnTo>
                    <a:lnTo>
                      <a:pt x="1136" y="963"/>
                    </a:lnTo>
                    <a:lnTo>
                      <a:pt x="1163" y="910"/>
                    </a:lnTo>
                    <a:lnTo>
                      <a:pt x="1198" y="864"/>
                    </a:lnTo>
                    <a:lnTo>
                      <a:pt x="1238" y="828"/>
                    </a:lnTo>
                    <a:lnTo>
                      <a:pt x="1261" y="817"/>
                    </a:lnTo>
                    <a:lnTo>
                      <a:pt x="1284" y="819"/>
                    </a:lnTo>
                    <a:lnTo>
                      <a:pt x="1317" y="809"/>
                    </a:lnTo>
                    <a:lnTo>
                      <a:pt x="1336" y="783"/>
                    </a:lnTo>
                    <a:lnTo>
                      <a:pt x="1346" y="746"/>
                    </a:lnTo>
                    <a:lnTo>
                      <a:pt x="1345" y="625"/>
                    </a:lnTo>
                    <a:lnTo>
                      <a:pt x="1339" y="534"/>
                    </a:lnTo>
                    <a:lnTo>
                      <a:pt x="1326" y="490"/>
                    </a:lnTo>
                    <a:lnTo>
                      <a:pt x="1290" y="386"/>
                    </a:lnTo>
                    <a:lnTo>
                      <a:pt x="1253" y="310"/>
                    </a:lnTo>
                    <a:lnTo>
                      <a:pt x="1205" y="230"/>
                    </a:lnTo>
                    <a:lnTo>
                      <a:pt x="1145" y="154"/>
                    </a:lnTo>
                    <a:lnTo>
                      <a:pt x="1070" y="89"/>
                    </a:lnTo>
                    <a:lnTo>
                      <a:pt x="980" y="39"/>
                    </a:lnTo>
                    <a:lnTo>
                      <a:pt x="929" y="23"/>
                    </a:lnTo>
                    <a:lnTo>
                      <a:pt x="871" y="10"/>
                    </a:lnTo>
                    <a:lnTo>
                      <a:pt x="760" y="0"/>
                    </a:lnTo>
                    <a:lnTo>
                      <a:pt x="652" y="4"/>
                    </a:lnTo>
                    <a:lnTo>
                      <a:pt x="551" y="24"/>
                    </a:lnTo>
                    <a:lnTo>
                      <a:pt x="458" y="55"/>
                    </a:lnTo>
                    <a:lnTo>
                      <a:pt x="373" y="96"/>
                    </a:lnTo>
                    <a:lnTo>
                      <a:pt x="299" y="145"/>
                    </a:lnTo>
                    <a:lnTo>
                      <a:pt x="237" y="199"/>
                    </a:lnTo>
                    <a:lnTo>
                      <a:pt x="213" y="228"/>
                    </a:lnTo>
                    <a:lnTo>
                      <a:pt x="188" y="258"/>
                    </a:lnTo>
                    <a:lnTo>
                      <a:pt x="148" y="323"/>
                    </a:lnTo>
                    <a:lnTo>
                      <a:pt x="98" y="429"/>
                    </a:lnTo>
                    <a:lnTo>
                      <a:pt x="30" y="634"/>
                    </a:lnTo>
                    <a:lnTo>
                      <a:pt x="7" y="714"/>
                    </a:lnTo>
                    <a:lnTo>
                      <a:pt x="0" y="759"/>
                    </a:lnTo>
                    <a:lnTo>
                      <a:pt x="0" y="896"/>
                    </a:lnTo>
                    <a:lnTo>
                      <a:pt x="18" y="1059"/>
                    </a:lnTo>
                    <a:lnTo>
                      <a:pt x="46" y="1178"/>
                    </a:lnTo>
                    <a:lnTo>
                      <a:pt x="70" y="1247"/>
                    </a:lnTo>
                    <a:lnTo>
                      <a:pt x="85" y="1277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16"/>
              <p:cNvSpPr>
                <a:spLocks/>
              </p:cNvSpPr>
              <p:nvPr/>
            </p:nvSpPr>
            <p:spPr bwMode="auto">
              <a:xfrm>
                <a:off x="14241463" y="365125"/>
                <a:ext cx="117475" cy="217488"/>
              </a:xfrm>
              <a:custGeom>
                <a:avLst/>
                <a:gdLst>
                  <a:gd name="T0" fmla="*/ 214 w 223"/>
                  <a:gd name="T1" fmla="*/ 204 h 409"/>
                  <a:gd name="T2" fmla="*/ 203 w 223"/>
                  <a:gd name="T3" fmla="*/ 250 h 409"/>
                  <a:gd name="T4" fmla="*/ 168 w 223"/>
                  <a:gd name="T5" fmla="*/ 326 h 409"/>
                  <a:gd name="T6" fmla="*/ 125 w 223"/>
                  <a:gd name="T7" fmla="*/ 380 h 409"/>
                  <a:gd name="T8" fmla="*/ 80 w 223"/>
                  <a:gd name="T9" fmla="*/ 407 h 409"/>
                  <a:gd name="T10" fmla="*/ 60 w 223"/>
                  <a:gd name="T11" fmla="*/ 409 h 409"/>
                  <a:gd name="T12" fmla="*/ 51 w 223"/>
                  <a:gd name="T13" fmla="*/ 409 h 409"/>
                  <a:gd name="T14" fmla="*/ 34 w 223"/>
                  <a:gd name="T15" fmla="*/ 400 h 409"/>
                  <a:gd name="T16" fmla="*/ 14 w 223"/>
                  <a:gd name="T17" fmla="*/ 373 h 409"/>
                  <a:gd name="T18" fmla="*/ 0 w 223"/>
                  <a:gd name="T19" fmla="*/ 315 h 409"/>
                  <a:gd name="T20" fmla="*/ 1 w 223"/>
                  <a:gd name="T21" fmla="*/ 243 h 409"/>
                  <a:gd name="T22" fmla="*/ 10 w 223"/>
                  <a:gd name="T23" fmla="*/ 204 h 409"/>
                  <a:gd name="T24" fmla="*/ 21 w 223"/>
                  <a:gd name="T25" fmla="*/ 158 h 409"/>
                  <a:gd name="T26" fmla="*/ 56 w 223"/>
                  <a:gd name="T27" fmla="*/ 83 h 409"/>
                  <a:gd name="T28" fmla="*/ 99 w 223"/>
                  <a:gd name="T29" fmla="*/ 30 h 409"/>
                  <a:gd name="T30" fmla="*/ 144 w 223"/>
                  <a:gd name="T31" fmla="*/ 2 h 409"/>
                  <a:gd name="T32" fmla="*/ 162 w 223"/>
                  <a:gd name="T33" fmla="*/ 0 h 409"/>
                  <a:gd name="T34" fmla="*/ 172 w 223"/>
                  <a:gd name="T35" fmla="*/ 0 h 409"/>
                  <a:gd name="T36" fmla="*/ 190 w 223"/>
                  <a:gd name="T37" fmla="*/ 7 h 409"/>
                  <a:gd name="T38" fmla="*/ 208 w 223"/>
                  <a:gd name="T39" fmla="*/ 30 h 409"/>
                  <a:gd name="T40" fmla="*/ 223 w 223"/>
                  <a:gd name="T41" fmla="*/ 83 h 409"/>
                  <a:gd name="T42" fmla="*/ 223 w 223"/>
                  <a:gd name="T43" fmla="*/ 158 h 409"/>
                  <a:gd name="T44" fmla="*/ 214 w 223"/>
                  <a:gd name="T45" fmla="*/ 204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3" h="409">
                    <a:moveTo>
                      <a:pt x="214" y="204"/>
                    </a:moveTo>
                    <a:lnTo>
                      <a:pt x="203" y="250"/>
                    </a:lnTo>
                    <a:lnTo>
                      <a:pt x="168" y="326"/>
                    </a:lnTo>
                    <a:lnTo>
                      <a:pt x="125" y="380"/>
                    </a:lnTo>
                    <a:lnTo>
                      <a:pt x="80" y="407"/>
                    </a:lnTo>
                    <a:lnTo>
                      <a:pt x="60" y="409"/>
                    </a:lnTo>
                    <a:lnTo>
                      <a:pt x="51" y="409"/>
                    </a:lnTo>
                    <a:lnTo>
                      <a:pt x="34" y="400"/>
                    </a:lnTo>
                    <a:lnTo>
                      <a:pt x="14" y="373"/>
                    </a:lnTo>
                    <a:lnTo>
                      <a:pt x="0" y="315"/>
                    </a:lnTo>
                    <a:lnTo>
                      <a:pt x="1" y="243"/>
                    </a:lnTo>
                    <a:lnTo>
                      <a:pt x="10" y="204"/>
                    </a:lnTo>
                    <a:lnTo>
                      <a:pt x="21" y="158"/>
                    </a:lnTo>
                    <a:lnTo>
                      <a:pt x="56" y="83"/>
                    </a:lnTo>
                    <a:lnTo>
                      <a:pt x="99" y="30"/>
                    </a:lnTo>
                    <a:lnTo>
                      <a:pt x="144" y="2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90" y="7"/>
                    </a:lnTo>
                    <a:lnTo>
                      <a:pt x="208" y="30"/>
                    </a:lnTo>
                    <a:lnTo>
                      <a:pt x="223" y="83"/>
                    </a:lnTo>
                    <a:lnTo>
                      <a:pt x="223" y="158"/>
                    </a:lnTo>
                    <a:lnTo>
                      <a:pt x="214" y="204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13920788" y="677863"/>
                <a:ext cx="325438" cy="458788"/>
              </a:xfrm>
              <a:custGeom>
                <a:avLst/>
                <a:gdLst>
                  <a:gd name="T0" fmla="*/ 615 w 615"/>
                  <a:gd name="T1" fmla="*/ 0 h 869"/>
                  <a:gd name="T2" fmla="*/ 593 w 615"/>
                  <a:gd name="T3" fmla="*/ 56 h 869"/>
                  <a:gd name="T4" fmla="*/ 532 w 615"/>
                  <a:gd name="T5" fmla="*/ 157 h 869"/>
                  <a:gd name="T6" fmla="*/ 456 w 615"/>
                  <a:gd name="T7" fmla="*/ 243 h 869"/>
                  <a:gd name="T8" fmla="*/ 374 w 615"/>
                  <a:gd name="T9" fmla="*/ 315 h 869"/>
                  <a:gd name="T10" fmla="*/ 253 w 615"/>
                  <a:gd name="T11" fmla="*/ 398 h 869"/>
                  <a:gd name="T12" fmla="*/ 139 w 615"/>
                  <a:gd name="T13" fmla="*/ 456 h 869"/>
                  <a:gd name="T14" fmla="*/ 128 w 615"/>
                  <a:gd name="T15" fmla="*/ 460 h 869"/>
                  <a:gd name="T16" fmla="*/ 128 w 615"/>
                  <a:gd name="T17" fmla="*/ 460 h 869"/>
                  <a:gd name="T18" fmla="*/ 128 w 615"/>
                  <a:gd name="T19" fmla="*/ 482 h 869"/>
                  <a:gd name="T20" fmla="*/ 109 w 615"/>
                  <a:gd name="T21" fmla="*/ 619 h 869"/>
                  <a:gd name="T22" fmla="*/ 77 w 615"/>
                  <a:gd name="T23" fmla="*/ 734 h 869"/>
                  <a:gd name="T24" fmla="*/ 51 w 615"/>
                  <a:gd name="T25" fmla="*/ 793 h 869"/>
                  <a:gd name="T26" fmla="*/ 36 w 615"/>
                  <a:gd name="T27" fmla="*/ 812 h 869"/>
                  <a:gd name="T28" fmla="*/ 15 w 615"/>
                  <a:gd name="T29" fmla="*/ 851 h 869"/>
                  <a:gd name="T30" fmla="*/ 0 w 615"/>
                  <a:gd name="T31" fmla="*/ 869 h 869"/>
                  <a:gd name="T32" fmla="*/ 49 w 615"/>
                  <a:gd name="T33" fmla="*/ 832 h 869"/>
                  <a:gd name="T34" fmla="*/ 139 w 615"/>
                  <a:gd name="T35" fmla="*/ 754 h 869"/>
                  <a:gd name="T36" fmla="*/ 257 w 615"/>
                  <a:gd name="T37" fmla="*/ 638 h 869"/>
                  <a:gd name="T38" fmla="*/ 381 w 615"/>
                  <a:gd name="T39" fmla="*/ 486 h 869"/>
                  <a:gd name="T40" fmla="*/ 473 w 615"/>
                  <a:gd name="T41" fmla="*/ 345 h 869"/>
                  <a:gd name="T42" fmla="*/ 538 w 615"/>
                  <a:gd name="T43" fmla="*/ 220 h 869"/>
                  <a:gd name="T44" fmla="*/ 581 w 615"/>
                  <a:gd name="T45" fmla="*/ 118 h 869"/>
                  <a:gd name="T46" fmla="*/ 612 w 615"/>
                  <a:gd name="T47" fmla="*/ 14 h 869"/>
                  <a:gd name="T48" fmla="*/ 615 w 615"/>
                  <a:gd name="T49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5" h="869">
                    <a:moveTo>
                      <a:pt x="615" y="0"/>
                    </a:moveTo>
                    <a:lnTo>
                      <a:pt x="593" y="56"/>
                    </a:lnTo>
                    <a:lnTo>
                      <a:pt x="532" y="157"/>
                    </a:lnTo>
                    <a:lnTo>
                      <a:pt x="456" y="243"/>
                    </a:lnTo>
                    <a:lnTo>
                      <a:pt x="374" y="315"/>
                    </a:lnTo>
                    <a:lnTo>
                      <a:pt x="253" y="398"/>
                    </a:lnTo>
                    <a:lnTo>
                      <a:pt x="139" y="456"/>
                    </a:lnTo>
                    <a:lnTo>
                      <a:pt x="128" y="460"/>
                    </a:lnTo>
                    <a:lnTo>
                      <a:pt x="128" y="460"/>
                    </a:lnTo>
                    <a:lnTo>
                      <a:pt x="128" y="482"/>
                    </a:lnTo>
                    <a:lnTo>
                      <a:pt x="109" y="619"/>
                    </a:lnTo>
                    <a:lnTo>
                      <a:pt x="77" y="734"/>
                    </a:lnTo>
                    <a:lnTo>
                      <a:pt x="51" y="793"/>
                    </a:lnTo>
                    <a:lnTo>
                      <a:pt x="36" y="812"/>
                    </a:lnTo>
                    <a:lnTo>
                      <a:pt x="15" y="851"/>
                    </a:lnTo>
                    <a:lnTo>
                      <a:pt x="0" y="869"/>
                    </a:lnTo>
                    <a:lnTo>
                      <a:pt x="49" y="832"/>
                    </a:lnTo>
                    <a:lnTo>
                      <a:pt x="139" y="754"/>
                    </a:lnTo>
                    <a:lnTo>
                      <a:pt x="257" y="638"/>
                    </a:lnTo>
                    <a:lnTo>
                      <a:pt x="381" y="486"/>
                    </a:lnTo>
                    <a:lnTo>
                      <a:pt x="473" y="345"/>
                    </a:lnTo>
                    <a:lnTo>
                      <a:pt x="538" y="220"/>
                    </a:lnTo>
                    <a:lnTo>
                      <a:pt x="581" y="118"/>
                    </a:lnTo>
                    <a:lnTo>
                      <a:pt x="612" y="14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13514388" y="974725"/>
                <a:ext cx="365125" cy="1938338"/>
              </a:xfrm>
              <a:custGeom>
                <a:avLst/>
                <a:gdLst>
                  <a:gd name="T0" fmla="*/ 691 w 691"/>
                  <a:gd name="T1" fmla="*/ 0 h 3661"/>
                  <a:gd name="T2" fmla="*/ 671 w 691"/>
                  <a:gd name="T3" fmla="*/ 13 h 3661"/>
                  <a:gd name="T4" fmla="*/ 567 w 691"/>
                  <a:gd name="T5" fmla="*/ 76 h 3661"/>
                  <a:gd name="T6" fmla="*/ 491 w 691"/>
                  <a:gd name="T7" fmla="*/ 116 h 3661"/>
                  <a:gd name="T8" fmla="*/ 461 w 691"/>
                  <a:gd name="T9" fmla="*/ 128 h 3661"/>
                  <a:gd name="T10" fmla="*/ 432 w 691"/>
                  <a:gd name="T11" fmla="*/ 135 h 3661"/>
                  <a:gd name="T12" fmla="*/ 376 w 691"/>
                  <a:gd name="T13" fmla="*/ 149 h 3661"/>
                  <a:gd name="T14" fmla="*/ 336 w 691"/>
                  <a:gd name="T15" fmla="*/ 172 h 3661"/>
                  <a:gd name="T16" fmla="*/ 311 w 691"/>
                  <a:gd name="T17" fmla="*/ 198 h 3661"/>
                  <a:gd name="T18" fmla="*/ 287 w 691"/>
                  <a:gd name="T19" fmla="*/ 239 h 3661"/>
                  <a:gd name="T20" fmla="*/ 265 w 691"/>
                  <a:gd name="T21" fmla="*/ 296 h 3661"/>
                  <a:gd name="T22" fmla="*/ 256 w 691"/>
                  <a:gd name="T23" fmla="*/ 332 h 3661"/>
                  <a:gd name="T24" fmla="*/ 239 w 691"/>
                  <a:gd name="T25" fmla="*/ 387 h 3661"/>
                  <a:gd name="T26" fmla="*/ 220 w 691"/>
                  <a:gd name="T27" fmla="*/ 473 h 3661"/>
                  <a:gd name="T28" fmla="*/ 204 w 691"/>
                  <a:gd name="T29" fmla="*/ 512 h 3661"/>
                  <a:gd name="T30" fmla="*/ 191 w 691"/>
                  <a:gd name="T31" fmla="*/ 553 h 3661"/>
                  <a:gd name="T32" fmla="*/ 170 w 691"/>
                  <a:gd name="T33" fmla="*/ 649 h 3661"/>
                  <a:gd name="T34" fmla="*/ 153 w 691"/>
                  <a:gd name="T35" fmla="*/ 828 h 3661"/>
                  <a:gd name="T36" fmla="*/ 151 w 691"/>
                  <a:gd name="T37" fmla="*/ 1114 h 3661"/>
                  <a:gd name="T38" fmla="*/ 166 w 691"/>
                  <a:gd name="T39" fmla="*/ 1434 h 3661"/>
                  <a:gd name="T40" fmla="*/ 199 w 691"/>
                  <a:gd name="T41" fmla="*/ 1931 h 3661"/>
                  <a:gd name="T42" fmla="*/ 220 w 691"/>
                  <a:gd name="T43" fmla="*/ 2373 h 3661"/>
                  <a:gd name="T44" fmla="*/ 219 w 691"/>
                  <a:gd name="T45" fmla="*/ 2550 h 3661"/>
                  <a:gd name="T46" fmla="*/ 212 w 691"/>
                  <a:gd name="T47" fmla="*/ 2648 h 3661"/>
                  <a:gd name="T48" fmla="*/ 204 w 691"/>
                  <a:gd name="T49" fmla="*/ 2688 h 3661"/>
                  <a:gd name="T50" fmla="*/ 190 w 691"/>
                  <a:gd name="T51" fmla="*/ 2776 h 3661"/>
                  <a:gd name="T52" fmla="*/ 157 w 691"/>
                  <a:gd name="T53" fmla="*/ 2926 h 3661"/>
                  <a:gd name="T54" fmla="*/ 122 w 691"/>
                  <a:gd name="T55" fmla="*/ 3047 h 3661"/>
                  <a:gd name="T56" fmla="*/ 89 w 691"/>
                  <a:gd name="T57" fmla="*/ 3141 h 3661"/>
                  <a:gd name="T58" fmla="*/ 43 w 691"/>
                  <a:gd name="T59" fmla="*/ 3240 h 3661"/>
                  <a:gd name="T60" fmla="*/ 4 w 691"/>
                  <a:gd name="T61" fmla="*/ 3299 h 3661"/>
                  <a:gd name="T62" fmla="*/ 0 w 691"/>
                  <a:gd name="T63" fmla="*/ 3302 h 3661"/>
                  <a:gd name="T64" fmla="*/ 307 w 691"/>
                  <a:gd name="T65" fmla="*/ 3661 h 3661"/>
                  <a:gd name="T66" fmla="*/ 325 w 691"/>
                  <a:gd name="T67" fmla="*/ 3537 h 3661"/>
                  <a:gd name="T68" fmla="*/ 412 w 691"/>
                  <a:gd name="T69" fmla="*/ 2932 h 3661"/>
                  <a:gd name="T70" fmla="*/ 455 w 691"/>
                  <a:gd name="T71" fmla="*/ 2576 h 3661"/>
                  <a:gd name="T72" fmla="*/ 461 w 691"/>
                  <a:gd name="T73" fmla="*/ 2482 h 3661"/>
                  <a:gd name="T74" fmla="*/ 449 w 691"/>
                  <a:gd name="T75" fmla="*/ 2402 h 3661"/>
                  <a:gd name="T76" fmla="*/ 418 w 691"/>
                  <a:gd name="T77" fmla="*/ 2069 h 3661"/>
                  <a:gd name="T78" fmla="*/ 383 w 691"/>
                  <a:gd name="T79" fmla="*/ 1662 h 3661"/>
                  <a:gd name="T80" fmla="*/ 360 w 691"/>
                  <a:gd name="T81" fmla="*/ 1319 h 3661"/>
                  <a:gd name="T82" fmla="*/ 359 w 691"/>
                  <a:gd name="T83" fmla="*/ 1228 h 3661"/>
                  <a:gd name="T84" fmla="*/ 359 w 691"/>
                  <a:gd name="T85" fmla="*/ 1192 h 3661"/>
                  <a:gd name="T86" fmla="*/ 370 w 691"/>
                  <a:gd name="T87" fmla="*/ 1101 h 3661"/>
                  <a:gd name="T88" fmla="*/ 397 w 691"/>
                  <a:gd name="T89" fmla="*/ 940 h 3661"/>
                  <a:gd name="T90" fmla="*/ 469 w 691"/>
                  <a:gd name="T91" fmla="*/ 623 h 3661"/>
                  <a:gd name="T92" fmla="*/ 487 w 691"/>
                  <a:gd name="T93" fmla="*/ 563 h 3661"/>
                  <a:gd name="T94" fmla="*/ 691 w 691"/>
                  <a:gd name="T95" fmla="*/ 0 h 3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1" h="3661">
                    <a:moveTo>
                      <a:pt x="691" y="0"/>
                    </a:moveTo>
                    <a:lnTo>
                      <a:pt x="671" y="13"/>
                    </a:lnTo>
                    <a:lnTo>
                      <a:pt x="567" y="76"/>
                    </a:lnTo>
                    <a:lnTo>
                      <a:pt x="491" y="116"/>
                    </a:lnTo>
                    <a:lnTo>
                      <a:pt x="461" y="128"/>
                    </a:lnTo>
                    <a:lnTo>
                      <a:pt x="432" y="135"/>
                    </a:lnTo>
                    <a:lnTo>
                      <a:pt x="376" y="149"/>
                    </a:lnTo>
                    <a:lnTo>
                      <a:pt x="336" y="172"/>
                    </a:lnTo>
                    <a:lnTo>
                      <a:pt x="311" y="198"/>
                    </a:lnTo>
                    <a:lnTo>
                      <a:pt x="287" y="239"/>
                    </a:lnTo>
                    <a:lnTo>
                      <a:pt x="265" y="296"/>
                    </a:lnTo>
                    <a:lnTo>
                      <a:pt x="256" y="332"/>
                    </a:lnTo>
                    <a:lnTo>
                      <a:pt x="239" y="387"/>
                    </a:lnTo>
                    <a:lnTo>
                      <a:pt x="220" y="473"/>
                    </a:lnTo>
                    <a:lnTo>
                      <a:pt x="204" y="512"/>
                    </a:lnTo>
                    <a:lnTo>
                      <a:pt x="191" y="553"/>
                    </a:lnTo>
                    <a:lnTo>
                      <a:pt x="170" y="649"/>
                    </a:lnTo>
                    <a:lnTo>
                      <a:pt x="153" y="828"/>
                    </a:lnTo>
                    <a:lnTo>
                      <a:pt x="151" y="1114"/>
                    </a:lnTo>
                    <a:lnTo>
                      <a:pt x="166" y="1434"/>
                    </a:lnTo>
                    <a:lnTo>
                      <a:pt x="199" y="1931"/>
                    </a:lnTo>
                    <a:lnTo>
                      <a:pt x="220" y="2373"/>
                    </a:lnTo>
                    <a:lnTo>
                      <a:pt x="219" y="2550"/>
                    </a:lnTo>
                    <a:lnTo>
                      <a:pt x="212" y="2648"/>
                    </a:lnTo>
                    <a:lnTo>
                      <a:pt x="204" y="2688"/>
                    </a:lnTo>
                    <a:lnTo>
                      <a:pt x="190" y="2776"/>
                    </a:lnTo>
                    <a:lnTo>
                      <a:pt x="157" y="2926"/>
                    </a:lnTo>
                    <a:lnTo>
                      <a:pt x="122" y="3047"/>
                    </a:lnTo>
                    <a:lnTo>
                      <a:pt x="89" y="3141"/>
                    </a:lnTo>
                    <a:lnTo>
                      <a:pt x="43" y="3240"/>
                    </a:lnTo>
                    <a:lnTo>
                      <a:pt x="4" y="3299"/>
                    </a:lnTo>
                    <a:lnTo>
                      <a:pt x="0" y="3302"/>
                    </a:lnTo>
                    <a:lnTo>
                      <a:pt x="307" y="3661"/>
                    </a:lnTo>
                    <a:lnTo>
                      <a:pt x="325" y="3537"/>
                    </a:lnTo>
                    <a:lnTo>
                      <a:pt x="412" y="2932"/>
                    </a:lnTo>
                    <a:lnTo>
                      <a:pt x="455" y="2576"/>
                    </a:lnTo>
                    <a:lnTo>
                      <a:pt x="461" y="2482"/>
                    </a:lnTo>
                    <a:lnTo>
                      <a:pt x="449" y="2402"/>
                    </a:lnTo>
                    <a:lnTo>
                      <a:pt x="418" y="2069"/>
                    </a:lnTo>
                    <a:lnTo>
                      <a:pt x="383" y="1662"/>
                    </a:lnTo>
                    <a:lnTo>
                      <a:pt x="360" y="1319"/>
                    </a:lnTo>
                    <a:lnTo>
                      <a:pt x="359" y="1228"/>
                    </a:lnTo>
                    <a:lnTo>
                      <a:pt x="359" y="1192"/>
                    </a:lnTo>
                    <a:lnTo>
                      <a:pt x="370" y="1101"/>
                    </a:lnTo>
                    <a:lnTo>
                      <a:pt x="397" y="940"/>
                    </a:lnTo>
                    <a:lnTo>
                      <a:pt x="469" y="623"/>
                    </a:lnTo>
                    <a:lnTo>
                      <a:pt x="487" y="563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14435138" y="1150938"/>
                <a:ext cx="325438" cy="949325"/>
              </a:xfrm>
              <a:custGeom>
                <a:avLst/>
                <a:gdLst>
                  <a:gd name="T0" fmla="*/ 307 w 614"/>
                  <a:gd name="T1" fmla="*/ 0 h 1793"/>
                  <a:gd name="T2" fmla="*/ 323 w 614"/>
                  <a:gd name="T3" fmla="*/ 2 h 1793"/>
                  <a:gd name="T4" fmla="*/ 355 w 614"/>
                  <a:gd name="T5" fmla="*/ 10 h 1793"/>
                  <a:gd name="T6" fmla="*/ 383 w 614"/>
                  <a:gd name="T7" fmla="*/ 28 h 1793"/>
                  <a:gd name="T8" fmla="*/ 412 w 614"/>
                  <a:gd name="T9" fmla="*/ 55 h 1793"/>
                  <a:gd name="T10" fmla="*/ 454 w 614"/>
                  <a:gd name="T11" fmla="*/ 107 h 1793"/>
                  <a:gd name="T12" fmla="*/ 503 w 614"/>
                  <a:gd name="T13" fmla="*/ 203 h 1793"/>
                  <a:gd name="T14" fmla="*/ 545 w 614"/>
                  <a:gd name="T15" fmla="*/ 326 h 1793"/>
                  <a:gd name="T16" fmla="*/ 578 w 614"/>
                  <a:gd name="T17" fmla="*/ 468 h 1793"/>
                  <a:gd name="T18" fmla="*/ 601 w 614"/>
                  <a:gd name="T19" fmla="*/ 630 h 1793"/>
                  <a:gd name="T20" fmla="*/ 614 w 614"/>
                  <a:gd name="T21" fmla="*/ 804 h 1793"/>
                  <a:gd name="T22" fmla="*/ 614 w 614"/>
                  <a:gd name="T23" fmla="*/ 896 h 1793"/>
                  <a:gd name="T24" fmla="*/ 614 w 614"/>
                  <a:gd name="T25" fmla="*/ 988 h 1793"/>
                  <a:gd name="T26" fmla="*/ 601 w 614"/>
                  <a:gd name="T27" fmla="*/ 1164 h 1793"/>
                  <a:gd name="T28" fmla="*/ 578 w 614"/>
                  <a:gd name="T29" fmla="*/ 1324 h 1793"/>
                  <a:gd name="T30" fmla="*/ 545 w 614"/>
                  <a:gd name="T31" fmla="*/ 1468 h 1793"/>
                  <a:gd name="T32" fmla="*/ 503 w 614"/>
                  <a:gd name="T33" fmla="*/ 1589 h 1793"/>
                  <a:gd name="T34" fmla="*/ 454 w 614"/>
                  <a:gd name="T35" fmla="*/ 1685 h 1793"/>
                  <a:gd name="T36" fmla="*/ 412 w 614"/>
                  <a:gd name="T37" fmla="*/ 1739 h 1793"/>
                  <a:gd name="T38" fmla="*/ 383 w 614"/>
                  <a:gd name="T39" fmla="*/ 1765 h 1793"/>
                  <a:gd name="T40" fmla="*/ 355 w 614"/>
                  <a:gd name="T41" fmla="*/ 1783 h 1793"/>
                  <a:gd name="T42" fmla="*/ 323 w 614"/>
                  <a:gd name="T43" fmla="*/ 1792 h 1793"/>
                  <a:gd name="T44" fmla="*/ 307 w 614"/>
                  <a:gd name="T45" fmla="*/ 1793 h 1793"/>
                  <a:gd name="T46" fmla="*/ 291 w 614"/>
                  <a:gd name="T47" fmla="*/ 1792 h 1793"/>
                  <a:gd name="T48" fmla="*/ 259 w 614"/>
                  <a:gd name="T49" fmla="*/ 1783 h 1793"/>
                  <a:gd name="T50" fmla="*/ 231 w 614"/>
                  <a:gd name="T51" fmla="*/ 1765 h 1793"/>
                  <a:gd name="T52" fmla="*/ 202 w 614"/>
                  <a:gd name="T53" fmla="*/ 1739 h 1793"/>
                  <a:gd name="T54" fmla="*/ 160 w 614"/>
                  <a:gd name="T55" fmla="*/ 1685 h 1793"/>
                  <a:gd name="T56" fmla="*/ 111 w 614"/>
                  <a:gd name="T57" fmla="*/ 1589 h 1793"/>
                  <a:gd name="T58" fmla="*/ 69 w 614"/>
                  <a:gd name="T59" fmla="*/ 1468 h 1793"/>
                  <a:gd name="T60" fmla="*/ 36 w 614"/>
                  <a:gd name="T61" fmla="*/ 1324 h 1793"/>
                  <a:gd name="T62" fmla="*/ 13 w 614"/>
                  <a:gd name="T63" fmla="*/ 1164 h 1793"/>
                  <a:gd name="T64" fmla="*/ 0 w 614"/>
                  <a:gd name="T65" fmla="*/ 988 h 1793"/>
                  <a:gd name="T66" fmla="*/ 0 w 614"/>
                  <a:gd name="T67" fmla="*/ 896 h 1793"/>
                  <a:gd name="T68" fmla="*/ 0 w 614"/>
                  <a:gd name="T69" fmla="*/ 804 h 1793"/>
                  <a:gd name="T70" fmla="*/ 13 w 614"/>
                  <a:gd name="T71" fmla="*/ 630 h 1793"/>
                  <a:gd name="T72" fmla="*/ 36 w 614"/>
                  <a:gd name="T73" fmla="*/ 468 h 1793"/>
                  <a:gd name="T74" fmla="*/ 69 w 614"/>
                  <a:gd name="T75" fmla="*/ 326 h 1793"/>
                  <a:gd name="T76" fmla="*/ 111 w 614"/>
                  <a:gd name="T77" fmla="*/ 203 h 1793"/>
                  <a:gd name="T78" fmla="*/ 160 w 614"/>
                  <a:gd name="T79" fmla="*/ 107 h 1793"/>
                  <a:gd name="T80" fmla="*/ 202 w 614"/>
                  <a:gd name="T81" fmla="*/ 55 h 1793"/>
                  <a:gd name="T82" fmla="*/ 231 w 614"/>
                  <a:gd name="T83" fmla="*/ 28 h 1793"/>
                  <a:gd name="T84" fmla="*/ 259 w 614"/>
                  <a:gd name="T85" fmla="*/ 10 h 1793"/>
                  <a:gd name="T86" fmla="*/ 291 w 614"/>
                  <a:gd name="T87" fmla="*/ 2 h 1793"/>
                  <a:gd name="T88" fmla="*/ 307 w 614"/>
                  <a:gd name="T89" fmla="*/ 0 h 1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4" h="1793">
                    <a:moveTo>
                      <a:pt x="307" y="0"/>
                    </a:moveTo>
                    <a:lnTo>
                      <a:pt x="323" y="2"/>
                    </a:lnTo>
                    <a:lnTo>
                      <a:pt x="355" y="10"/>
                    </a:lnTo>
                    <a:lnTo>
                      <a:pt x="383" y="28"/>
                    </a:lnTo>
                    <a:lnTo>
                      <a:pt x="412" y="55"/>
                    </a:lnTo>
                    <a:lnTo>
                      <a:pt x="454" y="107"/>
                    </a:lnTo>
                    <a:lnTo>
                      <a:pt x="503" y="203"/>
                    </a:lnTo>
                    <a:lnTo>
                      <a:pt x="545" y="326"/>
                    </a:lnTo>
                    <a:lnTo>
                      <a:pt x="578" y="468"/>
                    </a:lnTo>
                    <a:lnTo>
                      <a:pt x="601" y="630"/>
                    </a:lnTo>
                    <a:lnTo>
                      <a:pt x="614" y="804"/>
                    </a:lnTo>
                    <a:lnTo>
                      <a:pt x="614" y="896"/>
                    </a:lnTo>
                    <a:lnTo>
                      <a:pt x="614" y="988"/>
                    </a:lnTo>
                    <a:lnTo>
                      <a:pt x="601" y="1164"/>
                    </a:lnTo>
                    <a:lnTo>
                      <a:pt x="578" y="1324"/>
                    </a:lnTo>
                    <a:lnTo>
                      <a:pt x="545" y="1468"/>
                    </a:lnTo>
                    <a:lnTo>
                      <a:pt x="503" y="1589"/>
                    </a:lnTo>
                    <a:lnTo>
                      <a:pt x="454" y="1685"/>
                    </a:lnTo>
                    <a:lnTo>
                      <a:pt x="412" y="1739"/>
                    </a:lnTo>
                    <a:lnTo>
                      <a:pt x="383" y="1765"/>
                    </a:lnTo>
                    <a:lnTo>
                      <a:pt x="355" y="1783"/>
                    </a:lnTo>
                    <a:lnTo>
                      <a:pt x="323" y="1792"/>
                    </a:lnTo>
                    <a:lnTo>
                      <a:pt x="307" y="1793"/>
                    </a:lnTo>
                    <a:lnTo>
                      <a:pt x="291" y="1792"/>
                    </a:lnTo>
                    <a:lnTo>
                      <a:pt x="259" y="1783"/>
                    </a:lnTo>
                    <a:lnTo>
                      <a:pt x="231" y="1765"/>
                    </a:lnTo>
                    <a:lnTo>
                      <a:pt x="202" y="1739"/>
                    </a:lnTo>
                    <a:lnTo>
                      <a:pt x="160" y="1685"/>
                    </a:lnTo>
                    <a:lnTo>
                      <a:pt x="111" y="1589"/>
                    </a:lnTo>
                    <a:lnTo>
                      <a:pt x="69" y="1468"/>
                    </a:lnTo>
                    <a:lnTo>
                      <a:pt x="36" y="1324"/>
                    </a:lnTo>
                    <a:lnTo>
                      <a:pt x="13" y="1164"/>
                    </a:lnTo>
                    <a:lnTo>
                      <a:pt x="0" y="988"/>
                    </a:lnTo>
                    <a:lnTo>
                      <a:pt x="0" y="896"/>
                    </a:lnTo>
                    <a:lnTo>
                      <a:pt x="0" y="804"/>
                    </a:lnTo>
                    <a:lnTo>
                      <a:pt x="13" y="630"/>
                    </a:lnTo>
                    <a:lnTo>
                      <a:pt x="36" y="468"/>
                    </a:lnTo>
                    <a:lnTo>
                      <a:pt x="69" y="326"/>
                    </a:lnTo>
                    <a:lnTo>
                      <a:pt x="111" y="203"/>
                    </a:lnTo>
                    <a:lnTo>
                      <a:pt x="160" y="107"/>
                    </a:lnTo>
                    <a:lnTo>
                      <a:pt x="202" y="55"/>
                    </a:lnTo>
                    <a:lnTo>
                      <a:pt x="231" y="28"/>
                    </a:lnTo>
                    <a:lnTo>
                      <a:pt x="259" y="10"/>
                    </a:lnTo>
                    <a:lnTo>
                      <a:pt x="291" y="2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20"/>
              <p:cNvSpPr>
                <a:spLocks/>
              </p:cNvSpPr>
              <p:nvPr/>
            </p:nvSpPr>
            <p:spPr bwMode="auto">
              <a:xfrm>
                <a:off x="13635038" y="989013"/>
                <a:ext cx="244475" cy="1327150"/>
              </a:xfrm>
              <a:custGeom>
                <a:avLst/>
                <a:gdLst>
                  <a:gd name="T0" fmla="*/ 464 w 464"/>
                  <a:gd name="T1" fmla="*/ 0 h 2508"/>
                  <a:gd name="T2" fmla="*/ 412 w 464"/>
                  <a:gd name="T3" fmla="*/ 511 h 2508"/>
                  <a:gd name="T4" fmla="*/ 381 w 464"/>
                  <a:gd name="T5" fmla="*/ 573 h 2508"/>
                  <a:gd name="T6" fmla="*/ 237 w 464"/>
                  <a:gd name="T7" fmla="*/ 900 h 2508"/>
                  <a:gd name="T8" fmla="*/ 179 w 464"/>
                  <a:gd name="T9" fmla="*/ 1077 h 2508"/>
                  <a:gd name="T10" fmla="*/ 159 w 464"/>
                  <a:gd name="T11" fmla="*/ 1183 h 2508"/>
                  <a:gd name="T12" fmla="*/ 156 w 464"/>
                  <a:gd name="T13" fmla="*/ 1228 h 2508"/>
                  <a:gd name="T14" fmla="*/ 163 w 464"/>
                  <a:gd name="T15" fmla="*/ 1503 h 2508"/>
                  <a:gd name="T16" fmla="*/ 202 w 464"/>
                  <a:gd name="T17" fmla="*/ 2377 h 2508"/>
                  <a:gd name="T18" fmla="*/ 208 w 464"/>
                  <a:gd name="T19" fmla="*/ 2508 h 2508"/>
                  <a:gd name="T20" fmla="*/ 179 w 464"/>
                  <a:gd name="T21" fmla="*/ 2374 h 2508"/>
                  <a:gd name="T22" fmla="*/ 55 w 464"/>
                  <a:gd name="T23" fmla="*/ 1685 h 2508"/>
                  <a:gd name="T24" fmla="*/ 12 w 464"/>
                  <a:gd name="T25" fmla="*/ 1339 h 2508"/>
                  <a:gd name="T26" fmla="*/ 0 w 464"/>
                  <a:gd name="T27" fmla="*/ 1147 h 2508"/>
                  <a:gd name="T28" fmla="*/ 3 w 464"/>
                  <a:gd name="T29" fmla="*/ 1074 h 2508"/>
                  <a:gd name="T30" fmla="*/ 11 w 464"/>
                  <a:gd name="T31" fmla="*/ 1002 h 2508"/>
                  <a:gd name="T32" fmla="*/ 47 w 464"/>
                  <a:gd name="T33" fmla="*/ 846 h 2508"/>
                  <a:gd name="T34" fmla="*/ 103 w 464"/>
                  <a:gd name="T35" fmla="*/ 691 h 2508"/>
                  <a:gd name="T36" fmla="*/ 170 w 464"/>
                  <a:gd name="T37" fmla="*/ 540 h 2508"/>
                  <a:gd name="T38" fmla="*/ 274 w 464"/>
                  <a:gd name="T39" fmla="*/ 339 h 2508"/>
                  <a:gd name="T40" fmla="*/ 376 w 464"/>
                  <a:gd name="T41" fmla="*/ 170 h 2508"/>
                  <a:gd name="T42" fmla="*/ 386 w 464"/>
                  <a:gd name="T43" fmla="*/ 152 h 2508"/>
                  <a:gd name="T44" fmla="*/ 464 w 464"/>
                  <a:gd name="T45" fmla="*/ 0 h 2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4" h="2508">
                    <a:moveTo>
                      <a:pt x="464" y="0"/>
                    </a:moveTo>
                    <a:lnTo>
                      <a:pt x="412" y="511"/>
                    </a:lnTo>
                    <a:lnTo>
                      <a:pt x="381" y="573"/>
                    </a:lnTo>
                    <a:lnTo>
                      <a:pt x="237" y="900"/>
                    </a:lnTo>
                    <a:lnTo>
                      <a:pt x="179" y="1077"/>
                    </a:lnTo>
                    <a:lnTo>
                      <a:pt x="159" y="1183"/>
                    </a:lnTo>
                    <a:lnTo>
                      <a:pt x="156" y="1228"/>
                    </a:lnTo>
                    <a:lnTo>
                      <a:pt x="163" y="1503"/>
                    </a:lnTo>
                    <a:lnTo>
                      <a:pt x="202" y="2377"/>
                    </a:lnTo>
                    <a:lnTo>
                      <a:pt x="208" y="2508"/>
                    </a:lnTo>
                    <a:lnTo>
                      <a:pt x="179" y="2374"/>
                    </a:lnTo>
                    <a:lnTo>
                      <a:pt x="55" y="1685"/>
                    </a:lnTo>
                    <a:lnTo>
                      <a:pt x="12" y="1339"/>
                    </a:lnTo>
                    <a:lnTo>
                      <a:pt x="0" y="1147"/>
                    </a:lnTo>
                    <a:lnTo>
                      <a:pt x="3" y="1074"/>
                    </a:lnTo>
                    <a:lnTo>
                      <a:pt x="11" y="1002"/>
                    </a:lnTo>
                    <a:lnTo>
                      <a:pt x="47" y="846"/>
                    </a:lnTo>
                    <a:lnTo>
                      <a:pt x="103" y="691"/>
                    </a:lnTo>
                    <a:lnTo>
                      <a:pt x="170" y="540"/>
                    </a:lnTo>
                    <a:lnTo>
                      <a:pt x="274" y="339"/>
                    </a:lnTo>
                    <a:lnTo>
                      <a:pt x="376" y="170"/>
                    </a:lnTo>
                    <a:lnTo>
                      <a:pt x="386" y="152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1"/>
              <p:cNvSpPr>
                <a:spLocks/>
              </p:cNvSpPr>
              <p:nvPr/>
            </p:nvSpPr>
            <p:spPr bwMode="auto">
              <a:xfrm>
                <a:off x="13825538" y="812800"/>
                <a:ext cx="989013" cy="2181225"/>
              </a:xfrm>
              <a:custGeom>
                <a:avLst/>
                <a:gdLst>
                  <a:gd name="T0" fmla="*/ 1204 w 1869"/>
                  <a:gd name="T1" fmla="*/ 0 h 4122"/>
                  <a:gd name="T2" fmla="*/ 1869 w 1869"/>
                  <a:gd name="T3" fmla="*/ 204 h 4122"/>
                  <a:gd name="T4" fmla="*/ 1859 w 1869"/>
                  <a:gd name="T5" fmla="*/ 207 h 4122"/>
                  <a:gd name="T6" fmla="*/ 1786 w 1869"/>
                  <a:gd name="T7" fmla="*/ 232 h 4122"/>
                  <a:gd name="T8" fmla="*/ 1718 w 1869"/>
                  <a:gd name="T9" fmla="*/ 263 h 4122"/>
                  <a:gd name="T10" fmla="*/ 1643 w 1869"/>
                  <a:gd name="T11" fmla="*/ 308 h 4122"/>
                  <a:gd name="T12" fmla="*/ 1569 w 1869"/>
                  <a:gd name="T13" fmla="*/ 370 h 4122"/>
                  <a:gd name="T14" fmla="*/ 1502 w 1869"/>
                  <a:gd name="T15" fmla="*/ 452 h 4122"/>
                  <a:gd name="T16" fmla="*/ 1463 w 1869"/>
                  <a:gd name="T17" fmla="*/ 527 h 4122"/>
                  <a:gd name="T18" fmla="*/ 1443 w 1869"/>
                  <a:gd name="T19" fmla="*/ 583 h 4122"/>
                  <a:gd name="T20" fmla="*/ 1434 w 1869"/>
                  <a:gd name="T21" fmla="*/ 613 h 4122"/>
                  <a:gd name="T22" fmla="*/ 1421 w 1869"/>
                  <a:gd name="T23" fmla="*/ 675 h 4122"/>
                  <a:gd name="T24" fmla="*/ 1404 w 1869"/>
                  <a:gd name="T25" fmla="*/ 785 h 4122"/>
                  <a:gd name="T26" fmla="*/ 1391 w 1869"/>
                  <a:gd name="T27" fmla="*/ 924 h 4122"/>
                  <a:gd name="T28" fmla="*/ 1402 w 1869"/>
                  <a:gd name="T29" fmla="*/ 1103 h 4122"/>
                  <a:gd name="T30" fmla="*/ 1408 w 1869"/>
                  <a:gd name="T31" fmla="*/ 1126 h 4122"/>
                  <a:gd name="T32" fmla="*/ 1793 w 1869"/>
                  <a:gd name="T33" fmla="*/ 3533 h 4122"/>
                  <a:gd name="T34" fmla="*/ 1649 w 1869"/>
                  <a:gd name="T35" fmla="*/ 3603 h 4122"/>
                  <a:gd name="T36" fmla="*/ 947 w 1869"/>
                  <a:gd name="T37" fmla="*/ 3926 h 4122"/>
                  <a:gd name="T38" fmla="*/ 622 w 1869"/>
                  <a:gd name="T39" fmla="*/ 4058 h 4122"/>
                  <a:gd name="T40" fmla="*/ 460 w 1869"/>
                  <a:gd name="T41" fmla="*/ 4113 h 4122"/>
                  <a:gd name="T42" fmla="*/ 410 w 1869"/>
                  <a:gd name="T43" fmla="*/ 4122 h 4122"/>
                  <a:gd name="T44" fmla="*/ 363 w 1869"/>
                  <a:gd name="T45" fmla="*/ 3980 h 4122"/>
                  <a:gd name="T46" fmla="*/ 141 w 1869"/>
                  <a:gd name="T47" fmla="*/ 3258 h 4122"/>
                  <a:gd name="T48" fmla="*/ 47 w 1869"/>
                  <a:gd name="T49" fmla="*/ 2892 h 4122"/>
                  <a:gd name="T50" fmla="*/ 8 w 1869"/>
                  <a:gd name="T51" fmla="*/ 2689 h 4122"/>
                  <a:gd name="T52" fmla="*/ 1 w 1869"/>
                  <a:gd name="T53" fmla="*/ 2611 h 4122"/>
                  <a:gd name="T54" fmla="*/ 0 w 1869"/>
                  <a:gd name="T55" fmla="*/ 2573 h 4122"/>
                  <a:gd name="T56" fmla="*/ 7 w 1869"/>
                  <a:gd name="T57" fmla="*/ 2486 h 4122"/>
                  <a:gd name="T58" fmla="*/ 34 w 1869"/>
                  <a:gd name="T59" fmla="*/ 2330 h 4122"/>
                  <a:gd name="T60" fmla="*/ 102 w 1869"/>
                  <a:gd name="T61" fmla="*/ 2091 h 4122"/>
                  <a:gd name="T62" fmla="*/ 187 w 1869"/>
                  <a:gd name="T63" fmla="*/ 1836 h 4122"/>
                  <a:gd name="T64" fmla="*/ 328 w 1869"/>
                  <a:gd name="T65" fmla="*/ 1470 h 4122"/>
                  <a:gd name="T66" fmla="*/ 471 w 1869"/>
                  <a:gd name="T67" fmla="*/ 1136 h 4122"/>
                  <a:gd name="T68" fmla="*/ 486 w 1869"/>
                  <a:gd name="T69" fmla="*/ 1100 h 4122"/>
                  <a:gd name="T70" fmla="*/ 897 w 1869"/>
                  <a:gd name="T71" fmla="*/ 204 h 4122"/>
                  <a:gd name="T72" fmla="*/ 1204 w 1869"/>
                  <a:gd name="T73" fmla="*/ 0 h 4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9" h="4122">
                    <a:moveTo>
                      <a:pt x="1204" y="0"/>
                    </a:moveTo>
                    <a:lnTo>
                      <a:pt x="1869" y="204"/>
                    </a:lnTo>
                    <a:lnTo>
                      <a:pt x="1859" y="207"/>
                    </a:lnTo>
                    <a:lnTo>
                      <a:pt x="1786" y="232"/>
                    </a:lnTo>
                    <a:lnTo>
                      <a:pt x="1718" y="263"/>
                    </a:lnTo>
                    <a:lnTo>
                      <a:pt x="1643" y="308"/>
                    </a:lnTo>
                    <a:lnTo>
                      <a:pt x="1569" y="370"/>
                    </a:lnTo>
                    <a:lnTo>
                      <a:pt x="1502" y="452"/>
                    </a:lnTo>
                    <a:lnTo>
                      <a:pt x="1463" y="527"/>
                    </a:lnTo>
                    <a:lnTo>
                      <a:pt x="1443" y="583"/>
                    </a:lnTo>
                    <a:lnTo>
                      <a:pt x="1434" y="613"/>
                    </a:lnTo>
                    <a:lnTo>
                      <a:pt x="1421" y="675"/>
                    </a:lnTo>
                    <a:lnTo>
                      <a:pt x="1404" y="785"/>
                    </a:lnTo>
                    <a:lnTo>
                      <a:pt x="1391" y="924"/>
                    </a:lnTo>
                    <a:lnTo>
                      <a:pt x="1402" y="1103"/>
                    </a:lnTo>
                    <a:lnTo>
                      <a:pt x="1408" y="1126"/>
                    </a:lnTo>
                    <a:lnTo>
                      <a:pt x="1793" y="3533"/>
                    </a:lnTo>
                    <a:lnTo>
                      <a:pt x="1649" y="3603"/>
                    </a:lnTo>
                    <a:lnTo>
                      <a:pt x="947" y="3926"/>
                    </a:lnTo>
                    <a:lnTo>
                      <a:pt x="622" y="4058"/>
                    </a:lnTo>
                    <a:lnTo>
                      <a:pt x="460" y="4113"/>
                    </a:lnTo>
                    <a:lnTo>
                      <a:pt x="410" y="4122"/>
                    </a:lnTo>
                    <a:lnTo>
                      <a:pt x="363" y="3980"/>
                    </a:lnTo>
                    <a:lnTo>
                      <a:pt x="141" y="3258"/>
                    </a:lnTo>
                    <a:lnTo>
                      <a:pt x="47" y="2892"/>
                    </a:lnTo>
                    <a:lnTo>
                      <a:pt x="8" y="2689"/>
                    </a:lnTo>
                    <a:lnTo>
                      <a:pt x="1" y="2611"/>
                    </a:lnTo>
                    <a:lnTo>
                      <a:pt x="0" y="2573"/>
                    </a:lnTo>
                    <a:lnTo>
                      <a:pt x="7" y="2486"/>
                    </a:lnTo>
                    <a:lnTo>
                      <a:pt x="34" y="2330"/>
                    </a:lnTo>
                    <a:lnTo>
                      <a:pt x="102" y="2091"/>
                    </a:lnTo>
                    <a:lnTo>
                      <a:pt x="187" y="1836"/>
                    </a:lnTo>
                    <a:lnTo>
                      <a:pt x="328" y="1470"/>
                    </a:lnTo>
                    <a:lnTo>
                      <a:pt x="471" y="1136"/>
                    </a:lnTo>
                    <a:lnTo>
                      <a:pt x="486" y="1100"/>
                    </a:lnTo>
                    <a:lnTo>
                      <a:pt x="897" y="204"/>
                    </a:lnTo>
                    <a:lnTo>
                      <a:pt x="1204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2"/>
              <p:cNvSpPr>
                <a:spLocks/>
              </p:cNvSpPr>
              <p:nvPr/>
            </p:nvSpPr>
            <p:spPr bwMode="auto">
              <a:xfrm>
                <a:off x="13825538" y="1016000"/>
                <a:ext cx="568325" cy="1354138"/>
              </a:xfrm>
              <a:custGeom>
                <a:avLst/>
                <a:gdLst>
                  <a:gd name="T0" fmla="*/ 485 w 1074"/>
                  <a:gd name="T1" fmla="*/ 1102 h 2561"/>
                  <a:gd name="T2" fmla="*/ 465 w 1074"/>
                  <a:gd name="T3" fmla="*/ 1146 h 2561"/>
                  <a:gd name="T4" fmla="*/ 409 w 1074"/>
                  <a:gd name="T5" fmla="*/ 1286 h 2561"/>
                  <a:gd name="T6" fmla="*/ 305 w 1074"/>
                  <a:gd name="T7" fmla="*/ 1576 h 2561"/>
                  <a:gd name="T8" fmla="*/ 199 w 1074"/>
                  <a:gd name="T9" fmla="*/ 1917 h 2561"/>
                  <a:gd name="T10" fmla="*/ 138 w 1074"/>
                  <a:gd name="T11" fmla="*/ 2140 h 2561"/>
                  <a:gd name="T12" fmla="*/ 95 w 1074"/>
                  <a:gd name="T13" fmla="*/ 2340 h 2561"/>
                  <a:gd name="T14" fmla="*/ 78 w 1074"/>
                  <a:gd name="T15" fmla="*/ 2466 h 2561"/>
                  <a:gd name="T16" fmla="*/ 75 w 1074"/>
                  <a:gd name="T17" fmla="*/ 2533 h 2561"/>
                  <a:gd name="T18" fmla="*/ 76 w 1074"/>
                  <a:gd name="T19" fmla="*/ 2561 h 2561"/>
                  <a:gd name="T20" fmla="*/ 71 w 1074"/>
                  <a:gd name="T21" fmla="*/ 2543 h 2561"/>
                  <a:gd name="T22" fmla="*/ 36 w 1074"/>
                  <a:gd name="T23" fmla="*/ 2411 h 2561"/>
                  <a:gd name="T24" fmla="*/ 14 w 1074"/>
                  <a:gd name="T25" fmla="*/ 2275 h 2561"/>
                  <a:gd name="T26" fmla="*/ 0 w 1074"/>
                  <a:gd name="T27" fmla="*/ 2105 h 2561"/>
                  <a:gd name="T28" fmla="*/ 1 w 1074"/>
                  <a:gd name="T29" fmla="*/ 1904 h 2561"/>
                  <a:gd name="T30" fmla="*/ 19 w 1074"/>
                  <a:gd name="T31" fmla="*/ 1737 h 2561"/>
                  <a:gd name="T32" fmla="*/ 39 w 1074"/>
                  <a:gd name="T33" fmla="*/ 1619 h 2561"/>
                  <a:gd name="T34" fmla="*/ 66 w 1074"/>
                  <a:gd name="T35" fmla="*/ 1498 h 2561"/>
                  <a:gd name="T36" fmla="*/ 105 w 1074"/>
                  <a:gd name="T37" fmla="*/ 1371 h 2561"/>
                  <a:gd name="T38" fmla="*/ 128 w 1074"/>
                  <a:gd name="T39" fmla="*/ 1306 h 2561"/>
                  <a:gd name="T40" fmla="*/ 197 w 1074"/>
                  <a:gd name="T41" fmla="*/ 1113 h 2561"/>
                  <a:gd name="T42" fmla="*/ 357 w 1074"/>
                  <a:gd name="T43" fmla="*/ 727 h 2561"/>
                  <a:gd name="T44" fmla="*/ 592 w 1074"/>
                  <a:gd name="T45" fmla="*/ 215 h 2561"/>
                  <a:gd name="T46" fmla="*/ 691 w 1074"/>
                  <a:gd name="T47" fmla="*/ 0 h 2561"/>
                  <a:gd name="T48" fmla="*/ 1074 w 1074"/>
                  <a:gd name="T49" fmla="*/ 0 h 2561"/>
                  <a:gd name="T50" fmla="*/ 831 w 1074"/>
                  <a:gd name="T51" fmla="*/ 448 h 2561"/>
                  <a:gd name="T52" fmla="*/ 485 w 1074"/>
                  <a:gd name="T53" fmla="*/ 1102 h 2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4" h="2561">
                    <a:moveTo>
                      <a:pt x="485" y="1102"/>
                    </a:moveTo>
                    <a:lnTo>
                      <a:pt x="465" y="1146"/>
                    </a:lnTo>
                    <a:lnTo>
                      <a:pt x="409" y="1286"/>
                    </a:lnTo>
                    <a:lnTo>
                      <a:pt x="305" y="1576"/>
                    </a:lnTo>
                    <a:lnTo>
                      <a:pt x="199" y="1917"/>
                    </a:lnTo>
                    <a:lnTo>
                      <a:pt x="138" y="2140"/>
                    </a:lnTo>
                    <a:lnTo>
                      <a:pt x="95" y="2340"/>
                    </a:lnTo>
                    <a:lnTo>
                      <a:pt x="78" y="2466"/>
                    </a:lnTo>
                    <a:lnTo>
                      <a:pt x="75" y="2533"/>
                    </a:lnTo>
                    <a:lnTo>
                      <a:pt x="76" y="2561"/>
                    </a:lnTo>
                    <a:lnTo>
                      <a:pt x="71" y="2543"/>
                    </a:lnTo>
                    <a:lnTo>
                      <a:pt x="36" y="2411"/>
                    </a:lnTo>
                    <a:lnTo>
                      <a:pt x="14" y="2275"/>
                    </a:lnTo>
                    <a:lnTo>
                      <a:pt x="0" y="2105"/>
                    </a:lnTo>
                    <a:lnTo>
                      <a:pt x="1" y="1904"/>
                    </a:lnTo>
                    <a:lnTo>
                      <a:pt x="19" y="1737"/>
                    </a:lnTo>
                    <a:lnTo>
                      <a:pt x="39" y="1619"/>
                    </a:lnTo>
                    <a:lnTo>
                      <a:pt x="66" y="1498"/>
                    </a:lnTo>
                    <a:lnTo>
                      <a:pt x="105" y="1371"/>
                    </a:lnTo>
                    <a:lnTo>
                      <a:pt x="128" y="1306"/>
                    </a:lnTo>
                    <a:lnTo>
                      <a:pt x="197" y="1113"/>
                    </a:lnTo>
                    <a:lnTo>
                      <a:pt x="357" y="727"/>
                    </a:lnTo>
                    <a:lnTo>
                      <a:pt x="592" y="215"/>
                    </a:lnTo>
                    <a:lnTo>
                      <a:pt x="691" y="0"/>
                    </a:lnTo>
                    <a:lnTo>
                      <a:pt x="1074" y="0"/>
                    </a:lnTo>
                    <a:lnTo>
                      <a:pt x="831" y="448"/>
                    </a:lnTo>
                    <a:lnTo>
                      <a:pt x="485" y="1102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3"/>
              <p:cNvSpPr>
                <a:spLocks/>
              </p:cNvSpPr>
              <p:nvPr/>
            </p:nvSpPr>
            <p:spPr bwMode="auto">
              <a:xfrm>
                <a:off x="14138276" y="658813"/>
                <a:ext cx="392113" cy="398463"/>
              </a:xfrm>
              <a:custGeom>
                <a:avLst/>
                <a:gdLst>
                  <a:gd name="T0" fmla="*/ 333 w 742"/>
                  <a:gd name="T1" fmla="*/ 8 h 751"/>
                  <a:gd name="T2" fmla="*/ 336 w 742"/>
                  <a:gd name="T3" fmla="*/ 8 h 751"/>
                  <a:gd name="T4" fmla="*/ 366 w 742"/>
                  <a:gd name="T5" fmla="*/ 9 h 751"/>
                  <a:gd name="T6" fmla="*/ 386 w 742"/>
                  <a:gd name="T7" fmla="*/ 29 h 751"/>
                  <a:gd name="T8" fmla="*/ 389 w 742"/>
                  <a:gd name="T9" fmla="*/ 54 h 751"/>
                  <a:gd name="T10" fmla="*/ 380 w 742"/>
                  <a:gd name="T11" fmla="*/ 94 h 751"/>
                  <a:gd name="T12" fmla="*/ 354 w 742"/>
                  <a:gd name="T13" fmla="*/ 150 h 751"/>
                  <a:gd name="T14" fmla="*/ 333 w 742"/>
                  <a:gd name="T15" fmla="*/ 188 h 751"/>
                  <a:gd name="T16" fmla="*/ 102 w 742"/>
                  <a:gd name="T17" fmla="*/ 584 h 751"/>
                  <a:gd name="T18" fmla="*/ 0 w 742"/>
                  <a:gd name="T19" fmla="*/ 751 h 751"/>
                  <a:gd name="T20" fmla="*/ 69 w 742"/>
                  <a:gd name="T21" fmla="*/ 744 h 751"/>
                  <a:gd name="T22" fmla="*/ 366 w 742"/>
                  <a:gd name="T23" fmla="*/ 693 h 751"/>
                  <a:gd name="T24" fmla="*/ 491 w 742"/>
                  <a:gd name="T25" fmla="*/ 661 h 751"/>
                  <a:gd name="T26" fmla="*/ 608 w 742"/>
                  <a:gd name="T27" fmla="*/ 621 h 751"/>
                  <a:gd name="T28" fmla="*/ 706 w 742"/>
                  <a:gd name="T29" fmla="*/ 574 h 751"/>
                  <a:gd name="T30" fmla="*/ 742 w 742"/>
                  <a:gd name="T31" fmla="*/ 545 h 751"/>
                  <a:gd name="T32" fmla="*/ 665 w 742"/>
                  <a:gd name="T33" fmla="*/ 290 h 751"/>
                  <a:gd name="T34" fmla="*/ 645 w 742"/>
                  <a:gd name="T35" fmla="*/ 235 h 751"/>
                  <a:gd name="T36" fmla="*/ 598 w 742"/>
                  <a:gd name="T37" fmla="*/ 139 h 751"/>
                  <a:gd name="T38" fmla="*/ 563 w 742"/>
                  <a:gd name="T39" fmla="*/ 84 h 751"/>
                  <a:gd name="T40" fmla="*/ 506 w 742"/>
                  <a:gd name="T41" fmla="*/ 47 h 751"/>
                  <a:gd name="T42" fmla="*/ 419 w 742"/>
                  <a:gd name="T43" fmla="*/ 6 h 751"/>
                  <a:gd name="T44" fmla="*/ 362 w 742"/>
                  <a:gd name="T45" fmla="*/ 0 h 751"/>
                  <a:gd name="T46" fmla="*/ 333 w 742"/>
                  <a:gd name="T47" fmla="*/ 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42" h="751">
                    <a:moveTo>
                      <a:pt x="333" y="8"/>
                    </a:moveTo>
                    <a:lnTo>
                      <a:pt x="336" y="8"/>
                    </a:lnTo>
                    <a:lnTo>
                      <a:pt x="366" y="9"/>
                    </a:lnTo>
                    <a:lnTo>
                      <a:pt x="386" y="29"/>
                    </a:lnTo>
                    <a:lnTo>
                      <a:pt x="389" y="54"/>
                    </a:lnTo>
                    <a:lnTo>
                      <a:pt x="380" y="94"/>
                    </a:lnTo>
                    <a:lnTo>
                      <a:pt x="354" y="150"/>
                    </a:lnTo>
                    <a:lnTo>
                      <a:pt x="333" y="188"/>
                    </a:lnTo>
                    <a:lnTo>
                      <a:pt x="102" y="584"/>
                    </a:lnTo>
                    <a:lnTo>
                      <a:pt x="0" y="751"/>
                    </a:lnTo>
                    <a:lnTo>
                      <a:pt x="69" y="744"/>
                    </a:lnTo>
                    <a:lnTo>
                      <a:pt x="366" y="693"/>
                    </a:lnTo>
                    <a:lnTo>
                      <a:pt x="491" y="661"/>
                    </a:lnTo>
                    <a:lnTo>
                      <a:pt x="608" y="621"/>
                    </a:lnTo>
                    <a:lnTo>
                      <a:pt x="706" y="574"/>
                    </a:lnTo>
                    <a:lnTo>
                      <a:pt x="742" y="545"/>
                    </a:lnTo>
                    <a:lnTo>
                      <a:pt x="665" y="290"/>
                    </a:lnTo>
                    <a:lnTo>
                      <a:pt x="645" y="235"/>
                    </a:lnTo>
                    <a:lnTo>
                      <a:pt x="598" y="139"/>
                    </a:lnTo>
                    <a:lnTo>
                      <a:pt x="563" y="84"/>
                    </a:lnTo>
                    <a:lnTo>
                      <a:pt x="506" y="47"/>
                    </a:lnTo>
                    <a:lnTo>
                      <a:pt x="419" y="6"/>
                    </a:lnTo>
                    <a:lnTo>
                      <a:pt x="362" y="0"/>
                    </a:lnTo>
                    <a:lnTo>
                      <a:pt x="333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4"/>
              <p:cNvSpPr>
                <a:spLocks/>
              </p:cNvSpPr>
              <p:nvPr/>
            </p:nvSpPr>
            <p:spPr bwMode="auto">
              <a:xfrm>
                <a:off x="13690601" y="893763"/>
                <a:ext cx="312738" cy="393700"/>
              </a:xfrm>
              <a:custGeom>
                <a:avLst/>
                <a:gdLst>
                  <a:gd name="T0" fmla="*/ 537 w 592"/>
                  <a:gd name="T1" fmla="*/ 743 h 743"/>
                  <a:gd name="T2" fmla="*/ 435 w 592"/>
                  <a:gd name="T3" fmla="*/ 666 h 743"/>
                  <a:gd name="T4" fmla="*/ 178 w 592"/>
                  <a:gd name="T5" fmla="*/ 486 h 743"/>
                  <a:gd name="T6" fmla="*/ 0 w 592"/>
                  <a:gd name="T7" fmla="*/ 460 h 743"/>
                  <a:gd name="T8" fmla="*/ 28 w 592"/>
                  <a:gd name="T9" fmla="*/ 447 h 743"/>
                  <a:gd name="T10" fmla="*/ 170 w 592"/>
                  <a:gd name="T11" fmla="*/ 367 h 743"/>
                  <a:gd name="T12" fmla="*/ 236 w 592"/>
                  <a:gd name="T13" fmla="*/ 314 h 743"/>
                  <a:gd name="T14" fmla="*/ 270 w 592"/>
                  <a:gd name="T15" fmla="*/ 275 h 743"/>
                  <a:gd name="T16" fmla="*/ 280 w 592"/>
                  <a:gd name="T17" fmla="*/ 256 h 743"/>
                  <a:gd name="T18" fmla="*/ 384 w 592"/>
                  <a:gd name="T19" fmla="*/ 77 h 743"/>
                  <a:gd name="T20" fmla="*/ 435 w 592"/>
                  <a:gd name="T21" fmla="*/ 0 h 743"/>
                  <a:gd name="T22" fmla="*/ 435 w 592"/>
                  <a:gd name="T23" fmla="*/ 0 h 743"/>
                  <a:gd name="T24" fmla="*/ 445 w 592"/>
                  <a:gd name="T25" fmla="*/ 10 h 743"/>
                  <a:gd name="T26" fmla="*/ 473 w 592"/>
                  <a:gd name="T27" fmla="*/ 28 h 743"/>
                  <a:gd name="T28" fmla="*/ 512 w 592"/>
                  <a:gd name="T29" fmla="*/ 43 h 743"/>
                  <a:gd name="T30" fmla="*/ 560 w 592"/>
                  <a:gd name="T31" fmla="*/ 50 h 743"/>
                  <a:gd name="T32" fmla="*/ 589 w 592"/>
                  <a:gd name="T33" fmla="*/ 51 h 743"/>
                  <a:gd name="T34" fmla="*/ 592 w 592"/>
                  <a:gd name="T35" fmla="*/ 70 h 743"/>
                  <a:gd name="T36" fmla="*/ 581 w 592"/>
                  <a:gd name="T37" fmla="*/ 198 h 743"/>
                  <a:gd name="T38" fmla="*/ 557 w 592"/>
                  <a:gd name="T39" fmla="*/ 286 h 743"/>
                  <a:gd name="T40" fmla="*/ 530 w 592"/>
                  <a:gd name="T41" fmla="*/ 351 h 743"/>
                  <a:gd name="T42" fmla="*/ 511 w 592"/>
                  <a:gd name="T43" fmla="*/ 384 h 743"/>
                  <a:gd name="T44" fmla="*/ 502 w 592"/>
                  <a:gd name="T45" fmla="*/ 404 h 743"/>
                  <a:gd name="T46" fmla="*/ 495 w 592"/>
                  <a:gd name="T47" fmla="*/ 455 h 743"/>
                  <a:gd name="T48" fmla="*/ 497 w 592"/>
                  <a:gd name="T49" fmla="*/ 543 h 743"/>
                  <a:gd name="T50" fmla="*/ 528 w 592"/>
                  <a:gd name="T51" fmla="*/ 711 h 743"/>
                  <a:gd name="T52" fmla="*/ 537 w 592"/>
                  <a:gd name="T53" fmla="*/ 74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2" h="743">
                    <a:moveTo>
                      <a:pt x="537" y="743"/>
                    </a:moveTo>
                    <a:lnTo>
                      <a:pt x="435" y="666"/>
                    </a:lnTo>
                    <a:lnTo>
                      <a:pt x="178" y="486"/>
                    </a:lnTo>
                    <a:lnTo>
                      <a:pt x="0" y="460"/>
                    </a:lnTo>
                    <a:lnTo>
                      <a:pt x="28" y="447"/>
                    </a:lnTo>
                    <a:lnTo>
                      <a:pt x="170" y="367"/>
                    </a:lnTo>
                    <a:lnTo>
                      <a:pt x="236" y="314"/>
                    </a:lnTo>
                    <a:lnTo>
                      <a:pt x="270" y="275"/>
                    </a:lnTo>
                    <a:lnTo>
                      <a:pt x="280" y="256"/>
                    </a:lnTo>
                    <a:lnTo>
                      <a:pt x="384" y="77"/>
                    </a:lnTo>
                    <a:lnTo>
                      <a:pt x="435" y="0"/>
                    </a:lnTo>
                    <a:lnTo>
                      <a:pt x="435" y="0"/>
                    </a:lnTo>
                    <a:lnTo>
                      <a:pt x="445" y="10"/>
                    </a:lnTo>
                    <a:lnTo>
                      <a:pt x="473" y="28"/>
                    </a:lnTo>
                    <a:lnTo>
                      <a:pt x="512" y="43"/>
                    </a:lnTo>
                    <a:lnTo>
                      <a:pt x="560" y="50"/>
                    </a:lnTo>
                    <a:lnTo>
                      <a:pt x="589" y="51"/>
                    </a:lnTo>
                    <a:lnTo>
                      <a:pt x="592" y="70"/>
                    </a:lnTo>
                    <a:lnTo>
                      <a:pt x="581" y="198"/>
                    </a:lnTo>
                    <a:lnTo>
                      <a:pt x="557" y="286"/>
                    </a:lnTo>
                    <a:lnTo>
                      <a:pt x="530" y="351"/>
                    </a:lnTo>
                    <a:lnTo>
                      <a:pt x="511" y="384"/>
                    </a:lnTo>
                    <a:lnTo>
                      <a:pt x="502" y="404"/>
                    </a:lnTo>
                    <a:lnTo>
                      <a:pt x="495" y="455"/>
                    </a:lnTo>
                    <a:lnTo>
                      <a:pt x="497" y="543"/>
                    </a:lnTo>
                    <a:lnTo>
                      <a:pt x="528" y="711"/>
                    </a:lnTo>
                    <a:lnTo>
                      <a:pt x="537" y="7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12403138" y="1557338"/>
                <a:ext cx="1557338" cy="677863"/>
              </a:xfrm>
              <a:custGeom>
                <a:avLst/>
                <a:gdLst>
                  <a:gd name="T0" fmla="*/ 0 w 2944"/>
                  <a:gd name="T1" fmla="*/ 845 h 1280"/>
                  <a:gd name="T2" fmla="*/ 2561 w 2944"/>
                  <a:gd name="T3" fmla="*/ 1280 h 1280"/>
                  <a:gd name="T4" fmla="*/ 2944 w 2944"/>
                  <a:gd name="T5" fmla="*/ 436 h 1280"/>
                  <a:gd name="T6" fmla="*/ 845 w 2944"/>
                  <a:gd name="T7" fmla="*/ 0 h 1280"/>
                  <a:gd name="T8" fmla="*/ 0 w 2944"/>
                  <a:gd name="T9" fmla="*/ 845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4" h="1280">
                    <a:moveTo>
                      <a:pt x="0" y="845"/>
                    </a:moveTo>
                    <a:lnTo>
                      <a:pt x="2561" y="1280"/>
                    </a:lnTo>
                    <a:lnTo>
                      <a:pt x="2944" y="436"/>
                    </a:lnTo>
                    <a:lnTo>
                      <a:pt x="845" y="0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EE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26"/>
              <p:cNvSpPr>
                <a:spLocks/>
              </p:cNvSpPr>
              <p:nvPr/>
            </p:nvSpPr>
            <p:spPr bwMode="auto">
              <a:xfrm>
                <a:off x="14163676" y="5878513"/>
                <a:ext cx="611188" cy="566738"/>
              </a:xfrm>
              <a:custGeom>
                <a:avLst/>
                <a:gdLst>
                  <a:gd name="T0" fmla="*/ 1153 w 1153"/>
                  <a:gd name="T1" fmla="*/ 328 h 1072"/>
                  <a:gd name="T2" fmla="*/ 1127 w 1153"/>
                  <a:gd name="T3" fmla="*/ 385 h 1072"/>
                  <a:gd name="T4" fmla="*/ 1043 w 1153"/>
                  <a:gd name="T5" fmla="*/ 632 h 1072"/>
                  <a:gd name="T6" fmla="*/ 1025 w 1153"/>
                  <a:gd name="T7" fmla="*/ 796 h 1072"/>
                  <a:gd name="T8" fmla="*/ 948 w 1153"/>
                  <a:gd name="T9" fmla="*/ 796 h 1072"/>
                  <a:gd name="T10" fmla="*/ 932 w 1153"/>
                  <a:gd name="T11" fmla="*/ 776 h 1072"/>
                  <a:gd name="T12" fmla="*/ 882 w 1153"/>
                  <a:gd name="T13" fmla="*/ 962 h 1072"/>
                  <a:gd name="T14" fmla="*/ 846 w 1153"/>
                  <a:gd name="T15" fmla="*/ 1000 h 1072"/>
                  <a:gd name="T16" fmla="*/ 755 w 1153"/>
                  <a:gd name="T17" fmla="*/ 1028 h 1072"/>
                  <a:gd name="T18" fmla="*/ 395 w 1153"/>
                  <a:gd name="T19" fmla="*/ 1072 h 1072"/>
                  <a:gd name="T20" fmla="*/ 160 w 1153"/>
                  <a:gd name="T21" fmla="*/ 1061 h 1072"/>
                  <a:gd name="T22" fmla="*/ 77 w 1153"/>
                  <a:gd name="T23" fmla="*/ 1039 h 1072"/>
                  <a:gd name="T24" fmla="*/ 32 w 1153"/>
                  <a:gd name="T25" fmla="*/ 1003 h 1072"/>
                  <a:gd name="T26" fmla="*/ 0 w 1153"/>
                  <a:gd name="T27" fmla="*/ 924 h 1072"/>
                  <a:gd name="T28" fmla="*/ 72 w 1153"/>
                  <a:gd name="T29" fmla="*/ 774 h 1072"/>
                  <a:gd name="T30" fmla="*/ 129 w 1153"/>
                  <a:gd name="T31" fmla="*/ 694 h 1072"/>
                  <a:gd name="T32" fmla="*/ 240 w 1153"/>
                  <a:gd name="T33" fmla="*/ 541 h 1072"/>
                  <a:gd name="T34" fmla="*/ 330 w 1153"/>
                  <a:gd name="T35" fmla="*/ 351 h 1072"/>
                  <a:gd name="T36" fmla="*/ 317 w 1153"/>
                  <a:gd name="T37" fmla="*/ 393 h 1072"/>
                  <a:gd name="T38" fmla="*/ 268 w 1153"/>
                  <a:gd name="T39" fmla="*/ 632 h 1072"/>
                  <a:gd name="T40" fmla="*/ 284 w 1153"/>
                  <a:gd name="T41" fmla="*/ 722 h 1072"/>
                  <a:gd name="T42" fmla="*/ 307 w 1153"/>
                  <a:gd name="T43" fmla="*/ 744 h 1072"/>
                  <a:gd name="T44" fmla="*/ 368 w 1153"/>
                  <a:gd name="T45" fmla="*/ 770 h 1072"/>
                  <a:gd name="T46" fmla="*/ 543 w 1153"/>
                  <a:gd name="T47" fmla="*/ 793 h 1072"/>
                  <a:gd name="T48" fmla="*/ 659 w 1153"/>
                  <a:gd name="T49" fmla="*/ 777 h 1072"/>
                  <a:gd name="T50" fmla="*/ 718 w 1153"/>
                  <a:gd name="T51" fmla="*/ 744 h 1072"/>
                  <a:gd name="T52" fmla="*/ 770 w 1153"/>
                  <a:gd name="T53" fmla="*/ 658 h 1072"/>
                  <a:gd name="T54" fmla="*/ 908 w 1153"/>
                  <a:gd name="T55" fmla="*/ 260 h 1072"/>
                  <a:gd name="T56" fmla="*/ 951 w 1153"/>
                  <a:gd name="T57" fmla="*/ 24 h 1072"/>
                  <a:gd name="T58" fmla="*/ 954 w 1153"/>
                  <a:gd name="T59" fmla="*/ 0 h 1072"/>
                  <a:gd name="T60" fmla="*/ 1023 w 1153"/>
                  <a:gd name="T61" fmla="*/ 66 h 1072"/>
                  <a:gd name="T62" fmla="*/ 1137 w 1153"/>
                  <a:gd name="T63" fmla="*/ 250 h 1072"/>
                  <a:gd name="T64" fmla="*/ 1153 w 1153"/>
                  <a:gd name="T65" fmla="*/ 309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3" h="1072">
                    <a:moveTo>
                      <a:pt x="1153" y="309"/>
                    </a:moveTo>
                    <a:lnTo>
                      <a:pt x="1153" y="328"/>
                    </a:lnTo>
                    <a:lnTo>
                      <a:pt x="1143" y="367"/>
                    </a:lnTo>
                    <a:lnTo>
                      <a:pt x="1127" y="385"/>
                    </a:lnTo>
                    <a:lnTo>
                      <a:pt x="1089" y="482"/>
                    </a:lnTo>
                    <a:lnTo>
                      <a:pt x="1043" y="632"/>
                    </a:lnTo>
                    <a:lnTo>
                      <a:pt x="1026" y="738"/>
                    </a:lnTo>
                    <a:lnTo>
                      <a:pt x="1025" y="796"/>
                    </a:lnTo>
                    <a:lnTo>
                      <a:pt x="1025" y="796"/>
                    </a:lnTo>
                    <a:lnTo>
                      <a:pt x="948" y="796"/>
                    </a:lnTo>
                    <a:lnTo>
                      <a:pt x="948" y="694"/>
                    </a:lnTo>
                    <a:lnTo>
                      <a:pt x="932" y="776"/>
                    </a:lnTo>
                    <a:lnTo>
                      <a:pt x="905" y="908"/>
                    </a:lnTo>
                    <a:lnTo>
                      <a:pt x="882" y="962"/>
                    </a:lnTo>
                    <a:lnTo>
                      <a:pt x="859" y="990"/>
                    </a:lnTo>
                    <a:lnTo>
                      <a:pt x="846" y="1000"/>
                    </a:lnTo>
                    <a:lnTo>
                      <a:pt x="824" y="1011"/>
                    </a:lnTo>
                    <a:lnTo>
                      <a:pt x="755" y="1028"/>
                    </a:lnTo>
                    <a:lnTo>
                      <a:pt x="615" y="1054"/>
                    </a:lnTo>
                    <a:lnTo>
                      <a:pt x="395" y="1072"/>
                    </a:lnTo>
                    <a:lnTo>
                      <a:pt x="242" y="1071"/>
                    </a:lnTo>
                    <a:lnTo>
                      <a:pt x="160" y="1061"/>
                    </a:lnTo>
                    <a:lnTo>
                      <a:pt x="129" y="1051"/>
                    </a:lnTo>
                    <a:lnTo>
                      <a:pt x="77" y="1039"/>
                    </a:lnTo>
                    <a:lnTo>
                      <a:pt x="52" y="1026"/>
                    </a:lnTo>
                    <a:lnTo>
                      <a:pt x="32" y="1003"/>
                    </a:lnTo>
                    <a:lnTo>
                      <a:pt x="3" y="946"/>
                    </a:lnTo>
                    <a:lnTo>
                      <a:pt x="0" y="924"/>
                    </a:lnTo>
                    <a:lnTo>
                      <a:pt x="24" y="875"/>
                    </a:lnTo>
                    <a:lnTo>
                      <a:pt x="72" y="774"/>
                    </a:lnTo>
                    <a:lnTo>
                      <a:pt x="110" y="715"/>
                    </a:lnTo>
                    <a:lnTo>
                      <a:pt x="129" y="694"/>
                    </a:lnTo>
                    <a:lnTo>
                      <a:pt x="168" y="650"/>
                    </a:lnTo>
                    <a:lnTo>
                      <a:pt x="240" y="541"/>
                    </a:lnTo>
                    <a:lnTo>
                      <a:pt x="297" y="432"/>
                    </a:lnTo>
                    <a:lnTo>
                      <a:pt x="330" y="351"/>
                    </a:lnTo>
                    <a:lnTo>
                      <a:pt x="333" y="335"/>
                    </a:lnTo>
                    <a:lnTo>
                      <a:pt x="317" y="393"/>
                    </a:lnTo>
                    <a:lnTo>
                      <a:pt x="276" y="564"/>
                    </a:lnTo>
                    <a:lnTo>
                      <a:pt x="268" y="632"/>
                    </a:lnTo>
                    <a:lnTo>
                      <a:pt x="271" y="691"/>
                    </a:lnTo>
                    <a:lnTo>
                      <a:pt x="284" y="722"/>
                    </a:lnTo>
                    <a:lnTo>
                      <a:pt x="299" y="738"/>
                    </a:lnTo>
                    <a:lnTo>
                      <a:pt x="307" y="744"/>
                    </a:lnTo>
                    <a:lnTo>
                      <a:pt x="323" y="754"/>
                    </a:lnTo>
                    <a:lnTo>
                      <a:pt x="368" y="770"/>
                    </a:lnTo>
                    <a:lnTo>
                      <a:pt x="450" y="787"/>
                    </a:lnTo>
                    <a:lnTo>
                      <a:pt x="543" y="793"/>
                    </a:lnTo>
                    <a:lnTo>
                      <a:pt x="604" y="789"/>
                    </a:lnTo>
                    <a:lnTo>
                      <a:pt x="659" y="777"/>
                    </a:lnTo>
                    <a:lnTo>
                      <a:pt x="702" y="758"/>
                    </a:lnTo>
                    <a:lnTo>
                      <a:pt x="718" y="744"/>
                    </a:lnTo>
                    <a:lnTo>
                      <a:pt x="732" y="725"/>
                    </a:lnTo>
                    <a:lnTo>
                      <a:pt x="770" y="658"/>
                    </a:lnTo>
                    <a:lnTo>
                      <a:pt x="832" y="505"/>
                    </a:lnTo>
                    <a:lnTo>
                      <a:pt x="908" y="260"/>
                    </a:lnTo>
                    <a:lnTo>
                      <a:pt x="944" y="100"/>
                    </a:lnTo>
                    <a:lnTo>
                      <a:pt x="951" y="24"/>
                    </a:lnTo>
                    <a:lnTo>
                      <a:pt x="948" y="2"/>
                    </a:lnTo>
                    <a:lnTo>
                      <a:pt x="954" y="0"/>
                    </a:lnTo>
                    <a:lnTo>
                      <a:pt x="976" y="14"/>
                    </a:lnTo>
                    <a:lnTo>
                      <a:pt x="1023" y="66"/>
                    </a:lnTo>
                    <a:lnTo>
                      <a:pt x="1095" y="171"/>
                    </a:lnTo>
                    <a:lnTo>
                      <a:pt x="1137" y="250"/>
                    </a:lnTo>
                    <a:lnTo>
                      <a:pt x="1151" y="293"/>
                    </a:lnTo>
                    <a:lnTo>
                      <a:pt x="1153" y="309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13631863" y="1936750"/>
                <a:ext cx="720725" cy="287338"/>
              </a:xfrm>
              <a:custGeom>
                <a:avLst/>
                <a:gdLst>
                  <a:gd name="T0" fmla="*/ 1338 w 1361"/>
                  <a:gd name="T1" fmla="*/ 435 h 542"/>
                  <a:gd name="T2" fmla="*/ 1223 w 1361"/>
                  <a:gd name="T3" fmla="*/ 461 h 542"/>
                  <a:gd name="T4" fmla="*/ 1082 w 1361"/>
                  <a:gd name="T5" fmla="*/ 487 h 542"/>
                  <a:gd name="T6" fmla="*/ 1050 w 1361"/>
                  <a:gd name="T7" fmla="*/ 500 h 542"/>
                  <a:gd name="T8" fmla="*/ 895 w 1361"/>
                  <a:gd name="T9" fmla="*/ 534 h 542"/>
                  <a:gd name="T10" fmla="*/ 820 w 1361"/>
                  <a:gd name="T11" fmla="*/ 542 h 542"/>
                  <a:gd name="T12" fmla="*/ 740 w 1361"/>
                  <a:gd name="T13" fmla="*/ 539 h 542"/>
                  <a:gd name="T14" fmla="*/ 660 w 1361"/>
                  <a:gd name="T15" fmla="*/ 526 h 542"/>
                  <a:gd name="T16" fmla="*/ 621 w 1361"/>
                  <a:gd name="T17" fmla="*/ 513 h 542"/>
                  <a:gd name="T18" fmla="*/ 559 w 1361"/>
                  <a:gd name="T19" fmla="*/ 494 h 542"/>
                  <a:gd name="T20" fmla="*/ 468 w 1361"/>
                  <a:gd name="T21" fmla="*/ 462 h 542"/>
                  <a:gd name="T22" fmla="*/ 415 w 1361"/>
                  <a:gd name="T23" fmla="*/ 434 h 542"/>
                  <a:gd name="T24" fmla="*/ 393 w 1361"/>
                  <a:gd name="T25" fmla="*/ 403 h 542"/>
                  <a:gd name="T26" fmla="*/ 390 w 1361"/>
                  <a:gd name="T27" fmla="*/ 385 h 542"/>
                  <a:gd name="T28" fmla="*/ 340 w 1361"/>
                  <a:gd name="T29" fmla="*/ 385 h 542"/>
                  <a:gd name="T30" fmla="*/ 251 w 1361"/>
                  <a:gd name="T31" fmla="*/ 382 h 542"/>
                  <a:gd name="T32" fmla="*/ 95 w 1361"/>
                  <a:gd name="T33" fmla="*/ 362 h 542"/>
                  <a:gd name="T34" fmla="*/ 22 w 1361"/>
                  <a:gd name="T35" fmla="*/ 343 h 542"/>
                  <a:gd name="T36" fmla="*/ 7 w 1361"/>
                  <a:gd name="T37" fmla="*/ 333 h 542"/>
                  <a:gd name="T38" fmla="*/ 3 w 1361"/>
                  <a:gd name="T39" fmla="*/ 328 h 542"/>
                  <a:gd name="T40" fmla="*/ 0 w 1361"/>
                  <a:gd name="T41" fmla="*/ 317 h 542"/>
                  <a:gd name="T42" fmla="*/ 7 w 1361"/>
                  <a:gd name="T43" fmla="*/ 298 h 542"/>
                  <a:gd name="T44" fmla="*/ 36 w 1361"/>
                  <a:gd name="T45" fmla="*/ 274 h 542"/>
                  <a:gd name="T46" fmla="*/ 81 w 1361"/>
                  <a:gd name="T47" fmla="*/ 258 h 542"/>
                  <a:gd name="T48" fmla="*/ 110 w 1361"/>
                  <a:gd name="T49" fmla="*/ 256 h 542"/>
                  <a:gd name="T50" fmla="*/ 110 w 1361"/>
                  <a:gd name="T51" fmla="*/ 251 h 542"/>
                  <a:gd name="T52" fmla="*/ 146 w 1361"/>
                  <a:gd name="T53" fmla="*/ 222 h 542"/>
                  <a:gd name="T54" fmla="*/ 210 w 1361"/>
                  <a:gd name="T55" fmla="*/ 208 h 542"/>
                  <a:gd name="T56" fmla="*/ 264 w 1361"/>
                  <a:gd name="T57" fmla="*/ 205 h 542"/>
                  <a:gd name="T58" fmla="*/ 442 w 1361"/>
                  <a:gd name="T59" fmla="*/ 205 h 542"/>
                  <a:gd name="T60" fmla="*/ 647 w 1361"/>
                  <a:gd name="T61" fmla="*/ 205 h 542"/>
                  <a:gd name="T62" fmla="*/ 621 w 1361"/>
                  <a:gd name="T63" fmla="*/ 180 h 542"/>
                  <a:gd name="T64" fmla="*/ 468 w 1361"/>
                  <a:gd name="T65" fmla="*/ 154 h 542"/>
                  <a:gd name="T66" fmla="*/ 545 w 1361"/>
                  <a:gd name="T67" fmla="*/ 0 h 542"/>
                  <a:gd name="T68" fmla="*/ 749 w 1361"/>
                  <a:gd name="T69" fmla="*/ 0 h 542"/>
                  <a:gd name="T70" fmla="*/ 789 w 1361"/>
                  <a:gd name="T71" fmla="*/ 3 h 542"/>
                  <a:gd name="T72" fmla="*/ 941 w 1361"/>
                  <a:gd name="T73" fmla="*/ 33 h 542"/>
                  <a:gd name="T74" fmla="*/ 1223 w 1361"/>
                  <a:gd name="T75" fmla="*/ 99 h 542"/>
                  <a:gd name="T76" fmla="*/ 1338 w 1361"/>
                  <a:gd name="T77" fmla="*/ 128 h 542"/>
                  <a:gd name="T78" fmla="*/ 1347 w 1361"/>
                  <a:gd name="T79" fmla="*/ 131 h 542"/>
                  <a:gd name="T80" fmla="*/ 1358 w 1361"/>
                  <a:gd name="T81" fmla="*/ 156 h 542"/>
                  <a:gd name="T82" fmla="*/ 1361 w 1361"/>
                  <a:gd name="T83" fmla="*/ 225 h 542"/>
                  <a:gd name="T84" fmla="*/ 1345 w 1361"/>
                  <a:gd name="T85" fmla="*/ 398 h 542"/>
                  <a:gd name="T86" fmla="*/ 1338 w 1361"/>
                  <a:gd name="T87" fmla="*/ 435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1" h="542">
                    <a:moveTo>
                      <a:pt x="1338" y="435"/>
                    </a:moveTo>
                    <a:lnTo>
                      <a:pt x="1223" y="461"/>
                    </a:lnTo>
                    <a:lnTo>
                      <a:pt x="1082" y="487"/>
                    </a:lnTo>
                    <a:lnTo>
                      <a:pt x="1050" y="500"/>
                    </a:lnTo>
                    <a:lnTo>
                      <a:pt x="895" y="534"/>
                    </a:lnTo>
                    <a:lnTo>
                      <a:pt x="820" y="542"/>
                    </a:lnTo>
                    <a:lnTo>
                      <a:pt x="740" y="539"/>
                    </a:lnTo>
                    <a:lnTo>
                      <a:pt x="660" y="526"/>
                    </a:lnTo>
                    <a:lnTo>
                      <a:pt x="621" y="513"/>
                    </a:lnTo>
                    <a:lnTo>
                      <a:pt x="559" y="494"/>
                    </a:lnTo>
                    <a:lnTo>
                      <a:pt x="468" y="462"/>
                    </a:lnTo>
                    <a:lnTo>
                      <a:pt x="415" y="434"/>
                    </a:lnTo>
                    <a:lnTo>
                      <a:pt x="393" y="403"/>
                    </a:lnTo>
                    <a:lnTo>
                      <a:pt x="390" y="385"/>
                    </a:lnTo>
                    <a:lnTo>
                      <a:pt x="340" y="385"/>
                    </a:lnTo>
                    <a:lnTo>
                      <a:pt x="251" y="382"/>
                    </a:lnTo>
                    <a:lnTo>
                      <a:pt x="95" y="362"/>
                    </a:lnTo>
                    <a:lnTo>
                      <a:pt x="22" y="343"/>
                    </a:lnTo>
                    <a:lnTo>
                      <a:pt x="7" y="333"/>
                    </a:lnTo>
                    <a:lnTo>
                      <a:pt x="3" y="328"/>
                    </a:lnTo>
                    <a:lnTo>
                      <a:pt x="0" y="317"/>
                    </a:lnTo>
                    <a:lnTo>
                      <a:pt x="7" y="298"/>
                    </a:lnTo>
                    <a:lnTo>
                      <a:pt x="36" y="274"/>
                    </a:lnTo>
                    <a:lnTo>
                      <a:pt x="81" y="258"/>
                    </a:lnTo>
                    <a:lnTo>
                      <a:pt x="110" y="256"/>
                    </a:lnTo>
                    <a:lnTo>
                      <a:pt x="110" y="251"/>
                    </a:lnTo>
                    <a:lnTo>
                      <a:pt x="146" y="222"/>
                    </a:lnTo>
                    <a:lnTo>
                      <a:pt x="210" y="208"/>
                    </a:lnTo>
                    <a:lnTo>
                      <a:pt x="264" y="205"/>
                    </a:lnTo>
                    <a:lnTo>
                      <a:pt x="442" y="205"/>
                    </a:lnTo>
                    <a:lnTo>
                      <a:pt x="647" y="205"/>
                    </a:lnTo>
                    <a:lnTo>
                      <a:pt x="621" y="180"/>
                    </a:lnTo>
                    <a:lnTo>
                      <a:pt x="468" y="154"/>
                    </a:lnTo>
                    <a:lnTo>
                      <a:pt x="545" y="0"/>
                    </a:lnTo>
                    <a:lnTo>
                      <a:pt x="749" y="0"/>
                    </a:lnTo>
                    <a:lnTo>
                      <a:pt x="789" y="3"/>
                    </a:lnTo>
                    <a:lnTo>
                      <a:pt x="941" y="33"/>
                    </a:lnTo>
                    <a:lnTo>
                      <a:pt x="1223" y="99"/>
                    </a:lnTo>
                    <a:lnTo>
                      <a:pt x="1338" y="128"/>
                    </a:lnTo>
                    <a:lnTo>
                      <a:pt x="1347" y="131"/>
                    </a:lnTo>
                    <a:lnTo>
                      <a:pt x="1358" y="156"/>
                    </a:lnTo>
                    <a:lnTo>
                      <a:pt x="1361" y="225"/>
                    </a:lnTo>
                    <a:lnTo>
                      <a:pt x="1345" y="398"/>
                    </a:lnTo>
                    <a:lnTo>
                      <a:pt x="1338" y="435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14192251" y="920750"/>
                <a:ext cx="852488" cy="1409700"/>
              </a:xfrm>
              <a:custGeom>
                <a:avLst/>
                <a:gdLst>
                  <a:gd name="T0" fmla="*/ 1331 w 1613"/>
                  <a:gd name="T1" fmla="*/ 2535 h 2663"/>
                  <a:gd name="T2" fmla="*/ 1301 w 1613"/>
                  <a:gd name="T3" fmla="*/ 2544 h 2663"/>
                  <a:gd name="T4" fmla="*/ 1226 w 1613"/>
                  <a:gd name="T5" fmla="*/ 2555 h 2663"/>
                  <a:gd name="T6" fmla="*/ 1095 w 1613"/>
                  <a:gd name="T7" fmla="*/ 2570 h 2663"/>
                  <a:gd name="T8" fmla="*/ 998 w 1613"/>
                  <a:gd name="T9" fmla="*/ 2585 h 2663"/>
                  <a:gd name="T10" fmla="*/ 841 w 1613"/>
                  <a:gd name="T11" fmla="*/ 2604 h 2663"/>
                  <a:gd name="T12" fmla="*/ 525 w 1613"/>
                  <a:gd name="T13" fmla="*/ 2633 h 2663"/>
                  <a:gd name="T14" fmla="*/ 140 w 1613"/>
                  <a:gd name="T15" fmla="*/ 2660 h 2663"/>
                  <a:gd name="T16" fmla="*/ 77 w 1613"/>
                  <a:gd name="T17" fmla="*/ 2663 h 2663"/>
                  <a:gd name="T18" fmla="*/ 82 w 1613"/>
                  <a:gd name="T19" fmla="*/ 2646 h 2663"/>
                  <a:gd name="T20" fmla="*/ 116 w 1613"/>
                  <a:gd name="T21" fmla="*/ 2529 h 2663"/>
                  <a:gd name="T22" fmla="*/ 137 w 1613"/>
                  <a:gd name="T23" fmla="*/ 2421 h 2663"/>
                  <a:gd name="T24" fmla="*/ 149 w 1613"/>
                  <a:gd name="T25" fmla="*/ 2302 h 2663"/>
                  <a:gd name="T26" fmla="*/ 143 w 1613"/>
                  <a:gd name="T27" fmla="*/ 2179 h 2663"/>
                  <a:gd name="T28" fmla="*/ 123 w 1613"/>
                  <a:gd name="T29" fmla="*/ 2096 h 2663"/>
                  <a:gd name="T30" fmla="*/ 100 w 1613"/>
                  <a:gd name="T31" fmla="*/ 2044 h 2663"/>
                  <a:gd name="T32" fmla="*/ 67 w 1613"/>
                  <a:gd name="T33" fmla="*/ 1999 h 2663"/>
                  <a:gd name="T34" fmla="*/ 25 w 1613"/>
                  <a:gd name="T35" fmla="*/ 1962 h 2663"/>
                  <a:gd name="T36" fmla="*/ 0 w 1613"/>
                  <a:gd name="T37" fmla="*/ 1946 h 2663"/>
                  <a:gd name="T38" fmla="*/ 409 w 1613"/>
                  <a:gd name="T39" fmla="*/ 1907 h 2663"/>
                  <a:gd name="T40" fmla="*/ 896 w 1613"/>
                  <a:gd name="T41" fmla="*/ 1870 h 2663"/>
                  <a:gd name="T42" fmla="*/ 742 w 1613"/>
                  <a:gd name="T43" fmla="*/ 820 h 2663"/>
                  <a:gd name="T44" fmla="*/ 742 w 1613"/>
                  <a:gd name="T45" fmla="*/ 820 h 2663"/>
                  <a:gd name="T46" fmla="*/ 742 w 1613"/>
                  <a:gd name="T47" fmla="*/ 752 h 2663"/>
                  <a:gd name="T48" fmla="*/ 755 w 1613"/>
                  <a:gd name="T49" fmla="*/ 598 h 2663"/>
                  <a:gd name="T50" fmla="*/ 777 w 1613"/>
                  <a:gd name="T51" fmla="*/ 476 h 2663"/>
                  <a:gd name="T52" fmla="*/ 794 w 1613"/>
                  <a:gd name="T53" fmla="*/ 409 h 2663"/>
                  <a:gd name="T54" fmla="*/ 801 w 1613"/>
                  <a:gd name="T55" fmla="*/ 379 h 2663"/>
                  <a:gd name="T56" fmla="*/ 821 w 1613"/>
                  <a:gd name="T57" fmla="*/ 323 h 2663"/>
                  <a:gd name="T58" fmla="*/ 862 w 1613"/>
                  <a:gd name="T59" fmla="*/ 248 h 2663"/>
                  <a:gd name="T60" fmla="*/ 928 w 1613"/>
                  <a:gd name="T61" fmla="*/ 166 h 2663"/>
                  <a:gd name="T62" fmla="*/ 1003 w 1613"/>
                  <a:gd name="T63" fmla="*/ 104 h 2663"/>
                  <a:gd name="T64" fmla="*/ 1078 w 1613"/>
                  <a:gd name="T65" fmla="*/ 59 h 2663"/>
                  <a:gd name="T66" fmla="*/ 1144 w 1613"/>
                  <a:gd name="T67" fmla="*/ 28 h 2663"/>
                  <a:gd name="T68" fmla="*/ 1217 w 1613"/>
                  <a:gd name="T69" fmla="*/ 3 h 2663"/>
                  <a:gd name="T70" fmla="*/ 1229 w 1613"/>
                  <a:gd name="T71" fmla="*/ 0 h 2663"/>
                  <a:gd name="T72" fmla="*/ 1239 w 1613"/>
                  <a:gd name="T73" fmla="*/ 3 h 2663"/>
                  <a:gd name="T74" fmla="*/ 1299 w 1613"/>
                  <a:gd name="T75" fmla="*/ 38 h 2663"/>
                  <a:gd name="T76" fmla="*/ 1354 w 1613"/>
                  <a:gd name="T77" fmla="*/ 81 h 2663"/>
                  <a:gd name="T78" fmla="*/ 1412 w 1613"/>
                  <a:gd name="T79" fmla="*/ 146 h 2663"/>
                  <a:gd name="T80" fmla="*/ 1465 w 1613"/>
                  <a:gd name="T81" fmla="*/ 235 h 2663"/>
                  <a:gd name="T82" fmla="*/ 1508 w 1613"/>
                  <a:gd name="T83" fmla="*/ 353 h 2663"/>
                  <a:gd name="T84" fmla="*/ 1528 w 1613"/>
                  <a:gd name="T85" fmla="*/ 461 h 2663"/>
                  <a:gd name="T86" fmla="*/ 1536 w 1613"/>
                  <a:gd name="T87" fmla="*/ 545 h 2663"/>
                  <a:gd name="T88" fmla="*/ 1536 w 1613"/>
                  <a:gd name="T89" fmla="*/ 589 h 2663"/>
                  <a:gd name="T90" fmla="*/ 1537 w 1613"/>
                  <a:gd name="T91" fmla="*/ 777 h 2663"/>
                  <a:gd name="T92" fmla="*/ 1553 w 1613"/>
                  <a:gd name="T93" fmla="*/ 1177 h 2663"/>
                  <a:gd name="T94" fmla="*/ 1577 w 1613"/>
                  <a:gd name="T95" fmla="*/ 1547 h 2663"/>
                  <a:gd name="T96" fmla="*/ 1602 w 1613"/>
                  <a:gd name="T97" fmla="*/ 1821 h 2663"/>
                  <a:gd name="T98" fmla="*/ 1613 w 1613"/>
                  <a:gd name="T99" fmla="*/ 1894 h 2663"/>
                  <a:gd name="T100" fmla="*/ 1605 w 1613"/>
                  <a:gd name="T101" fmla="*/ 1922 h 2663"/>
                  <a:gd name="T102" fmla="*/ 1596 w 1613"/>
                  <a:gd name="T103" fmla="*/ 1994 h 2663"/>
                  <a:gd name="T104" fmla="*/ 1590 w 1613"/>
                  <a:gd name="T105" fmla="*/ 2132 h 2663"/>
                  <a:gd name="T106" fmla="*/ 1569 w 1613"/>
                  <a:gd name="T107" fmla="*/ 2284 h 2663"/>
                  <a:gd name="T108" fmla="*/ 1544 w 1613"/>
                  <a:gd name="T109" fmla="*/ 2356 h 2663"/>
                  <a:gd name="T110" fmla="*/ 1523 w 1613"/>
                  <a:gd name="T111" fmla="*/ 2400 h 2663"/>
                  <a:gd name="T112" fmla="*/ 1494 w 1613"/>
                  <a:gd name="T113" fmla="*/ 2440 h 2663"/>
                  <a:gd name="T114" fmla="*/ 1458 w 1613"/>
                  <a:gd name="T115" fmla="*/ 2476 h 2663"/>
                  <a:gd name="T116" fmla="*/ 1415 w 1613"/>
                  <a:gd name="T117" fmla="*/ 2505 h 2663"/>
                  <a:gd name="T118" fmla="*/ 1361 w 1613"/>
                  <a:gd name="T119" fmla="*/ 2526 h 2663"/>
                  <a:gd name="T120" fmla="*/ 1331 w 1613"/>
                  <a:gd name="T121" fmla="*/ 2535 h 2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13" h="2663">
                    <a:moveTo>
                      <a:pt x="1331" y="2535"/>
                    </a:moveTo>
                    <a:lnTo>
                      <a:pt x="1301" y="2544"/>
                    </a:lnTo>
                    <a:lnTo>
                      <a:pt x="1226" y="2555"/>
                    </a:lnTo>
                    <a:lnTo>
                      <a:pt x="1095" y="2570"/>
                    </a:lnTo>
                    <a:lnTo>
                      <a:pt x="998" y="2585"/>
                    </a:lnTo>
                    <a:lnTo>
                      <a:pt x="841" y="2604"/>
                    </a:lnTo>
                    <a:lnTo>
                      <a:pt x="525" y="2633"/>
                    </a:lnTo>
                    <a:lnTo>
                      <a:pt x="140" y="2660"/>
                    </a:lnTo>
                    <a:lnTo>
                      <a:pt x="77" y="2663"/>
                    </a:lnTo>
                    <a:lnTo>
                      <a:pt x="82" y="2646"/>
                    </a:lnTo>
                    <a:lnTo>
                      <a:pt x="116" y="2529"/>
                    </a:lnTo>
                    <a:lnTo>
                      <a:pt x="137" y="2421"/>
                    </a:lnTo>
                    <a:lnTo>
                      <a:pt x="149" y="2302"/>
                    </a:lnTo>
                    <a:lnTo>
                      <a:pt x="143" y="2179"/>
                    </a:lnTo>
                    <a:lnTo>
                      <a:pt x="123" y="2096"/>
                    </a:lnTo>
                    <a:lnTo>
                      <a:pt x="100" y="2044"/>
                    </a:lnTo>
                    <a:lnTo>
                      <a:pt x="67" y="1999"/>
                    </a:lnTo>
                    <a:lnTo>
                      <a:pt x="25" y="1962"/>
                    </a:lnTo>
                    <a:lnTo>
                      <a:pt x="0" y="1946"/>
                    </a:lnTo>
                    <a:lnTo>
                      <a:pt x="409" y="1907"/>
                    </a:lnTo>
                    <a:lnTo>
                      <a:pt x="896" y="1870"/>
                    </a:lnTo>
                    <a:lnTo>
                      <a:pt x="742" y="820"/>
                    </a:lnTo>
                    <a:lnTo>
                      <a:pt x="742" y="820"/>
                    </a:lnTo>
                    <a:lnTo>
                      <a:pt x="742" y="752"/>
                    </a:lnTo>
                    <a:lnTo>
                      <a:pt x="755" y="598"/>
                    </a:lnTo>
                    <a:lnTo>
                      <a:pt x="777" y="476"/>
                    </a:lnTo>
                    <a:lnTo>
                      <a:pt x="794" y="409"/>
                    </a:lnTo>
                    <a:lnTo>
                      <a:pt x="801" y="379"/>
                    </a:lnTo>
                    <a:lnTo>
                      <a:pt x="821" y="323"/>
                    </a:lnTo>
                    <a:lnTo>
                      <a:pt x="862" y="248"/>
                    </a:lnTo>
                    <a:lnTo>
                      <a:pt x="928" y="166"/>
                    </a:lnTo>
                    <a:lnTo>
                      <a:pt x="1003" y="104"/>
                    </a:lnTo>
                    <a:lnTo>
                      <a:pt x="1078" y="59"/>
                    </a:lnTo>
                    <a:lnTo>
                      <a:pt x="1144" y="28"/>
                    </a:lnTo>
                    <a:lnTo>
                      <a:pt x="1217" y="3"/>
                    </a:lnTo>
                    <a:lnTo>
                      <a:pt x="1229" y="0"/>
                    </a:lnTo>
                    <a:lnTo>
                      <a:pt x="1239" y="3"/>
                    </a:lnTo>
                    <a:lnTo>
                      <a:pt x="1299" y="38"/>
                    </a:lnTo>
                    <a:lnTo>
                      <a:pt x="1354" y="81"/>
                    </a:lnTo>
                    <a:lnTo>
                      <a:pt x="1412" y="146"/>
                    </a:lnTo>
                    <a:lnTo>
                      <a:pt x="1465" y="235"/>
                    </a:lnTo>
                    <a:lnTo>
                      <a:pt x="1508" y="353"/>
                    </a:lnTo>
                    <a:lnTo>
                      <a:pt x="1528" y="461"/>
                    </a:lnTo>
                    <a:lnTo>
                      <a:pt x="1536" y="545"/>
                    </a:lnTo>
                    <a:lnTo>
                      <a:pt x="1536" y="589"/>
                    </a:lnTo>
                    <a:lnTo>
                      <a:pt x="1537" y="777"/>
                    </a:lnTo>
                    <a:lnTo>
                      <a:pt x="1553" y="1177"/>
                    </a:lnTo>
                    <a:lnTo>
                      <a:pt x="1577" y="1547"/>
                    </a:lnTo>
                    <a:lnTo>
                      <a:pt x="1602" y="1821"/>
                    </a:lnTo>
                    <a:lnTo>
                      <a:pt x="1613" y="1894"/>
                    </a:lnTo>
                    <a:lnTo>
                      <a:pt x="1605" y="1922"/>
                    </a:lnTo>
                    <a:lnTo>
                      <a:pt x="1596" y="1994"/>
                    </a:lnTo>
                    <a:lnTo>
                      <a:pt x="1590" y="2132"/>
                    </a:lnTo>
                    <a:lnTo>
                      <a:pt x="1569" y="2284"/>
                    </a:lnTo>
                    <a:lnTo>
                      <a:pt x="1544" y="2356"/>
                    </a:lnTo>
                    <a:lnTo>
                      <a:pt x="1523" y="2400"/>
                    </a:lnTo>
                    <a:lnTo>
                      <a:pt x="1494" y="2440"/>
                    </a:lnTo>
                    <a:lnTo>
                      <a:pt x="1458" y="2476"/>
                    </a:lnTo>
                    <a:lnTo>
                      <a:pt x="1415" y="2505"/>
                    </a:lnTo>
                    <a:lnTo>
                      <a:pt x="1361" y="2526"/>
                    </a:lnTo>
                    <a:lnTo>
                      <a:pt x="1331" y="2535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9"/>
              <p:cNvSpPr>
                <a:spLocks/>
              </p:cNvSpPr>
              <p:nvPr/>
            </p:nvSpPr>
            <p:spPr bwMode="auto">
              <a:xfrm>
                <a:off x="13838238" y="2139950"/>
                <a:ext cx="150813" cy="0"/>
              </a:xfrm>
              <a:custGeom>
                <a:avLst/>
                <a:gdLst>
                  <a:gd name="T0" fmla="*/ 0 w 283"/>
                  <a:gd name="T1" fmla="*/ 52 w 283"/>
                  <a:gd name="T2" fmla="*/ 155 w 283"/>
                  <a:gd name="T3" fmla="*/ 257 w 283"/>
                  <a:gd name="T4" fmla="*/ 283 w 283"/>
                  <a:gd name="T5" fmla="*/ 283 w 283"/>
                  <a:gd name="T6" fmla="*/ 231 w 283"/>
                  <a:gd name="T7" fmla="*/ 129 w 283"/>
                  <a:gd name="T8" fmla="*/ 78 w 283"/>
                  <a:gd name="T9" fmla="*/ 26 w 283"/>
                  <a:gd name="T10" fmla="*/ 0 w 28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83">
                    <a:moveTo>
                      <a:pt x="0" y="0"/>
                    </a:moveTo>
                    <a:lnTo>
                      <a:pt x="52" y="0"/>
                    </a:lnTo>
                    <a:lnTo>
                      <a:pt x="155" y="0"/>
                    </a:lnTo>
                    <a:lnTo>
                      <a:pt x="257" y="0"/>
                    </a:lnTo>
                    <a:lnTo>
                      <a:pt x="283" y="0"/>
                    </a:lnTo>
                    <a:lnTo>
                      <a:pt x="283" y="0"/>
                    </a:lnTo>
                    <a:lnTo>
                      <a:pt x="231" y="0"/>
                    </a:lnTo>
                    <a:lnTo>
                      <a:pt x="129" y="0"/>
                    </a:lnTo>
                    <a:lnTo>
                      <a:pt x="78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9D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7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8043 -0.54838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21" y="-2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평행 사변형 111"/>
          <p:cNvSpPr/>
          <p:nvPr/>
        </p:nvSpPr>
        <p:spPr>
          <a:xfrm rot="16200000" flipV="1">
            <a:off x="4226843" y="-1163555"/>
            <a:ext cx="4492011" cy="11438303"/>
          </a:xfrm>
          <a:prstGeom prst="parallelogram">
            <a:avLst>
              <a:gd name="adj" fmla="val 9862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5" name="그룹 194"/>
          <p:cNvGrpSpPr/>
          <p:nvPr/>
        </p:nvGrpSpPr>
        <p:grpSpPr>
          <a:xfrm>
            <a:off x="11106297" y="-3735026"/>
            <a:ext cx="9813565" cy="8255491"/>
            <a:chOff x="11106297" y="-3735026"/>
            <a:chExt cx="9813565" cy="8255491"/>
          </a:xfrm>
        </p:grpSpPr>
        <p:grpSp>
          <p:nvGrpSpPr>
            <p:cNvPr id="189" name="그룹 188"/>
            <p:cNvGrpSpPr/>
            <p:nvPr/>
          </p:nvGrpSpPr>
          <p:grpSpPr>
            <a:xfrm>
              <a:off x="12350793" y="-3177664"/>
              <a:ext cx="8569069" cy="7698129"/>
              <a:chOff x="12350793" y="-3177664"/>
              <a:chExt cx="8569069" cy="7698129"/>
            </a:xfrm>
          </p:grpSpPr>
          <p:grpSp>
            <p:nvGrpSpPr>
              <p:cNvPr id="33" name="Group 78"/>
              <p:cNvGrpSpPr>
                <a:grpSpLocks noChangeAspect="1"/>
              </p:cNvGrpSpPr>
              <p:nvPr/>
            </p:nvGrpSpPr>
            <p:grpSpPr bwMode="auto">
              <a:xfrm flipH="1">
                <a:off x="19775036" y="-3177664"/>
                <a:ext cx="1144826" cy="4777155"/>
                <a:chOff x="5289" y="89"/>
                <a:chExt cx="758" cy="3163"/>
              </a:xfrm>
            </p:grpSpPr>
            <p:sp>
              <p:nvSpPr>
                <p:cNvPr id="34" name="Freeform 79"/>
                <p:cNvSpPr>
                  <a:spLocks/>
                </p:cNvSpPr>
                <p:nvPr/>
              </p:nvSpPr>
              <p:spPr bwMode="auto">
                <a:xfrm>
                  <a:off x="5296" y="3106"/>
                  <a:ext cx="323" cy="79"/>
                </a:xfrm>
                <a:custGeom>
                  <a:avLst/>
                  <a:gdLst>
                    <a:gd name="T0" fmla="*/ 0 w 968"/>
                    <a:gd name="T1" fmla="*/ 178 h 237"/>
                    <a:gd name="T2" fmla="*/ 0 w 968"/>
                    <a:gd name="T3" fmla="*/ 237 h 237"/>
                    <a:gd name="T4" fmla="*/ 27 w 968"/>
                    <a:gd name="T5" fmla="*/ 237 h 237"/>
                    <a:gd name="T6" fmla="*/ 186 w 968"/>
                    <a:gd name="T7" fmla="*/ 228 h 237"/>
                    <a:gd name="T8" fmla="*/ 313 w 968"/>
                    <a:gd name="T9" fmla="*/ 211 h 237"/>
                    <a:gd name="T10" fmla="*/ 375 w 968"/>
                    <a:gd name="T11" fmla="*/ 198 h 237"/>
                    <a:gd name="T12" fmla="*/ 435 w 968"/>
                    <a:gd name="T13" fmla="*/ 185 h 237"/>
                    <a:gd name="T14" fmla="*/ 557 w 968"/>
                    <a:gd name="T15" fmla="*/ 168 h 237"/>
                    <a:gd name="T16" fmla="*/ 733 w 968"/>
                    <a:gd name="T17" fmla="*/ 158 h 237"/>
                    <a:gd name="T18" fmla="*/ 829 w 968"/>
                    <a:gd name="T19" fmla="*/ 158 h 237"/>
                    <a:gd name="T20" fmla="*/ 870 w 968"/>
                    <a:gd name="T21" fmla="*/ 158 h 237"/>
                    <a:gd name="T22" fmla="*/ 926 w 968"/>
                    <a:gd name="T23" fmla="*/ 152 h 237"/>
                    <a:gd name="T24" fmla="*/ 964 w 968"/>
                    <a:gd name="T25" fmla="*/ 141 h 237"/>
                    <a:gd name="T26" fmla="*/ 968 w 968"/>
                    <a:gd name="T27" fmla="*/ 139 h 237"/>
                    <a:gd name="T28" fmla="*/ 829 w 968"/>
                    <a:gd name="T29" fmla="*/ 0 h 237"/>
                    <a:gd name="T30" fmla="*/ 0 w 968"/>
                    <a:gd name="T31" fmla="*/ 178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68" h="237">
                      <a:moveTo>
                        <a:pt x="0" y="178"/>
                      </a:moveTo>
                      <a:lnTo>
                        <a:pt x="0" y="237"/>
                      </a:lnTo>
                      <a:lnTo>
                        <a:pt x="27" y="237"/>
                      </a:lnTo>
                      <a:lnTo>
                        <a:pt x="186" y="228"/>
                      </a:lnTo>
                      <a:lnTo>
                        <a:pt x="313" y="211"/>
                      </a:lnTo>
                      <a:lnTo>
                        <a:pt x="375" y="198"/>
                      </a:lnTo>
                      <a:lnTo>
                        <a:pt x="435" y="185"/>
                      </a:lnTo>
                      <a:lnTo>
                        <a:pt x="557" y="168"/>
                      </a:lnTo>
                      <a:lnTo>
                        <a:pt x="733" y="158"/>
                      </a:lnTo>
                      <a:lnTo>
                        <a:pt x="829" y="158"/>
                      </a:lnTo>
                      <a:lnTo>
                        <a:pt x="870" y="158"/>
                      </a:lnTo>
                      <a:lnTo>
                        <a:pt x="926" y="152"/>
                      </a:lnTo>
                      <a:lnTo>
                        <a:pt x="964" y="141"/>
                      </a:lnTo>
                      <a:lnTo>
                        <a:pt x="968" y="139"/>
                      </a:lnTo>
                      <a:lnTo>
                        <a:pt x="829" y="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80"/>
                <p:cNvSpPr>
                  <a:spLocks/>
                </p:cNvSpPr>
                <p:nvPr/>
              </p:nvSpPr>
              <p:spPr bwMode="auto">
                <a:xfrm>
                  <a:off x="5295" y="2987"/>
                  <a:ext cx="344" cy="171"/>
                </a:xfrm>
                <a:custGeom>
                  <a:avLst/>
                  <a:gdLst>
                    <a:gd name="T0" fmla="*/ 82 w 1030"/>
                    <a:gd name="T1" fmla="*/ 236 h 513"/>
                    <a:gd name="T2" fmla="*/ 70 w 1030"/>
                    <a:gd name="T3" fmla="*/ 252 h 513"/>
                    <a:gd name="T4" fmla="*/ 27 w 1030"/>
                    <a:gd name="T5" fmla="*/ 335 h 513"/>
                    <a:gd name="T6" fmla="*/ 12 w 1030"/>
                    <a:gd name="T7" fmla="*/ 378 h 513"/>
                    <a:gd name="T8" fmla="*/ 2 w 1030"/>
                    <a:gd name="T9" fmla="*/ 428 h 513"/>
                    <a:gd name="T10" fmla="*/ 0 w 1030"/>
                    <a:gd name="T11" fmla="*/ 484 h 513"/>
                    <a:gd name="T12" fmla="*/ 3 w 1030"/>
                    <a:gd name="T13" fmla="*/ 513 h 513"/>
                    <a:gd name="T14" fmla="*/ 20 w 1030"/>
                    <a:gd name="T15" fmla="*/ 513 h 513"/>
                    <a:gd name="T16" fmla="*/ 183 w 1030"/>
                    <a:gd name="T17" fmla="*/ 506 h 513"/>
                    <a:gd name="T18" fmla="*/ 299 w 1030"/>
                    <a:gd name="T19" fmla="*/ 494 h 513"/>
                    <a:gd name="T20" fmla="*/ 363 w 1030"/>
                    <a:gd name="T21" fmla="*/ 480 h 513"/>
                    <a:gd name="T22" fmla="*/ 471 w 1030"/>
                    <a:gd name="T23" fmla="*/ 458 h 513"/>
                    <a:gd name="T24" fmla="*/ 564 w 1030"/>
                    <a:gd name="T25" fmla="*/ 447 h 513"/>
                    <a:gd name="T26" fmla="*/ 650 w 1030"/>
                    <a:gd name="T27" fmla="*/ 447 h 513"/>
                    <a:gd name="T28" fmla="*/ 694 w 1030"/>
                    <a:gd name="T29" fmla="*/ 454 h 513"/>
                    <a:gd name="T30" fmla="*/ 716 w 1030"/>
                    <a:gd name="T31" fmla="*/ 456 h 513"/>
                    <a:gd name="T32" fmla="*/ 769 w 1030"/>
                    <a:gd name="T33" fmla="*/ 454 h 513"/>
                    <a:gd name="T34" fmla="*/ 853 w 1030"/>
                    <a:gd name="T35" fmla="*/ 438 h 513"/>
                    <a:gd name="T36" fmla="*/ 1003 w 1030"/>
                    <a:gd name="T37" fmla="*/ 387 h 513"/>
                    <a:gd name="T38" fmla="*/ 1030 w 1030"/>
                    <a:gd name="T39" fmla="*/ 375 h 513"/>
                    <a:gd name="T40" fmla="*/ 931 w 1030"/>
                    <a:gd name="T41" fmla="*/ 119 h 513"/>
                    <a:gd name="T42" fmla="*/ 894 w 1030"/>
                    <a:gd name="T43" fmla="*/ 111 h 513"/>
                    <a:gd name="T44" fmla="*/ 709 w 1030"/>
                    <a:gd name="T45" fmla="*/ 69 h 513"/>
                    <a:gd name="T46" fmla="*/ 592 w 1030"/>
                    <a:gd name="T47" fmla="*/ 35 h 513"/>
                    <a:gd name="T48" fmla="*/ 555 w 1030"/>
                    <a:gd name="T49" fmla="*/ 20 h 513"/>
                    <a:gd name="T50" fmla="*/ 476 w 1030"/>
                    <a:gd name="T51" fmla="*/ 0 h 513"/>
                    <a:gd name="T52" fmla="*/ 82 w 1030"/>
                    <a:gd name="T53" fmla="*/ 236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30" h="513">
                      <a:moveTo>
                        <a:pt x="82" y="236"/>
                      </a:moveTo>
                      <a:lnTo>
                        <a:pt x="70" y="252"/>
                      </a:lnTo>
                      <a:lnTo>
                        <a:pt x="27" y="335"/>
                      </a:lnTo>
                      <a:lnTo>
                        <a:pt x="12" y="378"/>
                      </a:lnTo>
                      <a:lnTo>
                        <a:pt x="2" y="428"/>
                      </a:lnTo>
                      <a:lnTo>
                        <a:pt x="0" y="484"/>
                      </a:lnTo>
                      <a:lnTo>
                        <a:pt x="3" y="513"/>
                      </a:lnTo>
                      <a:lnTo>
                        <a:pt x="20" y="513"/>
                      </a:lnTo>
                      <a:lnTo>
                        <a:pt x="183" y="506"/>
                      </a:lnTo>
                      <a:lnTo>
                        <a:pt x="299" y="494"/>
                      </a:lnTo>
                      <a:lnTo>
                        <a:pt x="363" y="480"/>
                      </a:lnTo>
                      <a:lnTo>
                        <a:pt x="471" y="458"/>
                      </a:lnTo>
                      <a:lnTo>
                        <a:pt x="564" y="447"/>
                      </a:lnTo>
                      <a:lnTo>
                        <a:pt x="650" y="447"/>
                      </a:lnTo>
                      <a:lnTo>
                        <a:pt x="694" y="454"/>
                      </a:lnTo>
                      <a:lnTo>
                        <a:pt x="716" y="456"/>
                      </a:lnTo>
                      <a:lnTo>
                        <a:pt x="769" y="454"/>
                      </a:lnTo>
                      <a:lnTo>
                        <a:pt x="853" y="438"/>
                      </a:lnTo>
                      <a:lnTo>
                        <a:pt x="1003" y="387"/>
                      </a:lnTo>
                      <a:lnTo>
                        <a:pt x="1030" y="375"/>
                      </a:lnTo>
                      <a:lnTo>
                        <a:pt x="931" y="119"/>
                      </a:lnTo>
                      <a:lnTo>
                        <a:pt x="894" y="111"/>
                      </a:lnTo>
                      <a:lnTo>
                        <a:pt x="709" y="69"/>
                      </a:lnTo>
                      <a:lnTo>
                        <a:pt x="592" y="35"/>
                      </a:lnTo>
                      <a:lnTo>
                        <a:pt x="555" y="20"/>
                      </a:lnTo>
                      <a:lnTo>
                        <a:pt x="476" y="0"/>
                      </a:lnTo>
                      <a:lnTo>
                        <a:pt x="82" y="236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81"/>
                <p:cNvSpPr>
                  <a:spLocks/>
                </p:cNvSpPr>
                <p:nvPr/>
              </p:nvSpPr>
              <p:spPr bwMode="auto">
                <a:xfrm>
                  <a:off x="5619" y="3020"/>
                  <a:ext cx="164" cy="105"/>
                </a:xfrm>
                <a:custGeom>
                  <a:avLst/>
                  <a:gdLst>
                    <a:gd name="T0" fmla="*/ 335 w 493"/>
                    <a:gd name="T1" fmla="*/ 0 h 315"/>
                    <a:gd name="T2" fmla="*/ 493 w 493"/>
                    <a:gd name="T3" fmla="*/ 177 h 315"/>
                    <a:gd name="T4" fmla="*/ 355 w 493"/>
                    <a:gd name="T5" fmla="*/ 315 h 315"/>
                    <a:gd name="T6" fmla="*/ 0 w 493"/>
                    <a:gd name="T7" fmla="*/ 236 h 315"/>
                    <a:gd name="T8" fmla="*/ 335 w 493"/>
                    <a:gd name="T9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3" h="315">
                      <a:moveTo>
                        <a:pt x="335" y="0"/>
                      </a:moveTo>
                      <a:lnTo>
                        <a:pt x="493" y="177"/>
                      </a:lnTo>
                      <a:lnTo>
                        <a:pt x="355" y="315"/>
                      </a:lnTo>
                      <a:lnTo>
                        <a:pt x="0" y="236"/>
                      </a:ln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rgbClr val="E0E2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" name="Freeform 82"/>
                <p:cNvSpPr>
                  <a:spLocks/>
                </p:cNvSpPr>
                <p:nvPr/>
              </p:nvSpPr>
              <p:spPr bwMode="auto">
                <a:xfrm>
                  <a:off x="5540" y="3172"/>
                  <a:ext cx="500" cy="80"/>
                </a:xfrm>
                <a:custGeom>
                  <a:avLst/>
                  <a:gdLst>
                    <a:gd name="T0" fmla="*/ 0 w 1501"/>
                    <a:gd name="T1" fmla="*/ 138 h 242"/>
                    <a:gd name="T2" fmla="*/ 0 w 1501"/>
                    <a:gd name="T3" fmla="*/ 145 h 242"/>
                    <a:gd name="T4" fmla="*/ 15 w 1501"/>
                    <a:gd name="T5" fmla="*/ 179 h 242"/>
                    <a:gd name="T6" fmla="*/ 32 w 1501"/>
                    <a:gd name="T7" fmla="*/ 192 h 242"/>
                    <a:gd name="T8" fmla="*/ 49 w 1501"/>
                    <a:gd name="T9" fmla="*/ 197 h 242"/>
                    <a:gd name="T10" fmla="*/ 60 w 1501"/>
                    <a:gd name="T11" fmla="*/ 198 h 242"/>
                    <a:gd name="T12" fmla="*/ 123 w 1501"/>
                    <a:gd name="T13" fmla="*/ 194 h 242"/>
                    <a:gd name="T14" fmla="*/ 293 w 1501"/>
                    <a:gd name="T15" fmla="*/ 189 h 242"/>
                    <a:gd name="T16" fmla="*/ 407 w 1501"/>
                    <a:gd name="T17" fmla="*/ 191 h 242"/>
                    <a:gd name="T18" fmla="*/ 454 w 1501"/>
                    <a:gd name="T19" fmla="*/ 198 h 242"/>
                    <a:gd name="T20" fmla="*/ 509 w 1501"/>
                    <a:gd name="T21" fmla="*/ 205 h 242"/>
                    <a:gd name="T22" fmla="*/ 683 w 1501"/>
                    <a:gd name="T23" fmla="*/ 223 h 242"/>
                    <a:gd name="T24" fmla="*/ 894 w 1501"/>
                    <a:gd name="T25" fmla="*/ 239 h 242"/>
                    <a:gd name="T26" fmla="*/ 1092 w 1501"/>
                    <a:gd name="T27" fmla="*/ 242 h 242"/>
                    <a:gd name="T28" fmla="*/ 1165 w 1501"/>
                    <a:gd name="T29" fmla="*/ 237 h 242"/>
                    <a:gd name="T30" fmla="*/ 1232 w 1501"/>
                    <a:gd name="T31" fmla="*/ 222 h 242"/>
                    <a:gd name="T32" fmla="*/ 1351 w 1501"/>
                    <a:gd name="T33" fmla="*/ 195 h 242"/>
                    <a:gd name="T34" fmla="*/ 1422 w 1501"/>
                    <a:gd name="T35" fmla="*/ 171 h 242"/>
                    <a:gd name="T36" fmla="*/ 1460 w 1501"/>
                    <a:gd name="T37" fmla="*/ 151 h 242"/>
                    <a:gd name="T38" fmla="*/ 1486 w 1501"/>
                    <a:gd name="T39" fmla="*/ 127 h 242"/>
                    <a:gd name="T40" fmla="*/ 1500 w 1501"/>
                    <a:gd name="T41" fmla="*/ 97 h 242"/>
                    <a:gd name="T42" fmla="*/ 1501 w 1501"/>
                    <a:gd name="T43" fmla="*/ 79 h 242"/>
                    <a:gd name="T44" fmla="*/ 1145 w 1501"/>
                    <a:gd name="T45" fmla="*/ 0 h 242"/>
                    <a:gd name="T46" fmla="*/ 1028 w 1501"/>
                    <a:gd name="T47" fmla="*/ 8 h 242"/>
                    <a:gd name="T48" fmla="*/ 418 w 1501"/>
                    <a:gd name="T49" fmla="*/ 59 h 242"/>
                    <a:gd name="T50" fmla="*/ 150 w 1501"/>
                    <a:gd name="T51" fmla="*/ 95 h 242"/>
                    <a:gd name="T52" fmla="*/ 56 w 1501"/>
                    <a:gd name="T53" fmla="*/ 117 h 242"/>
                    <a:gd name="T54" fmla="*/ 13 w 1501"/>
                    <a:gd name="T55" fmla="*/ 131 h 242"/>
                    <a:gd name="T56" fmla="*/ 0 w 1501"/>
                    <a:gd name="T57" fmla="*/ 13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01" h="242">
                      <a:moveTo>
                        <a:pt x="0" y="138"/>
                      </a:moveTo>
                      <a:lnTo>
                        <a:pt x="0" y="145"/>
                      </a:lnTo>
                      <a:lnTo>
                        <a:pt x="15" y="179"/>
                      </a:lnTo>
                      <a:lnTo>
                        <a:pt x="32" y="192"/>
                      </a:lnTo>
                      <a:lnTo>
                        <a:pt x="49" y="197"/>
                      </a:lnTo>
                      <a:lnTo>
                        <a:pt x="60" y="198"/>
                      </a:lnTo>
                      <a:lnTo>
                        <a:pt x="123" y="194"/>
                      </a:lnTo>
                      <a:lnTo>
                        <a:pt x="293" y="189"/>
                      </a:lnTo>
                      <a:lnTo>
                        <a:pt x="407" y="191"/>
                      </a:lnTo>
                      <a:lnTo>
                        <a:pt x="454" y="198"/>
                      </a:lnTo>
                      <a:lnTo>
                        <a:pt x="509" y="205"/>
                      </a:lnTo>
                      <a:lnTo>
                        <a:pt x="683" y="223"/>
                      </a:lnTo>
                      <a:lnTo>
                        <a:pt x="894" y="239"/>
                      </a:lnTo>
                      <a:lnTo>
                        <a:pt x="1092" y="242"/>
                      </a:lnTo>
                      <a:lnTo>
                        <a:pt x="1165" y="237"/>
                      </a:lnTo>
                      <a:lnTo>
                        <a:pt x="1232" y="222"/>
                      </a:lnTo>
                      <a:lnTo>
                        <a:pt x="1351" y="195"/>
                      </a:lnTo>
                      <a:lnTo>
                        <a:pt x="1422" y="171"/>
                      </a:lnTo>
                      <a:lnTo>
                        <a:pt x="1460" y="151"/>
                      </a:lnTo>
                      <a:lnTo>
                        <a:pt x="1486" y="127"/>
                      </a:lnTo>
                      <a:lnTo>
                        <a:pt x="1500" y="97"/>
                      </a:lnTo>
                      <a:lnTo>
                        <a:pt x="1501" y="79"/>
                      </a:lnTo>
                      <a:lnTo>
                        <a:pt x="1145" y="0"/>
                      </a:lnTo>
                      <a:lnTo>
                        <a:pt x="1028" y="8"/>
                      </a:lnTo>
                      <a:lnTo>
                        <a:pt x="418" y="59"/>
                      </a:lnTo>
                      <a:lnTo>
                        <a:pt x="150" y="95"/>
                      </a:lnTo>
                      <a:lnTo>
                        <a:pt x="56" y="117"/>
                      </a:lnTo>
                      <a:lnTo>
                        <a:pt x="13" y="131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83"/>
                <p:cNvSpPr>
                  <a:spLocks/>
                </p:cNvSpPr>
                <p:nvPr/>
              </p:nvSpPr>
              <p:spPr bwMode="auto">
                <a:xfrm>
                  <a:off x="5530" y="3053"/>
                  <a:ext cx="517" cy="185"/>
                </a:xfrm>
                <a:custGeom>
                  <a:avLst/>
                  <a:gdLst>
                    <a:gd name="T0" fmla="*/ 30 w 1553"/>
                    <a:gd name="T1" fmla="*/ 59 h 554"/>
                    <a:gd name="T2" fmla="*/ 139 w 1553"/>
                    <a:gd name="T3" fmla="*/ 89 h 554"/>
                    <a:gd name="T4" fmla="*/ 406 w 1553"/>
                    <a:gd name="T5" fmla="*/ 158 h 554"/>
                    <a:gd name="T6" fmla="*/ 434 w 1553"/>
                    <a:gd name="T7" fmla="*/ 160 h 554"/>
                    <a:gd name="T8" fmla="*/ 490 w 1553"/>
                    <a:gd name="T9" fmla="*/ 156 h 554"/>
                    <a:gd name="T10" fmla="*/ 540 w 1553"/>
                    <a:gd name="T11" fmla="*/ 143 h 554"/>
                    <a:gd name="T12" fmla="*/ 582 w 1553"/>
                    <a:gd name="T13" fmla="*/ 121 h 554"/>
                    <a:gd name="T14" fmla="*/ 618 w 1553"/>
                    <a:gd name="T15" fmla="*/ 96 h 554"/>
                    <a:gd name="T16" fmla="*/ 643 w 1553"/>
                    <a:gd name="T17" fmla="*/ 67 h 554"/>
                    <a:gd name="T18" fmla="*/ 660 w 1553"/>
                    <a:gd name="T19" fmla="*/ 38 h 554"/>
                    <a:gd name="T20" fmla="*/ 666 w 1553"/>
                    <a:gd name="T21" fmla="*/ 12 h 554"/>
                    <a:gd name="T22" fmla="*/ 662 w 1553"/>
                    <a:gd name="T23" fmla="*/ 0 h 554"/>
                    <a:gd name="T24" fmla="*/ 682 w 1553"/>
                    <a:gd name="T25" fmla="*/ 8 h 554"/>
                    <a:gd name="T26" fmla="*/ 790 w 1553"/>
                    <a:gd name="T27" fmla="*/ 55 h 554"/>
                    <a:gd name="T28" fmla="*/ 868 w 1553"/>
                    <a:gd name="T29" fmla="*/ 97 h 554"/>
                    <a:gd name="T30" fmla="*/ 900 w 1553"/>
                    <a:gd name="T31" fmla="*/ 119 h 554"/>
                    <a:gd name="T32" fmla="*/ 961 w 1553"/>
                    <a:gd name="T33" fmla="*/ 170 h 554"/>
                    <a:gd name="T34" fmla="*/ 1059 w 1553"/>
                    <a:gd name="T35" fmla="*/ 247 h 554"/>
                    <a:gd name="T36" fmla="*/ 1103 w 1553"/>
                    <a:gd name="T37" fmla="*/ 274 h 554"/>
                    <a:gd name="T38" fmla="*/ 1152 w 1553"/>
                    <a:gd name="T39" fmla="*/ 296 h 554"/>
                    <a:gd name="T40" fmla="*/ 1205 w 1553"/>
                    <a:gd name="T41" fmla="*/ 311 h 554"/>
                    <a:gd name="T42" fmla="*/ 1235 w 1553"/>
                    <a:gd name="T43" fmla="*/ 316 h 554"/>
                    <a:gd name="T44" fmla="*/ 1295 w 1553"/>
                    <a:gd name="T45" fmla="*/ 328 h 554"/>
                    <a:gd name="T46" fmla="*/ 1411 w 1553"/>
                    <a:gd name="T47" fmla="*/ 339 h 554"/>
                    <a:gd name="T48" fmla="*/ 1482 w 1553"/>
                    <a:gd name="T49" fmla="*/ 350 h 554"/>
                    <a:gd name="T50" fmla="*/ 1519 w 1553"/>
                    <a:gd name="T51" fmla="*/ 363 h 554"/>
                    <a:gd name="T52" fmla="*/ 1543 w 1553"/>
                    <a:gd name="T53" fmla="*/ 383 h 554"/>
                    <a:gd name="T54" fmla="*/ 1553 w 1553"/>
                    <a:gd name="T55" fmla="*/ 414 h 554"/>
                    <a:gd name="T56" fmla="*/ 1551 w 1553"/>
                    <a:gd name="T57" fmla="*/ 435 h 554"/>
                    <a:gd name="T58" fmla="*/ 1545 w 1553"/>
                    <a:gd name="T59" fmla="*/ 438 h 554"/>
                    <a:gd name="T60" fmla="*/ 1481 w 1553"/>
                    <a:gd name="T61" fmla="*/ 471 h 554"/>
                    <a:gd name="T62" fmla="*/ 1390 w 1553"/>
                    <a:gd name="T63" fmla="*/ 505 h 554"/>
                    <a:gd name="T64" fmla="*/ 1312 w 1553"/>
                    <a:gd name="T65" fmla="*/ 526 h 554"/>
                    <a:gd name="T66" fmla="*/ 1221 w 1553"/>
                    <a:gd name="T67" fmla="*/ 543 h 554"/>
                    <a:gd name="T68" fmla="*/ 1115 w 1553"/>
                    <a:gd name="T69" fmla="*/ 553 h 554"/>
                    <a:gd name="T70" fmla="*/ 1058 w 1553"/>
                    <a:gd name="T71" fmla="*/ 554 h 554"/>
                    <a:gd name="T72" fmla="*/ 848 w 1553"/>
                    <a:gd name="T73" fmla="*/ 554 h 554"/>
                    <a:gd name="T74" fmla="*/ 661 w 1553"/>
                    <a:gd name="T75" fmla="*/ 544 h 554"/>
                    <a:gd name="T76" fmla="*/ 568 w 1553"/>
                    <a:gd name="T77" fmla="*/ 527 h 554"/>
                    <a:gd name="T78" fmla="*/ 524 w 1553"/>
                    <a:gd name="T79" fmla="*/ 514 h 554"/>
                    <a:gd name="T80" fmla="*/ 472 w 1553"/>
                    <a:gd name="T81" fmla="*/ 507 h 554"/>
                    <a:gd name="T82" fmla="*/ 322 w 1553"/>
                    <a:gd name="T83" fmla="*/ 498 h 554"/>
                    <a:gd name="T84" fmla="*/ 95 w 1553"/>
                    <a:gd name="T85" fmla="*/ 494 h 554"/>
                    <a:gd name="T86" fmla="*/ 50 w 1553"/>
                    <a:gd name="T87" fmla="*/ 494 h 554"/>
                    <a:gd name="T88" fmla="*/ 47 w 1553"/>
                    <a:gd name="T89" fmla="*/ 490 h 554"/>
                    <a:gd name="T90" fmla="*/ 23 w 1553"/>
                    <a:gd name="T91" fmla="*/ 443 h 554"/>
                    <a:gd name="T92" fmla="*/ 6 w 1553"/>
                    <a:gd name="T93" fmla="*/ 368 h 554"/>
                    <a:gd name="T94" fmla="*/ 0 w 1553"/>
                    <a:gd name="T95" fmla="*/ 301 h 554"/>
                    <a:gd name="T96" fmla="*/ 2 w 1553"/>
                    <a:gd name="T97" fmla="*/ 218 h 554"/>
                    <a:gd name="T98" fmla="*/ 17 w 1553"/>
                    <a:gd name="T99" fmla="*/ 117 h 554"/>
                    <a:gd name="T100" fmla="*/ 30 w 1553"/>
                    <a:gd name="T101" fmla="*/ 59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553" h="554">
                      <a:moveTo>
                        <a:pt x="30" y="59"/>
                      </a:moveTo>
                      <a:lnTo>
                        <a:pt x="139" y="89"/>
                      </a:lnTo>
                      <a:lnTo>
                        <a:pt x="406" y="158"/>
                      </a:lnTo>
                      <a:lnTo>
                        <a:pt x="434" y="160"/>
                      </a:lnTo>
                      <a:lnTo>
                        <a:pt x="490" y="156"/>
                      </a:lnTo>
                      <a:lnTo>
                        <a:pt x="540" y="143"/>
                      </a:lnTo>
                      <a:lnTo>
                        <a:pt x="582" y="121"/>
                      </a:lnTo>
                      <a:lnTo>
                        <a:pt x="618" y="96"/>
                      </a:lnTo>
                      <a:lnTo>
                        <a:pt x="643" y="67"/>
                      </a:lnTo>
                      <a:lnTo>
                        <a:pt x="660" y="38"/>
                      </a:lnTo>
                      <a:lnTo>
                        <a:pt x="666" y="12"/>
                      </a:lnTo>
                      <a:lnTo>
                        <a:pt x="662" y="0"/>
                      </a:lnTo>
                      <a:lnTo>
                        <a:pt x="682" y="8"/>
                      </a:lnTo>
                      <a:lnTo>
                        <a:pt x="790" y="55"/>
                      </a:lnTo>
                      <a:lnTo>
                        <a:pt x="868" y="97"/>
                      </a:lnTo>
                      <a:lnTo>
                        <a:pt x="900" y="119"/>
                      </a:lnTo>
                      <a:lnTo>
                        <a:pt x="961" y="170"/>
                      </a:lnTo>
                      <a:lnTo>
                        <a:pt x="1059" y="247"/>
                      </a:lnTo>
                      <a:lnTo>
                        <a:pt x="1103" y="274"/>
                      </a:lnTo>
                      <a:lnTo>
                        <a:pt x="1152" y="296"/>
                      </a:lnTo>
                      <a:lnTo>
                        <a:pt x="1205" y="311"/>
                      </a:lnTo>
                      <a:lnTo>
                        <a:pt x="1235" y="316"/>
                      </a:lnTo>
                      <a:lnTo>
                        <a:pt x="1295" y="328"/>
                      </a:lnTo>
                      <a:lnTo>
                        <a:pt x="1411" y="339"/>
                      </a:lnTo>
                      <a:lnTo>
                        <a:pt x="1482" y="350"/>
                      </a:lnTo>
                      <a:lnTo>
                        <a:pt x="1519" y="363"/>
                      </a:lnTo>
                      <a:lnTo>
                        <a:pt x="1543" y="383"/>
                      </a:lnTo>
                      <a:lnTo>
                        <a:pt x="1553" y="414"/>
                      </a:lnTo>
                      <a:lnTo>
                        <a:pt x="1551" y="435"/>
                      </a:lnTo>
                      <a:lnTo>
                        <a:pt x="1545" y="438"/>
                      </a:lnTo>
                      <a:lnTo>
                        <a:pt x="1481" y="471"/>
                      </a:lnTo>
                      <a:lnTo>
                        <a:pt x="1390" y="505"/>
                      </a:lnTo>
                      <a:lnTo>
                        <a:pt x="1312" y="526"/>
                      </a:lnTo>
                      <a:lnTo>
                        <a:pt x="1221" y="543"/>
                      </a:lnTo>
                      <a:lnTo>
                        <a:pt x="1115" y="553"/>
                      </a:lnTo>
                      <a:lnTo>
                        <a:pt x="1058" y="554"/>
                      </a:lnTo>
                      <a:lnTo>
                        <a:pt x="848" y="554"/>
                      </a:lnTo>
                      <a:lnTo>
                        <a:pt x="661" y="544"/>
                      </a:lnTo>
                      <a:lnTo>
                        <a:pt x="568" y="527"/>
                      </a:lnTo>
                      <a:lnTo>
                        <a:pt x="524" y="514"/>
                      </a:lnTo>
                      <a:lnTo>
                        <a:pt x="472" y="507"/>
                      </a:lnTo>
                      <a:lnTo>
                        <a:pt x="322" y="498"/>
                      </a:lnTo>
                      <a:lnTo>
                        <a:pt x="95" y="494"/>
                      </a:lnTo>
                      <a:lnTo>
                        <a:pt x="50" y="494"/>
                      </a:lnTo>
                      <a:lnTo>
                        <a:pt x="47" y="490"/>
                      </a:lnTo>
                      <a:lnTo>
                        <a:pt x="23" y="443"/>
                      </a:lnTo>
                      <a:lnTo>
                        <a:pt x="6" y="368"/>
                      </a:lnTo>
                      <a:lnTo>
                        <a:pt x="0" y="301"/>
                      </a:lnTo>
                      <a:lnTo>
                        <a:pt x="2" y="218"/>
                      </a:lnTo>
                      <a:lnTo>
                        <a:pt x="17" y="11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84"/>
                <p:cNvSpPr>
                  <a:spLocks/>
                </p:cNvSpPr>
                <p:nvPr/>
              </p:nvSpPr>
              <p:spPr bwMode="auto">
                <a:xfrm>
                  <a:off x="5289" y="1598"/>
                  <a:ext cx="284" cy="1495"/>
                </a:xfrm>
                <a:custGeom>
                  <a:avLst/>
                  <a:gdLst>
                    <a:gd name="T0" fmla="*/ 280 w 852"/>
                    <a:gd name="T1" fmla="*/ 0 h 4484"/>
                    <a:gd name="T2" fmla="*/ 282 w 852"/>
                    <a:gd name="T3" fmla="*/ 27 h 4484"/>
                    <a:gd name="T4" fmla="*/ 306 w 852"/>
                    <a:gd name="T5" fmla="*/ 187 h 4484"/>
                    <a:gd name="T6" fmla="*/ 338 w 852"/>
                    <a:gd name="T7" fmla="*/ 315 h 4484"/>
                    <a:gd name="T8" fmla="*/ 359 w 852"/>
                    <a:gd name="T9" fmla="*/ 376 h 4484"/>
                    <a:gd name="T10" fmla="*/ 369 w 852"/>
                    <a:gd name="T11" fmla="*/ 408 h 4484"/>
                    <a:gd name="T12" fmla="*/ 382 w 852"/>
                    <a:gd name="T13" fmla="*/ 498 h 4484"/>
                    <a:gd name="T14" fmla="*/ 391 w 852"/>
                    <a:gd name="T15" fmla="*/ 672 h 4484"/>
                    <a:gd name="T16" fmla="*/ 383 w 852"/>
                    <a:gd name="T17" fmla="*/ 939 h 4484"/>
                    <a:gd name="T18" fmla="*/ 366 w 852"/>
                    <a:gd name="T19" fmla="*/ 1180 h 4484"/>
                    <a:gd name="T20" fmla="*/ 359 w 852"/>
                    <a:gd name="T21" fmla="*/ 1265 h 4484"/>
                    <a:gd name="T22" fmla="*/ 348 w 852"/>
                    <a:gd name="T23" fmla="*/ 1343 h 4484"/>
                    <a:gd name="T24" fmla="*/ 303 w 852"/>
                    <a:gd name="T25" fmla="*/ 1541 h 4484"/>
                    <a:gd name="T26" fmla="*/ 213 w 852"/>
                    <a:gd name="T27" fmla="*/ 1857 h 4484"/>
                    <a:gd name="T28" fmla="*/ 161 w 852"/>
                    <a:gd name="T29" fmla="*/ 2015 h 4484"/>
                    <a:gd name="T30" fmla="*/ 149 w 852"/>
                    <a:gd name="T31" fmla="*/ 2056 h 4484"/>
                    <a:gd name="T32" fmla="*/ 120 w 852"/>
                    <a:gd name="T33" fmla="*/ 2209 h 4484"/>
                    <a:gd name="T34" fmla="*/ 87 w 852"/>
                    <a:gd name="T35" fmla="*/ 2427 h 4484"/>
                    <a:gd name="T36" fmla="*/ 54 w 852"/>
                    <a:gd name="T37" fmla="*/ 2690 h 4484"/>
                    <a:gd name="T38" fmla="*/ 27 w 852"/>
                    <a:gd name="T39" fmla="*/ 2977 h 4484"/>
                    <a:gd name="T40" fmla="*/ 8 w 852"/>
                    <a:gd name="T41" fmla="*/ 3268 h 4484"/>
                    <a:gd name="T42" fmla="*/ 0 w 852"/>
                    <a:gd name="T43" fmla="*/ 3541 h 4484"/>
                    <a:gd name="T44" fmla="*/ 7 w 852"/>
                    <a:gd name="T45" fmla="*/ 3721 h 4484"/>
                    <a:gd name="T46" fmla="*/ 15 w 852"/>
                    <a:gd name="T47" fmla="*/ 3825 h 4484"/>
                    <a:gd name="T48" fmla="*/ 23 w 852"/>
                    <a:gd name="T49" fmla="*/ 3871 h 4484"/>
                    <a:gd name="T50" fmla="*/ 37 w 852"/>
                    <a:gd name="T51" fmla="*/ 3958 h 4484"/>
                    <a:gd name="T52" fmla="*/ 54 w 852"/>
                    <a:gd name="T53" fmla="*/ 4103 h 4484"/>
                    <a:gd name="T54" fmla="*/ 62 w 852"/>
                    <a:gd name="T55" fmla="*/ 4220 h 4484"/>
                    <a:gd name="T56" fmla="*/ 63 w 852"/>
                    <a:gd name="T57" fmla="*/ 4310 h 4484"/>
                    <a:gd name="T58" fmla="*/ 58 w 852"/>
                    <a:gd name="T59" fmla="*/ 4404 h 4484"/>
                    <a:gd name="T60" fmla="*/ 44 w 852"/>
                    <a:gd name="T61" fmla="*/ 4460 h 4484"/>
                    <a:gd name="T62" fmla="*/ 42 w 852"/>
                    <a:gd name="T63" fmla="*/ 4464 h 4484"/>
                    <a:gd name="T64" fmla="*/ 58 w 852"/>
                    <a:gd name="T65" fmla="*/ 4468 h 4484"/>
                    <a:gd name="T66" fmla="*/ 159 w 852"/>
                    <a:gd name="T67" fmla="*/ 4481 h 4484"/>
                    <a:gd name="T68" fmla="*/ 251 w 852"/>
                    <a:gd name="T69" fmla="*/ 4484 h 4484"/>
                    <a:gd name="T70" fmla="*/ 353 w 852"/>
                    <a:gd name="T71" fmla="*/ 4475 h 4484"/>
                    <a:gd name="T72" fmla="*/ 429 w 852"/>
                    <a:gd name="T73" fmla="*/ 4455 h 4484"/>
                    <a:gd name="T74" fmla="*/ 478 w 852"/>
                    <a:gd name="T75" fmla="*/ 4435 h 4484"/>
                    <a:gd name="T76" fmla="*/ 523 w 852"/>
                    <a:gd name="T77" fmla="*/ 4408 h 4484"/>
                    <a:gd name="T78" fmla="*/ 563 w 852"/>
                    <a:gd name="T79" fmla="*/ 4373 h 4484"/>
                    <a:gd name="T80" fmla="*/ 598 w 852"/>
                    <a:gd name="T81" fmla="*/ 4330 h 4484"/>
                    <a:gd name="T82" fmla="*/ 625 w 852"/>
                    <a:gd name="T83" fmla="*/ 4278 h 4484"/>
                    <a:gd name="T84" fmla="*/ 635 w 852"/>
                    <a:gd name="T85" fmla="*/ 4247 h 4484"/>
                    <a:gd name="T86" fmla="*/ 618 w 852"/>
                    <a:gd name="T87" fmla="*/ 4200 h 4484"/>
                    <a:gd name="T88" fmla="*/ 540 w 852"/>
                    <a:gd name="T89" fmla="*/ 3933 h 4484"/>
                    <a:gd name="T90" fmla="*/ 509 w 852"/>
                    <a:gd name="T91" fmla="*/ 3779 h 4484"/>
                    <a:gd name="T92" fmla="*/ 498 w 852"/>
                    <a:gd name="T93" fmla="*/ 3680 h 4484"/>
                    <a:gd name="T94" fmla="*/ 496 w 852"/>
                    <a:gd name="T95" fmla="*/ 3634 h 4484"/>
                    <a:gd name="T96" fmla="*/ 499 w 852"/>
                    <a:gd name="T97" fmla="*/ 3582 h 4484"/>
                    <a:gd name="T98" fmla="*/ 518 w 852"/>
                    <a:gd name="T99" fmla="*/ 3412 h 4484"/>
                    <a:gd name="T100" fmla="*/ 571 w 852"/>
                    <a:gd name="T101" fmla="*/ 3064 h 4484"/>
                    <a:gd name="T102" fmla="*/ 704 w 852"/>
                    <a:gd name="T103" fmla="*/ 2309 h 4484"/>
                    <a:gd name="T104" fmla="*/ 734 w 852"/>
                    <a:gd name="T105" fmla="*/ 2153 h 4484"/>
                    <a:gd name="T106" fmla="*/ 852 w 852"/>
                    <a:gd name="T107" fmla="*/ 138 h 4484"/>
                    <a:gd name="T108" fmla="*/ 280 w 852"/>
                    <a:gd name="T109" fmla="*/ 0 h 4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52" h="4484">
                      <a:moveTo>
                        <a:pt x="280" y="0"/>
                      </a:moveTo>
                      <a:lnTo>
                        <a:pt x="282" y="27"/>
                      </a:lnTo>
                      <a:lnTo>
                        <a:pt x="306" y="187"/>
                      </a:lnTo>
                      <a:lnTo>
                        <a:pt x="338" y="315"/>
                      </a:lnTo>
                      <a:lnTo>
                        <a:pt x="359" y="376"/>
                      </a:lnTo>
                      <a:lnTo>
                        <a:pt x="369" y="408"/>
                      </a:lnTo>
                      <a:lnTo>
                        <a:pt x="382" y="498"/>
                      </a:lnTo>
                      <a:lnTo>
                        <a:pt x="391" y="672"/>
                      </a:lnTo>
                      <a:lnTo>
                        <a:pt x="383" y="939"/>
                      </a:lnTo>
                      <a:lnTo>
                        <a:pt x="366" y="1180"/>
                      </a:lnTo>
                      <a:lnTo>
                        <a:pt x="359" y="1265"/>
                      </a:lnTo>
                      <a:lnTo>
                        <a:pt x="348" y="1343"/>
                      </a:lnTo>
                      <a:lnTo>
                        <a:pt x="303" y="1541"/>
                      </a:lnTo>
                      <a:lnTo>
                        <a:pt x="213" y="1857"/>
                      </a:lnTo>
                      <a:lnTo>
                        <a:pt x="161" y="2015"/>
                      </a:lnTo>
                      <a:lnTo>
                        <a:pt x="149" y="2056"/>
                      </a:lnTo>
                      <a:lnTo>
                        <a:pt x="120" y="2209"/>
                      </a:lnTo>
                      <a:lnTo>
                        <a:pt x="87" y="2427"/>
                      </a:lnTo>
                      <a:lnTo>
                        <a:pt x="54" y="2690"/>
                      </a:lnTo>
                      <a:lnTo>
                        <a:pt x="27" y="2977"/>
                      </a:lnTo>
                      <a:lnTo>
                        <a:pt x="8" y="3268"/>
                      </a:lnTo>
                      <a:lnTo>
                        <a:pt x="0" y="3541"/>
                      </a:lnTo>
                      <a:lnTo>
                        <a:pt x="7" y="3721"/>
                      </a:lnTo>
                      <a:lnTo>
                        <a:pt x="15" y="3825"/>
                      </a:lnTo>
                      <a:lnTo>
                        <a:pt x="23" y="3871"/>
                      </a:lnTo>
                      <a:lnTo>
                        <a:pt x="37" y="3958"/>
                      </a:lnTo>
                      <a:lnTo>
                        <a:pt x="54" y="4103"/>
                      </a:lnTo>
                      <a:lnTo>
                        <a:pt x="62" y="4220"/>
                      </a:lnTo>
                      <a:lnTo>
                        <a:pt x="63" y="4310"/>
                      </a:lnTo>
                      <a:lnTo>
                        <a:pt x="58" y="4404"/>
                      </a:lnTo>
                      <a:lnTo>
                        <a:pt x="44" y="4460"/>
                      </a:lnTo>
                      <a:lnTo>
                        <a:pt x="42" y="4464"/>
                      </a:lnTo>
                      <a:lnTo>
                        <a:pt x="58" y="4468"/>
                      </a:lnTo>
                      <a:lnTo>
                        <a:pt x="159" y="4481"/>
                      </a:lnTo>
                      <a:lnTo>
                        <a:pt x="251" y="4484"/>
                      </a:lnTo>
                      <a:lnTo>
                        <a:pt x="353" y="4475"/>
                      </a:lnTo>
                      <a:lnTo>
                        <a:pt x="429" y="4455"/>
                      </a:lnTo>
                      <a:lnTo>
                        <a:pt x="478" y="4435"/>
                      </a:lnTo>
                      <a:lnTo>
                        <a:pt x="523" y="4408"/>
                      </a:lnTo>
                      <a:lnTo>
                        <a:pt x="563" y="4373"/>
                      </a:lnTo>
                      <a:lnTo>
                        <a:pt x="598" y="4330"/>
                      </a:lnTo>
                      <a:lnTo>
                        <a:pt x="625" y="4278"/>
                      </a:lnTo>
                      <a:lnTo>
                        <a:pt x="635" y="4247"/>
                      </a:lnTo>
                      <a:lnTo>
                        <a:pt x="618" y="4200"/>
                      </a:lnTo>
                      <a:lnTo>
                        <a:pt x="540" y="3933"/>
                      </a:lnTo>
                      <a:lnTo>
                        <a:pt x="509" y="3779"/>
                      </a:lnTo>
                      <a:lnTo>
                        <a:pt x="498" y="3680"/>
                      </a:lnTo>
                      <a:lnTo>
                        <a:pt x="496" y="3634"/>
                      </a:lnTo>
                      <a:lnTo>
                        <a:pt x="499" y="3582"/>
                      </a:lnTo>
                      <a:lnTo>
                        <a:pt x="518" y="3412"/>
                      </a:lnTo>
                      <a:lnTo>
                        <a:pt x="571" y="3064"/>
                      </a:lnTo>
                      <a:lnTo>
                        <a:pt x="704" y="2309"/>
                      </a:lnTo>
                      <a:lnTo>
                        <a:pt x="734" y="2153"/>
                      </a:lnTo>
                      <a:lnTo>
                        <a:pt x="852" y="138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85"/>
                <p:cNvSpPr>
                  <a:spLocks/>
                </p:cNvSpPr>
                <p:nvPr/>
              </p:nvSpPr>
              <p:spPr bwMode="auto">
                <a:xfrm>
                  <a:off x="5415" y="1598"/>
                  <a:ext cx="191" cy="1060"/>
                </a:xfrm>
                <a:custGeom>
                  <a:avLst/>
                  <a:gdLst>
                    <a:gd name="T0" fmla="*/ 0 w 572"/>
                    <a:gd name="T1" fmla="*/ 99 h 3180"/>
                    <a:gd name="T2" fmla="*/ 19 w 572"/>
                    <a:gd name="T3" fmla="*/ 185 h 3180"/>
                    <a:gd name="T4" fmla="*/ 63 w 572"/>
                    <a:gd name="T5" fmla="*/ 331 h 3180"/>
                    <a:gd name="T6" fmla="*/ 112 w 572"/>
                    <a:gd name="T7" fmla="*/ 448 h 3180"/>
                    <a:gd name="T8" fmla="*/ 161 w 572"/>
                    <a:gd name="T9" fmla="*/ 538 h 3180"/>
                    <a:gd name="T10" fmla="*/ 207 w 572"/>
                    <a:gd name="T11" fmla="*/ 605 h 3180"/>
                    <a:gd name="T12" fmla="*/ 247 w 572"/>
                    <a:gd name="T13" fmla="*/ 650 h 3180"/>
                    <a:gd name="T14" fmla="*/ 290 w 572"/>
                    <a:gd name="T15" fmla="*/ 688 h 3180"/>
                    <a:gd name="T16" fmla="*/ 295 w 572"/>
                    <a:gd name="T17" fmla="*/ 691 h 3180"/>
                    <a:gd name="T18" fmla="*/ 303 w 572"/>
                    <a:gd name="T19" fmla="*/ 731 h 3180"/>
                    <a:gd name="T20" fmla="*/ 336 w 572"/>
                    <a:gd name="T21" fmla="*/ 1010 h 3180"/>
                    <a:gd name="T22" fmla="*/ 353 w 572"/>
                    <a:gd name="T23" fmla="*/ 1282 h 3180"/>
                    <a:gd name="T24" fmla="*/ 355 w 572"/>
                    <a:gd name="T25" fmla="*/ 1442 h 3180"/>
                    <a:gd name="T26" fmla="*/ 353 w 572"/>
                    <a:gd name="T27" fmla="*/ 1606 h 3180"/>
                    <a:gd name="T28" fmla="*/ 333 w 572"/>
                    <a:gd name="T29" fmla="*/ 1936 h 3180"/>
                    <a:gd name="T30" fmla="*/ 295 w 572"/>
                    <a:gd name="T31" fmla="*/ 2266 h 3180"/>
                    <a:gd name="T32" fmla="*/ 245 w 572"/>
                    <a:gd name="T33" fmla="*/ 2589 h 3180"/>
                    <a:gd name="T34" fmla="*/ 216 w 572"/>
                    <a:gd name="T35" fmla="*/ 2746 h 3180"/>
                    <a:gd name="T36" fmla="*/ 210 w 572"/>
                    <a:gd name="T37" fmla="*/ 2791 h 3180"/>
                    <a:gd name="T38" fmla="*/ 201 w 572"/>
                    <a:gd name="T39" fmla="*/ 2888 h 3180"/>
                    <a:gd name="T40" fmla="*/ 196 w 572"/>
                    <a:gd name="T41" fmla="*/ 3052 h 3180"/>
                    <a:gd name="T42" fmla="*/ 196 w 572"/>
                    <a:gd name="T43" fmla="*/ 3180 h 3180"/>
                    <a:gd name="T44" fmla="*/ 229 w 572"/>
                    <a:gd name="T45" fmla="*/ 3012 h 3180"/>
                    <a:gd name="T46" fmla="*/ 301 w 572"/>
                    <a:gd name="T47" fmla="*/ 2662 h 3180"/>
                    <a:gd name="T48" fmla="*/ 396 w 572"/>
                    <a:gd name="T49" fmla="*/ 2227 h 3180"/>
                    <a:gd name="T50" fmla="*/ 414 w 572"/>
                    <a:gd name="T51" fmla="*/ 2153 h 3180"/>
                    <a:gd name="T52" fmla="*/ 572 w 572"/>
                    <a:gd name="T53" fmla="*/ 138 h 3180"/>
                    <a:gd name="T54" fmla="*/ 0 w 572"/>
                    <a:gd name="T55" fmla="*/ 0 h 3180"/>
                    <a:gd name="T56" fmla="*/ 5 w 572"/>
                    <a:gd name="T57" fmla="*/ 9 h 3180"/>
                    <a:gd name="T58" fmla="*/ 9 w 572"/>
                    <a:gd name="T59" fmla="*/ 40 h 3180"/>
                    <a:gd name="T60" fmla="*/ 2 w 572"/>
                    <a:gd name="T61" fmla="*/ 89 h 3180"/>
                    <a:gd name="T62" fmla="*/ 0 w 572"/>
                    <a:gd name="T63" fmla="*/ 99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2" h="3180">
                      <a:moveTo>
                        <a:pt x="0" y="99"/>
                      </a:moveTo>
                      <a:lnTo>
                        <a:pt x="19" y="185"/>
                      </a:lnTo>
                      <a:lnTo>
                        <a:pt x="63" y="331"/>
                      </a:lnTo>
                      <a:lnTo>
                        <a:pt x="112" y="448"/>
                      </a:lnTo>
                      <a:lnTo>
                        <a:pt x="161" y="538"/>
                      </a:lnTo>
                      <a:lnTo>
                        <a:pt x="207" y="605"/>
                      </a:lnTo>
                      <a:lnTo>
                        <a:pt x="247" y="650"/>
                      </a:lnTo>
                      <a:lnTo>
                        <a:pt x="290" y="688"/>
                      </a:lnTo>
                      <a:lnTo>
                        <a:pt x="295" y="691"/>
                      </a:lnTo>
                      <a:lnTo>
                        <a:pt x="303" y="731"/>
                      </a:lnTo>
                      <a:lnTo>
                        <a:pt x="336" y="1010"/>
                      </a:lnTo>
                      <a:lnTo>
                        <a:pt x="353" y="1282"/>
                      </a:lnTo>
                      <a:lnTo>
                        <a:pt x="355" y="1442"/>
                      </a:lnTo>
                      <a:lnTo>
                        <a:pt x="353" y="1606"/>
                      </a:lnTo>
                      <a:lnTo>
                        <a:pt x="333" y="1936"/>
                      </a:lnTo>
                      <a:lnTo>
                        <a:pt x="295" y="2266"/>
                      </a:lnTo>
                      <a:lnTo>
                        <a:pt x="245" y="2589"/>
                      </a:lnTo>
                      <a:lnTo>
                        <a:pt x="216" y="2746"/>
                      </a:lnTo>
                      <a:lnTo>
                        <a:pt x="210" y="2791"/>
                      </a:lnTo>
                      <a:lnTo>
                        <a:pt x="201" y="2888"/>
                      </a:lnTo>
                      <a:lnTo>
                        <a:pt x="196" y="3052"/>
                      </a:lnTo>
                      <a:lnTo>
                        <a:pt x="196" y="3180"/>
                      </a:lnTo>
                      <a:lnTo>
                        <a:pt x="229" y="3012"/>
                      </a:lnTo>
                      <a:lnTo>
                        <a:pt x="301" y="2662"/>
                      </a:lnTo>
                      <a:lnTo>
                        <a:pt x="396" y="2227"/>
                      </a:lnTo>
                      <a:lnTo>
                        <a:pt x="414" y="2153"/>
                      </a:lnTo>
                      <a:lnTo>
                        <a:pt x="572" y="138"/>
                      </a:lnTo>
                      <a:lnTo>
                        <a:pt x="0" y="0"/>
                      </a:lnTo>
                      <a:lnTo>
                        <a:pt x="5" y="9"/>
                      </a:lnTo>
                      <a:lnTo>
                        <a:pt x="9" y="40"/>
                      </a:lnTo>
                      <a:lnTo>
                        <a:pt x="2" y="8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86"/>
                <p:cNvSpPr>
                  <a:spLocks/>
                </p:cNvSpPr>
                <p:nvPr/>
              </p:nvSpPr>
              <p:spPr bwMode="auto">
                <a:xfrm>
                  <a:off x="5414" y="1459"/>
                  <a:ext cx="503" cy="1680"/>
                </a:xfrm>
                <a:custGeom>
                  <a:avLst/>
                  <a:gdLst>
                    <a:gd name="T0" fmla="*/ 1489 w 1510"/>
                    <a:gd name="T1" fmla="*/ 535 h 5040"/>
                    <a:gd name="T2" fmla="*/ 1510 w 1510"/>
                    <a:gd name="T3" fmla="*/ 880 h 5040"/>
                    <a:gd name="T4" fmla="*/ 1490 w 1510"/>
                    <a:gd name="T5" fmla="*/ 992 h 5040"/>
                    <a:gd name="T6" fmla="*/ 1322 w 1510"/>
                    <a:gd name="T7" fmla="*/ 1532 h 5040"/>
                    <a:gd name="T8" fmla="*/ 1248 w 1510"/>
                    <a:gd name="T9" fmla="*/ 1798 h 5040"/>
                    <a:gd name="T10" fmla="*/ 1220 w 1510"/>
                    <a:gd name="T11" fmla="*/ 1978 h 5040"/>
                    <a:gd name="T12" fmla="*/ 1188 w 1510"/>
                    <a:gd name="T13" fmla="*/ 2372 h 5040"/>
                    <a:gd name="T14" fmla="*/ 1172 w 1510"/>
                    <a:gd name="T15" fmla="*/ 2448 h 5040"/>
                    <a:gd name="T16" fmla="*/ 1057 w 1510"/>
                    <a:gd name="T17" fmla="*/ 2729 h 5040"/>
                    <a:gd name="T18" fmla="*/ 971 w 1510"/>
                    <a:gd name="T19" fmla="*/ 2945 h 5040"/>
                    <a:gd name="T20" fmla="*/ 949 w 1510"/>
                    <a:gd name="T21" fmla="*/ 3112 h 5040"/>
                    <a:gd name="T22" fmla="*/ 916 w 1510"/>
                    <a:gd name="T23" fmla="*/ 3936 h 5040"/>
                    <a:gd name="T24" fmla="*/ 925 w 1510"/>
                    <a:gd name="T25" fmla="*/ 4378 h 5040"/>
                    <a:gd name="T26" fmla="*/ 1020 w 1510"/>
                    <a:gd name="T27" fmla="*/ 4643 h 5040"/>
                    <a:gd name="T28" fmla="*/ 1035 w 1510"/>
                    <a:gd name="T29" fmla="*/ 4804 h 5040"/>
                    <a:gd name="T30" fmla="*/ 724 w 1510"/>
                    <a:gd name="T31" fmla="*/ 4964 h 5040"/>
                    <a:gd name="T32" fmla="*/ 616 w 1510"/>
                    <a:gd name="T33" fmla="*/ 4998 h 5040"/>
                    <a:gd name="T34" fmla="*/ 467 w 1510"/>
                    <a:gd name="T35" fmla="*/ 5038 h 5040"/>
                    <a:gd name="T36" fmla="*/ 398 w 1510"/>
                    <a:gd name="T37" fmla="*/ 5038 h 5040"/>
                    <a:gd name="T38" fmla="*/ 374 w 1510"/>
                    <a:gd name="T39" fmla="*/ 4751 h 5040"/>
                    <a:gd name="T40" fmla="*/ 348 w 1510"/>
                    <a:gd name="T41" fmla="*/ 4571 h 5040"/>
                    <a:gd name="T42" fmla="*/ 269 w 1510"/>
                    <a:gd name="T43" fmla="*/ 3887 h 5040"/>
                    <a:gd name="T44" fmla="*/ 245 w 1510"/>
                    <a:gd name="T45" fmla="*/ 3423 h 5040"/>
                    <a:gd name="T46" fmla="*/ 260 w 1510"/>
                    <a:gd name="T47" fmla="*/ 3142 h 5040"/>
                    <a:gd name="T48" fmla="*/ 370 w 1510"/>
                    <a:gd name="T49" fmla="*/ 2333 h 5040"/>
                    <a:gd name="T50" fmla="*/ 398 w 1510"/>
                    <a:gd name="T51" fmla="*/ 1919 h 5040"/>
                    <a:gd name="T52" fmla="*/ 397 w 1510"/>
                    <a:gd name="T53" fmla="*/ 1677 h 5040"/>
                    <a:gd name="T54" fmla="*/ 364 w 1510"/>
                    <a:gd name="T55" fmla="*/ 1093 h 5040"/>
                    <a:gd name="T56" fmla="*/ 349 w 1510"/>
                    <a:gd name="T57" fmla="*/ 1043 h 5040"/>
                    <a:gd name="T58" fmla="*/ 227 w 1510"/>
                    <a:gd name="T59" fmla="*/ 945 h 5040"/>
                    <a:gd name="T60" fmla="*/ 103 w 1510"/>
                    <a:gd name="T61" fmla="*/ 774 h 5040"/>
                    <a:gd name="T62" fmla="*/ 39 w 1510"/>
                    <a:gd name="T63" fmla="*/ 616 h 5040"/>
                    <a:gd name="T64" fmla="*/ 7 w 1510"/>
                    <a:gd name="T65" fmla="*/ 460 h 5040"/>
                    <a:gd name="T66" fmla="*/ 0 w 1510"/>
                    <a:gd name="T67" fmla="*/ 373 h 5040"/>
                    <a:gd name="T68" fmla="*/ 21 w 1510"/>
                    <a:gd name="T69" fmla="*/ 231 h 5040"/>
                    <a:gd name="T70" fmla="*/ 80 w 1510"/>
                    <a:gd name="T71" fmla="*/ 130 h 5040"/>
                    <a:gd name="T72" fmla="*/ 165 w 1510"/>
                    <a:gd name="T73" fmla="*/ 63 h 5040"/>
                    <a:gd name="T74" fmla="*/ 284 w 1510"/>
                    <a:gd name="T75" fmla="*/ 16 h 5040"/>
                    <a:gd name="T76" fmla="*/ 480 w 1510"/>
                    <a:gd name="T77" fmla="*/ 0 h 5040"/>
                    <a:gd name="T78" fmla="*/ 1485 w 1510"/>
                    <a:gd name="T79" fmla="*/ 495 h 5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10" h="5040">
                      <a:moveTo>
                        <a:pt x="1485" y="495"/>
                      </a:moveTo>
                      <a:lnTo>
                        <a:pt x="1489" y="535"/>
                      </a:lnTo>
                      <a:lnTo>
                        <a:pt x="1507" y="741"/>
                      </a:lnTo>
                      <a:lnTo>
                        <a:pt x="1510" y="880"/>
                      </a:lnTo>
                      <a:lnTo>
                        <a:pt x="1505" y="930"/>
                      </a:lnTo>
                      <a:lnTo>
                        <a:pt x="1490" y="992"/>
                      </a:lnTo>
                      <a:lnTo>
                        <a:pt x="1415" y="1240"/>
                      </a:lnTo>
                      <a:lnTo>
                        <a:pt x="1322" y="1532"/>
                      </a:lnTo>
                      <a:lnTo>
                        <a:pt x="1255" y="1757"/>
                      </a:lnTo>
                      <a:lnTo>
                        <a:pt x="1248" y="1798"/>
                      </a:lnTo>
                      <a:lnTo>
                        <a:pt x="1239" y="1832"/>
                      </a:lnTo>
                      <a:lnTo>
                        <a:pt x="1220" y="1978"/>
                      </a:lnTo>
                      <a:lnTo>
                        <a:pt x="1193" y="2258"/>
                      </a:lnTo>
                      <a:lnTo>
                        <a:pt x="1188" y="2372"/>
                      </a:lnTo>
                      <a:lnTo>
                        <a:pt x="1187" y="2392"/>
                      </a:lnTo>
                      <a:lnTo>
                        <a:pt x="1172" y="2448"/>
                      </a:lnTo>
                      <a:lnTo>
                        <a:pt x="1131" y="2558"/>
                      </a:lnTo>
                      <a:lnTo>
                        <a:pt x="1057" y="2729"/>
                      </a:lnTo>
                      <a:lnTo>
                        <a:pt x="990" y="2886"/>
                      </a:lnTo>
                      <a:lnTo>
                        <a:pt x="971" y="2945"/>
                      </a:lnTo>
                      <a:lnTo>
                        <a:pt x="964" y="2975"/>
                      </a:lnTo>
                      <a:lnTo>
                        <a:pt x="949" y="3112"/>
                      </a:lnTo>
                      <a:lnTo>
                        <a:pt x="930" y="3428"/>
                      </a:lnTo>
                      <a:lnTo>
                        <a:pt x="916" y="3936"/>
                      </a:lnTo>
                      <a:lnTo>
                        <a:pt x="917" y="4247"/>
                      </a:lnTo>
                      <a:lnTo>
                        <a:pt x="925" y="4378"/>
                      </a:lnTo>
                      <a:lnTo>
                        <a:pt x="931" y="4406"/>
                      </a:lnTo>
                      <a:lnTo>
                        <a:pt x="1020" y="4643"/>
                      </a:lnTo>
                      <a:lnTo>
                        <a:pt x="1070" y="4781"/>
                      </a:lnTo>
                      <a:lnTo>
                        <a:pt x="1035" y="4804"/>
                      </a:lnTo>
                      <a:lnTo>
                        <a:pt x="838" y="4912"/>
                      </a:lnTo>
                      <a:lnTo>
                        <a:pt x="724" y="4964"/>
                      </a:lnTo>
                      <a:lnTo>
                        <a:pt x="649" y="4990"/>
                      </a:lnTo>
                      <a:lnTo>
                        <a:pt x="616" y="4998"/>
                      </a:lnTo>
                      <a:lnTo>
                        <a:pt x="554" y="5018"/>
                      </a:lnTo>
                      <a:lnTo>
                        <a:pt x="467" y="5038"/>
                      </a:lnTo>
                      <a:lnTo>
                        <a:pt x="404" y="5040"/>
                      </a:lnTo>
                      <a:lnTo>
                        <a:pt x="398" y="5038"/>
                      </a:lnTo>
                      <a:lnTo>
                        <a:pt x="396" y="5004"/>
                      </a:lnTo>
                      <a:lnTo>
                        <a:pt x="374" y="4751"/>
                      </a:lnTo>
                      <a:lnTo>
                        <a:pt x="359" y="4643"/>
                      </a:lnTo>
                      <a:lnTo>
                        <a:pt x="348" y="4571"/>
                      </a:lnTo>
                      <a:lnTo>
                        <a:pt x="304" y="4230"/>
                      </a:lnTo>
                      <a:lnTo>
                        <a:pt x="269" y="3887"/>
                      </a:lnTo>
                      <a:lnTo>
                        <a:pt x="253" y="3649"/>
                      </a:lnTo>
                      <a:lnTo>
                        <a:pt x="245" y="3423"/>
                      </a:lnTo>
                      <a:lnTo>
                        <a:pt x="250" y="3224"/>
                      </a:lnTo>
                      <a:lnTo>
                        <a:pt x="260" y="3142"/>
                      </a:lnTo>
                      <a:lnTo>
                        <a:pt x="307" y="2826"/>
                      </a:lnTo>
                      <a:lnTo>
                        <a:pt x="370" y="2333"/>
                      </a:lnTo>
                      <a:lnTo>
                        <a:pt x="390" y="2084"/>
                      </a:lnTo>
                      <a:lnTo>
                        <a:pt x="398" y="1919"/>
                      </a:lnTo>
                      <a:lnTo>
                        <a:pt x="398" y="1838"/>
                      </a:lnTo>
                      <a:lnTo>
                        <a:pt x="397" y="1677"/>
                      </a:lnTo>
                      <a:lnTo>
                        <a:pt x="386" y="1394"/>
                      </a:lnTo>
                      <a:lnTo>
                        <a:pt x="364" y="1093"/>
                      </a:lnTo>
                      <a:lnTo>
                        <a:pt x="359" y="1048"/>
                      </a:lnTo>
                      <a:lnTo>
                        <a:pt x="349" y="1043"/>
                      </a:lnTo>
                      <a:lnTo>
                        <a:pt x="285" y="998"/>
                      </a:lnTo>
                      <a:lnTo>
                        <a:pt x="227" y="945"/>
                      </a:lnTo>
                      <a:lnTo>
                        <a:pt x="164" y="871"/>
                      </a:lnTo>
                      <a:lnTo>
                        <a:pt x="103" y="774"/>
                      </a:lnTo>
                      <a:lnTo>
                        <a:pt x="63" y="684"/>
                      </a:lnTo>
                      <a:lnTo>
                        <a:pt x="39" y="616"/>
                      </a:lnTo>
                      <a:lnTo>
                        <a:pt x="20" y="542"/>
                      </a:lnTo>
                      <a:lnTo>
                        <a:pt x="7" y="460"/>
                      </a:lnTo>
                      <a:lnTo>
                        <a:pt x="4" y="416"/>
                      </a:lnTo>
                      <a:lnTo>
                        <a:pt x="0" y="373"/>
                      </a:lnTo>
                      <a:lnTo>
                        <a:pt x="6" y="296"/>
                      </a:lnTo>
                      <a:lnTo>
                        <a:pt x="21" y="231"/>
                      </a:lnTo>
                      <a:lnTo>
                        <a:pt x="47" y="175"/>
                      </a:lnTo>
                      <a:lnTo>
                        <a:pt x="80" y="130"/>
                      </a:lnTo>
                      <a:lnTo>
                        <a:pt x="120" y="92"/>
                      </a:lnTo>
                      <a:lnTo>
                        <a:pt x="165" y="63"/>
                      </a:lnTo>
                      <a:lnTo>
                        <a:pt x="211" y="40"/>
                      </a:lnTo>
                      <a:lnTo>
                        <a:pt x="284" y="16"/>
                      </a:lnTo>
                      <a:lnTo>
                        <a:pt x="375" y="2"/>
                      </a:lnTo>
                      <a:lnTo>
                        <a:pt x="480" y="0"/>
                      </a:lnTo>
                      <a:lnTo>
                        <a:pt x="497" y="2"/>
                      </a:lnTo>
                      <a:lnTo>
                        <a:pt x="1485" y="495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87"/>
                <p:cNvSpPr>
                  <a:spLocks/>
                </p:cNvSpPr>
                <p:nvPr/>
              </p:nvSpPr>
              <p:spPr bwMode="auto">
                <a:xfrm>
                  <a:off x="5645" y="235"/>
                  <a:ext cx="238" cy="316"/>
                </a:xfrm>
                <a:custGeom>
                  <a:avLst/>
                  <a:gdLst>
                    <a:gd name="T0" fmla="*/ 671 w 714"/>
                    <a:gd name="T1" fmla="*/ 0 h 948"/>
                    <a:gd name="T2" fmla="*/ 678 w 714"/>
                    <a:gd name="T3" fmla="*/ 14 h 948"/>
                    <a:gd name="T4" fmla="*/ 707 w 714"/>
                    <a:gd name="T5" fmla="*/ 95 h 948"/>
                    <a:gd name="T6" fmla="*/ 714 w 714"/>
                    <a:gd name="T7" fmla="*/ 139 h 948"/>
                    <a:gd name="T8" fmla="*/ 714 w 714"/>
                    <a:gd name="T9" fmla="*/ 166 h 948"/>
                    <a:gd name="T10" fmla="*/ 711 w 714"/>
                    <a:gd name="T11" fmla="*/ 178 h 948"/>
                    <a:gd name="T12" fmla="*/ 695 w 714"/>
                    <a:gd name="T13" fmla="*/ 208 h 948"/>
                    <a:gd name="T14" fmla="*/ 678 w 714"/>
                    <a:gd name="T15" fmla="*/ 256 h 948"/>
                    <a:gd name="T16" fmla="*/ 672 w 714"/>
                    <a:gd name="T17" fmla="*/ 294 h 948"/>
                    <a:gd name="T18" fmla="*/ 671 w 714"/>
                    <a:gd name="T19" fmla="*/ 315 h 948"/>
                    <a:gd name="T20" fmla="*/ 673 w 714"/>
                    <a:gd name="T21" fmla="*/ 370 h 948"/>
                    <a:gd name="T22" fmla="*/ 671 w 714"/>
                    <a:gd name="T23" fmla="*/ 491 h 948"/>
                    <a:gd name="T24" fmla="*/ 657 w 714"/>
                    <a:gd name="T25" fmla="*/ 553 h 948"/>
                    <a:gd name="T26" fmla="*/ 642 w 714"/>
                    <a:gd name="T27" fmla="*/ 593 h 948"/>
                    <a:gd name="T28" fmla="*/ 632 w 714"/>
                    <a:gd name="T29" fmla="*/ 612 h 948"/>
                    <a:gd name="T30" fmla="*/ 611 w 714"/>
                    <a:gd name="T31" fmla="*/ 648 h 948"/>
                    <a:gd name="T32" fmla="*/ 586 w 714"/>
                    <a:gd name="T33" fmla="*/ 702 h 948"/>
                    <a:gd name="T34" fmla="*/ 572 w 714"/>
                    <a:gd name="T35" fmla="*/ 760 h 948"/>
                    <a:gd name="T36" fmla="*/ 572 w 714"/>
                    <a:gd name="T37" fmla="*/ 790 h 948"/>
                    <a:gd name="T38" fmla="*/ 571 w 714"/>
                    <a:gd name="T39" fmla="*/ 804 h 948"/>
                    <a:gd name="T40" fmla="*/ 558 w 714"/>
                    <a:gd name="T41" fmla="*/ 825 h 948"/>
                    <a:gd name="T42" fmla="*/ 536 w 714"/>
                    <a:gd name="T43" fmla="*/ 836 h 948"/>
                    <a:gd name="T44" fmla="*/ 508 w 714"/>
                    <a:gd name="T45" fmla="*/ 835 h 948"/>
                    <a:gd name="T46" fmla="*/ 493 w 714"/>
                    <a:gd name="T47" fmla="*/ 830 h 948"/>
                    <a:gd name="T48" fmla="*/ 477 w 714"/>
                    <a:gd name="T49" fmla="*/ 831 h 948"/>
                    <a:gd name="T50" fmla="*/ 443 w 714"/>
                    <a:gd name="T51" fmla="*/ 845 h 948"/>
                    <a:gd name="T52" fmla="*/ 410 w 714"/>
                    <a:gd name="T53" fmla="*/ 875 h 948"/>
                    <a:gd name="T54" fmla="*/ 383 w 714"/>
                    <a:gd name="T55" fmla="*/ 920 h 948"/>
                    <a:gd name="T56" fmla="*/ 375 w 714"/>
                    <a:gd name="T57" fmla="*/ 948 h 948"/>
                    <a:gd name="T58" fmla="*/ 0 w 714"/>
                    <a:gd name="T59" fmla="*/ 671 h 948"/>
                    <a:gd name="T60" fmla="*/ 236 w 714"/>
                    <a:gd name="T61" fmla="*/ 236 h 948"/>
                    <a:gd name="T62" fmla="*/ 671 w 714"/>
                    <a:gd name="T63" fmla="*/ 0 h 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14" h="948">
                      <a:moveTo>
                        <a:pt x="671" y="0"/>
                      </a:moveTo>
                      <a:lnTo>
                        <a:pt x="678" y="14"/>
                      </a:lnTo>
                      <a:lnTo>
                        <a:pt x="707" y="95"/>
                      </a:lnTo>
                      <a:lnTo>
                        <a:pt x="714" y="139"/>
                      </a:lnTo>
                      <a:lnTo>
                        <a:pt x="714" y="166"/>
                      </a:lnTo>
                      <a:lnTo>
                        <a:pt x="711" y="178"/>
                      </a:lnTo>
                      <a:lnTo>
                        <a:pt x="695" y="208"/>
                      </a:lnTo>
                      <a:lnTo>
                        <a:pt x="678" y="256"/>
                      </a:lnTo>
                      <a:lnTo>
                        <a:pt x="672" y="294"/>
                      </a:lnTo>
                      <a:lnTo>
                        <a:pt x="671" y="315"/>
                      </a:lnTo>
                      <a:lnTo>
                        <a:pt x="673" y="370"/>
                      </a:lnTo>
                      <a:lnTo>
                        <a:pt x="671" y="491"/>
                      </a:lnTo>
                      <a:lnTo>
                        <a:pt x="657" y="553"/>
                      </a:lnTo>
                      <a:lnTo>
                        <a:pt x="642" y="593"/>
                      </a:lnTo>
                      <a:lnTo>
                        <a:pt x="632" y="612"/>
                      </a:lnTo>
                      <a:lnTo>
                        <a:pt x="611" y="648"/>
                      </a:lnTo>
                      <a:lnTo>
                        <a:pt x="586" y="702"/>
                      </a:lnTo>
                      <a:lnTo>
                        <a:pt x="572" y="760"/>
                      </a:lnTo>
                      <a:lnTo>
                        <a:pt x="572" y="790"/>
                      </a:lnTo>
                      <a:lnTo>
                        <a:pt x="571" y="804"/>
                      </a:lnTo>
                      <a:lnTo>
                        <a:pt x="558" y="825"/>
                      </a:lnTo>
                      <a:lnTo>
                        <a:pt x="536" y="836"/>
                      </a:lnTo>
                      <a:lnTo>
                        <a:pt x="508" y="835"/>
                      </a:lnTo>
                      <a:lnTo>
                        <a:pt x="493" y="830"/>
                      </a:lnTo>
                      <a:lnTo>
                        <a:pt x="477" y="831"/>
                      </a:lnTo>
                      <a:lnTo>
                        <a:pt x="443" y="845"/>
                      </a:lnTo>
                      <a:lnTo>
                        <a:pt x="410" y="875"/>
                      </a:lnTo>
                      <a:lnTo>
                        <a:pt x="383" y="920"/>
                      </a:lnTo>
                      <a:lnTo>
                        <a:pt x="375" y="948"/>
                      </a:lnTo>
                      <a:lnTo>
                        <a:pt x="0" y="671"/>
                      </a:lnTo>
                      <a:lnTo>
                        <a:pt x="236" y="236"/>
                      </a:lnTo>
                      <a:lnTo>
                        <a:pt x="671" y="0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88"/>
                <p:cNvSpPr>
                  <a:spLocks/>
                </p:cNvSpPr>
                <p:nvPr/>
              </p:nvSpPr>
              <p:spPr bwMode="auto">
                <a:xfrm>
                  <a:off x="5545" y="89"/>
                  <a:ext cx="324" cy="372"/>
                </a:xfrm>
                <a:custGeom>
                  <a:avLst/>
                  <a:gdLst>
                    <a:gd name="T0" fmla="*/ 972 w 972"/>
                    <a:gd name="T1" fmla="*/ 399 h 1115"/>
                    <a:gd name="T2" fmla="*/ 967 w 972"/>
                    <a:gd name="T3" fmla="*/ 510 h 1115"/>
                    <a:gd name="T4" fmla="*/ 952 w 972"/>
                    <a:gd name="T5" fmla="*/ 577 h 1115"/>
                    <a:gd name="T6" fmla="*/ 931 w 972"/>
                    <a:gd name="T7" fmla="*/ 613 h 1115"/>
                    <a:gd name="T8" fmla="*/ 913 w 972"/>
                    <a:gd name="T9" fmla="*/ 637 h 1115"/>
                    <a:gd name="T10" fmla="*/ 913 w 972"/>
                    <a:gd name="T11" fmla="*/ 814 h 1115"/>
                    <a:gd name="T12" fmla="*/ 873 w 972"/>
                    <a:gd name="T13" fmla="*/ 799 h 1115"/>
                    <a:gd name="T14" fmla="*/ 847 w 972"/>
                    <a:gd name="T15" fmla="*/ 723 h 1115"/>
                    <a:gd name="T16" fmla="*/ 808 w 972"/>
                    <a:gd name="T17" fmla="*/ 697 h 1115"/>
                    <a:gd name="T18" fmla="*/ 779 w 972"/>
                    <a:gd name="T19" fmla="*/ 697 h 1115"/>
                    <a:gd name="T20" fmla="*/ 721 w 972"/>
                    <a:gd name="T21" fmla="*/ 734 h 1115"/>
                    <a:gd name="T22" fmla="*/ 656 w 972"/>
                    <a:gd name="T23" fmla="*/ 853 h 1115"/>
                    <a:gd name="T24" fmla="*/ 608 w 972"/>
                    <a:gd name="T25" fmla="*/ 950 h 1115"/>
                    <a:gd name="T26" fmla="*/ 525 w 972"/>
                    <a:gd name="T27" fmla="*/ 1045 h 1115"/>
                    <a:gd name="T28" fmla="*/ 428 w 972"/>
                    <a:gd name="T29" fmla="*/ 1102 h 1115"/>
                    <a:gd name="T30" fmla="*/ 341 w 972"/>
                    <a:gd name="T31" fmla="*/ 1115 h 1115"/>
                    <a:gd name="T32" fmla="*/ 137 w 972"/>
                    <a:gd name="T33" fmla="*/ 1095 h 1115"/>
                    <a:gd name="T34" fmla="*/ 121 w 972"/>
                    <a:gd name="T35" fmla="*/ 1053 h 1115"/>
                    <a:gd name="T36" fmla="*/ 84 w 972"/>
                    <a:gd name="T37" fmla="*/ 779 h 1115"/>
                    <a:gd name="T38" fmla="*/ 63 w 972"/>
                    <a:gd name="T39" fmla="*/ 715 h 1115"/>
                    <a:gd name="T40" fmla="*/ 33 w 972"/>
                    <a:gd name="T41" fmla="*/ 658 h 1115"/>
                    <a:gd name="T42" fmla="*/ 5 w 972"/>
                    <a:gd name="T43" fmla="*/ 551 h 1115"/>
                    <a:gd name="T44" fmla="*/ 1 w 972"/>
                    <a:gd name="T45" fmla="*/ 427 h 1115"/>
                    <a:gd name="T46" fmla="*/ 30 w 972"/>
                    <a:gd name="T47" fmla="*/ 308 h 1115"/>
                    <a:gd name="T48" fmla="*/ 60 w 972"/>
                    <a:gd name="T49" fmla="*/ 256 h 1115"/>
                    <a:gd name="T50" fmla="*/ 137 w 972"/>
                    <a:gd name="T51" fmla="*/ 163 h 1115"/>
                    <a:gd name="T52" fmla="*/ 260 w 972"/>
                    <a:gd name="T53" fmla="*/ 72 h 1115"/>
                    <a:gd name="T54" fmla="*/ 418 w 972"/>
                    <a:gd name="T55" fmla="*/ 4 h 1115"/>
                    <a:gd name="T56" fmla="*/ 525 w 972"/>
                    <a:gd name="T57" fmla="*/ 0 h 1115"/>
                    <a:gd name="T58" fmla="*/ 679 w 972"/>
                    <a:gd name="T59" fmla="*/ 27 h 1115"/>
                    <a:gd name="T60" fmla="*/ 827 w 972"/>
                    <a:gd name="T61" fmla="*/ 104 h 1115"/>
                    <a:gd name="T62" fmla="*/ 948 w 972"/>
                    <a:gd name="T63" fmla="*/ 250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2" h="1115">
                      <a:moveTo>
                        <a:pt x="972" y="300"/>
                      </a:moveTo>
                      <a:lnTo>
                        <a:pt x="972" y="399"/>
                      </a:lnTo>
                      <a:lnTo>
                        <a:pt x="972" y="443"/>
                      </a:lnTo>
                      <a:lnTo>
                        <a:pt x="967" y="510"/>
                      </a:lnTo>
                      <a:lnTo>
                        <a:pt x="959" y="554"/>
                      </a:lnTo>
                      <a:lnTo>
                        <a:pt x="952" y="577"/>
                      </a:lnTo>
                      <a:lnTo>
                        <a:pt x="945" y="597"/>
                      </a:lnTo>
                      <a:lnTo>
                        <a:pt x="931" y="613"/>
                      </a:lnTo>
                      <a:lnTo>
                        <a:pt x="919" y="620"/>
                      </a:lnTo>
                      <a:lnTo>
                        <a:pt x="913" y="637"/>
                      </a:lnTo>
                      <a:lnTo>
                        <a:pt x="913" y="655"/>
                      </a:lnTo>
                      <a:lnTo>
                        <a:pt x="913" y="814"/>
                      </a:lnTo>
                      <a:lnTo>
                        <a:pt x="873" y="814"/>
                      </a:lnTo>
                      <a:lnTo>
                        <a:pt x="873" y="799"/>
                      </a:lnTo>
                      <a:lnTo>
                        <a:pt x="859" y="743"/>
                      </a:lnTo>
                      <a:lnTo>
                        <a:pt x="847" y="723"/>
                      </a:lnTo>
                      <a:lnTo>
                        <a:pt x="831" y="707"/>
                      </a:lnTo>
                      <a:lnTo>
                        <a:pt x="808" y="697"/>
                      </a:lnTo>
                      <a:lnTo>
                        <a:pt x="794" y="695"/>
                      </a:lnTo>
                      <a:lnTo>
                        <a:pt x="779" y="697"/>
                      </a:lnTo>
                      <a:lnTo>
                        <a:pt x="754" y="707"/>
                      </a:lnTo>
                      <a:lnTo>
                        <a:pt x="721" y="734"/>
                      </a:lnTo>
                      <a:lnTo>
                        <a:pt x="673" y="814"/>
                      </a:lnTo>
                      <a:lnTo>
                        <a:pt x="656" y="853"/>
                      </a:lnTo>
                      <a:lnTo>
                        <a:pt x="646" y="879"/>
                      </a:lnTo>
                      <a:lnTo>
                        <a:pt x="608" y="950"/>
                      </a:lnTo>
                      <a:lnTo>
                        <a:pt x="563" y="1009"/>
                      </a:lnTo>
                      <a:lnTo>
                        <a:pt x="525" y="1045"/>
                      </a:lnTo>
                      <a:lnTo>
                        <a:pt x="480" y="1078"/>
                      </a:lnTo>
                      <a:lnTo>
                        <a:pt x="428" y="1102"/>
                      </a:lnTo>
                      <a:lnTo>
                        <a:pt x="400" y="1110"/>
                      </a:lnTo>
                      <a:lnTo>
                        <a:pt x="341" y="1115"/>
                      </a:lnTo>
                      <a:lnTo>
                        <a:pt x="241" y="1113"/>
                      </a:lnTo>
                      <a:lnTo>
                        <a:pt x="137" y="1095"/>
                      </a:lnTo>
                      <a:lnTo>
                        <a:pt x="123" y="1091"/>
                      </a:lnTo>
                      <a:lnTo>
                        <a:pt x="121" y="1053"/>
                      </a:lnTo>
                      <a:lnTo>
                        <a:pt x="100" y="869"/>
                      </a:lnTo>
                      <a:lnTo>
                        <a:pt x="84" y="779"/>
                      </a:lnTo>
                      <a:lnTo>
                        <a:pt x="71" y="732"/>
                      </a:lnTo>
                      <a:lnTo>
                        <a:pt x="63" y="715"/>
                      </a:lnTo>
                      <a:lnTo>
                        <a:pt x="53" y="700"/>
                      </a:lnTo>
                      <a:lnTo>
                        <a:pt x="33" y="658"/>
                      </a:lnTo>
                      <a:lnTo>
                        <a:pt x="16" y="608"/>
                      </a:lnTo>
                      <a:lnTo>
                        <a:pt x="5" y="551"/>
                      </a:lnTo>
                      <a:lnTo>
                        <a:pt x="0" y="490"/>
                      </a:lnTo>
                      <a:lnTo>
                        <a:pt x="1" y="427"/>
                      </a:lnTo>
                      <a:lnTo>
                        <a:pt x="11" y="366"/>
                      </a:lnTo>
                      <a:lnTo>
                        <a:pt x="30" y="308"/>
                      </a:lnTo>
                      <a:lnTo>
                        <a:pt x="44" y="281"/>
                      </a:lnTo>
                      <a:lnTo>
                        <a:pt x="60" y="256"/>
                      </a:lnTo>
                      <a:lnTo>
                        <a:pt x="95" y="207"/>
                      </a:lnTo>
                      <a:lnTo>
                        <a:pt x="137" y="163"/>
                      </a:lnTo>
                      <a:lnTo>
                        <a:pt x="184" y="123"/>
                      </a:lnTo>
                      <a:lnTo>
                        <a:pt x="260" y="72"/>
                      </a:lnTo>
                      <a:lnTo>
                        <a:pt x="366" y="21"/>
                      </a:lnTo>
                      <a:lnTo>
                        <a:pt x="418" y="4"/>
                      </a:lnTo>
                      <a:lnTo>
                        <a:pt x="453" y="1"/>
                      </a:lnTo>
                      <a:lnTo>
                        <a:pt x="525" y="0"/>
                      </a:lnTo>
                      <a:lnTo>
                        <a:pt x="602" y="8"/>
                      </a:lnTo>
                      <a:lnTo>
                        <a:pt x="679" y="27"/>
                      </a:lnTo>
                      <a:lnTo>
                        <a:pt x="755" y="58"/>
                      </a:lnTo>
                      <a:lnTo>
                        <a:pt x="827" y="104"/>
                      </a:lnTo>
                      <a:lnTo>
                        <a:pt x="893" y="168"/>
                      </a:lnTo>
                      <a:lnTo>
                        <a:pt x="948" y="250"/>
                      </a:lnTo>
                      <a:lnTo>
                        <a:pt x="972" y="30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89"/>
                <p:cNvSpPr>
                  <a:spLocks/>
                </p:cNvSpPr>
                <p:nvPr/>
              </p:nvSpPr>
              <p:spPr bwMode="auto">
                <a:xfrm>
                  <a:off x="5783" y="288"/>
                  <a:ext cx="54" cy="105"/>
                </a:xfrm>
                <a:custGeom>
                  <a:avLst/>
                  <a:gdLst>
                    <a:gd name="T0" fmla="*/ 67 w 161"/>
                    <a:gd name="T1" fmla="*/ 0 h 315"/>
                    <a:gd name="T2" fmla="*/ 74 w 161"/>
                    <a:gd name="T3" fmla="*/ 0 h 315"/>
                    <a:gd name="T4" fmla="*/ 91 w 161"/>
                    <a:gd name="T5" fmla="*/ 4 h 315"/>
                    <a:gd name="T6" fmla="*/ 113 w 161"/>
                    <a:gd name="T7" fmla="*/ 22 h 315"/>
                    <a:gd name="T8" fmla="*/ 139 w 161"/>
                    <a:gd name="T9" fmla="*/ 63 h 315"/>
                    <a:gd name="T10" fmla="*/ 155 w 161"/>
                    <a:gd name="T11" fmla="*/ 119 h 315"/>
                    <a:gd name="T12" fmla="*/ 159 w 161"/>
                    <a:gd name="T13" fmla="*/ 151 h 315"/>
                    <a:gd name="T14" fmla="*/ 161 w 161"/>
                    <a:gd name="T15" fmla="*/ 183 h 315"/>
                    <a:gd name="T16" fmla="*/ 153 w 161"/>
                    <a:gd name="T17" fmla="*/ 240 h 315"/>
                    <a:gd name="T18" fmla="*/ 135 w 161"/>
                    <a:gd name="T19" fmla="*/ 285 h 315"/>
                    <a:gd name="T20" fmla="*/ 117 w 161"/>
                    <a:gd name="T21" fmla="*/ 306 h 315"/>
                    <a:gd name="T22" fmla="*/ 101 w 161"/>
                    <a:gd name="T23" fmla="*/ 313 h 315"/>
                    <a:gd name="T24" fmla="*/ 93 w 161"/>
                    <a:gd name="T25" fmla="*/ 314 h 315"/>
                    <a:gd name="T26" fmla="*/ 85 w 161"/>
                    <a:gd name="T27" fmla="*/ 315 h 315"/>
                    <a:gd name="T28" fmla="*/ 70 w 161"/>
                    <a:gd name="T29" fmla="*/ 310 h 315"/>
                    <a:gd name="T30" fmla="*/ 47 w 161"/>
                    <a:gd name="T31" fmla="*/ 292 h 315"/>
                    <a:gd name="T32" fmla="*/ 22 w 161"/>
                    <a:gd name="T33" fmla="*/ 252 h 315"/>
                    <a:gd name="T34" fmla="*/ 5 w 161"/>
                    <a:gd name="T35" fmla="*/ 196 h 315"/>
                    <a:gd name="T36" fmla="*/ 1 w 161"/>
                    <a:gd name="T37" fmla="*/ 164 h 315"/>
                    <a:gd name="T38" fmla="*/ 0 w 161"/>
                    <a:gd name="T39" fmla="*/ 132 h 315"/>
                    <a:gd name="T40" fmla="*/ 7 w 161"/>
                    <a:gd name="T41" fmla="*/ 74 h 315"/>
                    <a:gd name="T42" fmla="*/ 24 w 161"/>
                    <a:gd name="T43" fmla="*/ 30 h 315"/>
                    <a:gd name="T44" fmla="*/ 44 w 161"/>
                    <a:gd name="T45" fmla="*/ 9 h 315"/>
                    <a:gd name="T46" fmla="*/ 59 w 161"/>
                    <a:gd name="T47" fmla="*/ 1 h 315"/>
                    <a:gd name="T48" fmla="*/ 67 w 161"/>
                    <a:gd name="T49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1" h="315">
                      <a:moveTo>
                        <a:pt x="67" y="0"/>
                      </a:moveTo>
                      <a:lnTo>
                        <a:pt x="74" y="0"/>
                      </a:lnTo>
                      <a:lnTo>
                        <a:pt x="91" y="4"/>
                      </a:lnTo>
                      <a:lnTo>
                        <a:pt x="113" y="22"/>
                      </a:lnTo>
                      <a:lnTo>
                        <a:pt x="139" y="63"/>
                      </a:lnTo>
                      <a:lnTo>
                        <a:pt x="155" y="119"/>
                      </a:lnTo>
                      <a:lnTo>
                        <a:pt x="159" y="151"/>
                      </a:lnTo>
                      <a:lnTo>
                        <a:pt x="161" y="183"/>
                      </a:lnTo>
                      <a:lnTo>
                        <a:pt x="153" y="240"/>
                      </a:lnTo>
                      <a:lnTo>
                        <a:pt x="135" y="285"/>
                      </a:lnTo>
                      <a:lnTo>
                        <a:pt x="117" y="306"/>
                      </a:lnTo>
                      <a:lnTo>
                        <a:pt x="101" y="313"/>
                      </a:lnTo>
                      <a:lnTo>
                        <a:pt x="93" y="314"/>
                      </a:lnTo>
                      <a:lnTo>
                        <a:pt x="85" y="315"/>
                      </a:lnTo>
                      <a:lnTo>
                        <a:pt x="70" y="310"/>
                      </a:lnTo>
                      <a:lnTo>
                        <a:pt x="47" y="292"/>
                      </a:lnTo>
                      <a:lnTo>
                        <a:pt x="22" y="252"/>
                      </a:lnTo>
                      <a:lnTo>
                        <a:pt x="5" y="196"/>
                      </a:lnTo>
                      <a:lnTo>
                        <a:pt x="1" y="164"/>
                      </a:lnTo>
                      <a:lnTo>
                        <a:pt x="0" y="132"/>
                      </a:lnTo>
                      <a:lnTo>
                        <a:pt x="7" y="74"/>
                      </a:lnTo>
                      <a:lnTo>
                        <a:pt x="24" y="30"/>
                      </a:lnTo>
                      <a:lnTo>
                        <a:pt x="44" y="9"/>
                      </a:lnTo>
                      <a:lnTo>
                        <a:pt x="59" y="1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90"/>
                <p:cNvSpPr>
                  <a:spLocks/>
                </p:cNvSpPr>
                <p:nvPr/>
              </p:nvSpPr>
              <p:spPr bwMode="auto">
                <a:xfrm>
                  <a:off x="5566" y="446"/>
                  <a:ext cx="250" cy="184"/>
                </a:xfrm>
                <a:custGeom>
                  <a:avLst/>
                  <a:gdLst>
                    <a:gd name="T0" fmla="*/ 60 w 751"/>
                    <a:gd name="T1" fmla="*/ 0 h 553"/>
                    <a:gd name="T2" fmla="*/ 84 w 751"/>
                    <a:gd name="T3" fmla="*/ 0 h 553"/>
                    <a:gd name="T4" fmla="*/ 223 w 751"/>
                    <a:gd name="T5" fmla="*/ 13 h 553"/>
                    <a:gd name="T6" fmla="*/ 302 w 751"/>
                    <a:gd name="T7" fmla="*/ 31 h 553"/>
                    <a:gd name="T8" fmla="*/ 353 w 751"/>
                    <a:gd name="T9" fmla="*/ 49 h 553"/>
                    <a:gd name="T10" fmla="*/ 375 w 751"/>
                    <a:gd name="T11" fmla="*/ 59 h 553"/>
                    <a:gd name="T12" fmla="*/ 399 w 751"/>
                    <a:gd name="T13" fmla="*/ 72 h 553"/>
                    <a:gd name="T14" fmla="*/ 452 w 751"/>
                    <a:gd name="T15" fmla="*/ 110 h 553"/>
                    <a:gd name="T16" fmla="*/ 541 w 751"/>
                    <a:gd name="T17" fmla="*/ 188 h 553"/>
                    <a:gd name="T18" fmla="*/ 656 w 751"/>
                    <a:gd name="T19" fmla="*/ 306 h 553"/>
                    <a:gd name="T20" fmla="*/ 720 w 751"/>
                    <a:gd name="T21" fmla="*/ 383 h 553"/>
                    <a:gd name="T22" fmla="*/ 745 w 751"/>
                    <a:gd name="T23" fmla="*/ 422 h 553"/>
                    <a:gd name="T24" fmla="*/ 751 w 751"/>
                    <a:gd name="T25" fmla="*/ 434 h 553"/>
                    <a:gd name="T26" fmla="*/ 692 w 751"/>
                    <a:gd name="T27" fmla="*/ 553 h 553"/>
                    <a:gd name="T28" fmla="*/ 666 w 751"/>
                    <a:gd name="T29" fmla="*/ 518 h 553"/>
                    <a:gd name="T30" fmla="*/ 538 w 751"/>
                    <a:gd name="T31" fmla="*/ 353 h 553"/>
                    <a:gd name="T32" fmla="*/ 470 w 751"/>
                    <a:gd name="T33" fmla="*/ 280 h 553"/>
                    <a:gd name="T34" fmla="*/ 431 w 751"/>
                    <a:gd name="T35" fmla="*/ 246 h 553"/>
                    <a:gd name="T36" fmla="*/ 415 w 751"/>
                    <a:gd name="T37" fmla="*/ 237 h 553"/>
                    <a:gd name="T38" fmla="*/ 381 w 751"/>
                    <a:gd name="T39" fmla="*/ 220 h 553"/>
                    <a:gd name="T40" fmla="*/ 275 w 751"/>
                    <a:gd name="T41" fmla="*/ 177 h 553"/>
                    <a:gd name="T42" fmla="*/ 153 w 751"/>
                    <a:gd name="T43" fmla="*/ 136 h 553"/>
                    <a:gd name="T44" fmla="*/ 68 w 751"/>
                    <a:gd name="T45" fmla="*/ 118 h 553"/>
                    <a:gd name="T46" fmla="*/ 20 w 751"/>
                    <a:gd name="T47" fmla="*/ 116 h 553"/>
                    <a:gd name="T48" fmla="*/ 0 w 751"/>
                    <a:gd name="T49" fmla="*/ 119 h 553"/>
                    <a:gd name="T50" fmla="*/ 60 w 751"/>
                    <a:gd name="T51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51" h="553">
                      <a:moveTo>
                        <a:pt x="60" y="0"/>
                      </a:moveTo>
                      <a:lnTo>
                        <a:pt x="84" y="0"/>
                      </a:lnTo>
                      <a:lnTo>
                        <a:pt x="223" y="13"/>
                      </a:lnTo>
                      <a:lnTo>
                        <a:pt x="302" y="31"/>
                      </a:lnTo>
                      <a:lnTo>
                        <a:pt x="353" y="49"/>
                      </a:lnTo>
                      <a:lnTo>
                        <a:pt x="375" y="59"/>
                      </a:lnTo>
                      <a:lnTo>
                        <a:pt x="399" y="72"/>
                      </a:lnTo>
                      <a:lnTo>
                        <a:pt x="452" y="110"/>
                      </a:lnTo>
                      <a:lnTo>
                        <a:pt x="541" y="188"/>
                      </a:lnTo>
                      <a:lnTo>
                        <a:pt x="656" y="306"/>
                      </a:lnTo>
                      <a:lnTo>
                        <a:pt x="720" y="383"/>
                      </a:lnTo>
                      <a:lnTo>
                        <a:pt x="745" y="422"/>
                      </a:lnTo>
                      <a:lnTo>
                        <a:pt x="751" y="434"/>
                      </a:lnTo>
                      <a:lnTo>
                        <a:pt x="692" y="553"/>
                      </a:lnTo>
                      <a:lnTo>
                        <a:pt x="666" y="518"/>
                      </a:lnTo>
                      <a:lnTo>
                        <a:pt x="538" y="353"/>
                      </a:lnTo>
                      <a:lnTo>
                        <a:pt x="470" y="280"/>
                      </a:lnTo>
                      <a:lnTo>
                        <a:pt x="431" y="246"/>
                      </a:lnTo>
                      <a:lnTo>
                        <a:pt x="415" y="237"/>
                      </a:lnTo>
                      <a:lnTo>
                        <a:pt x="381" y="220"/>
                      </a:lnTo>
                      <a:lnTo>
                        <a:pt x="275" y="177"/>
                      </a:lnTo>
                      <a:lnTo>
                        <a:pt x="153" y="136"/>
                      </a:lnTo>
                      <a:lnTo>
                        <a:pt x="68" y="118"/>
                      </a:lnTo>
                      <a:lnTo>
                        <a:pt x="20" y="116"/>
                      </a:lnTo>
                      <a:lnTo>
                        <a:pt x="0" y="119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E0E2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91"/>
                <p:cNvSpPr>
                  <a:spLocks/>
                </p:cNvSpPr>
                <p:nvPr/>
              </p:nvSpPr>
              <p:spPr bwMode="auto">
                <a:xfrm>
                  <a:off x="5362" y="524"/>
                  <a:ext cx="579" cy="1161"/>
                </a:xfrm>
                <a:custGeom>
                  <a:avLst/>
                  <a:gdLst>
                    <a:gd name="T0" fmla="*/ 533 w 1738"/>
                    <a:gd name="T1" fmla="*/ 47 h 3484"/>
                    <a:gd name="T2" fmla="*/ 482 w 1738"/>
                    <a:gd name="T3" fmla="*/ 119 h 3484"/>
                    <a:gd name="T4" fmla="*/ 429 w 1738"/>
                    <a:gd name="T5" fmla="*/ 159 h 3484"/>
                    <a:gd name="T6" fmla="*/ 284 w 1738"/>
                    <a:gd name="T7" fmla="*/ 290 h 3484"/>
                    <a:gd name="T8" fmla="*/ 202 w 1738"/>
                    <a:gd name="T9" fmla="*/ 401 h 3484"/>
                    <a:gd name="T10" fmla="*/ 159 w 1738"/>
                    <a:gd name="T11" fmla="*/ 497 h 3484"/>
                    <a:gd name="T12" fmla="*/ 101 w 1738"/>
                    <a:gd name="T13" fmla="*/ 731 h 3484"/>
                    <a:gd name="T14" fmla="*/ 61 w 1738"/>
                    <a:gd name="T15" fmla="*/ 1053 h 3484"/>
                    <a:gd name="T16" fmla="*/ 62 w 1738"/>
                    <a:gd name="T17" fmla="*/ 1171 h 3484"/>
                    <a:gd name="T18" fmla="*/ 128 w 1738"/>
                    <a:gd name="T19" fmla="*/ 1725 h 3484"/>
                    <a:gd name="T20" fmla="*/ 159 w 1738"/>
                    <a:gd name="T21" fmla="*/ 2037 h 3484"/>
                    <a:gd name="T22" fmla="*/ 109 w 1738"/>
                    <a:gd name="T23" fmla="*/ 2498 h 3484"/>
                    <a:gd name="T24" fmla="*/ 0 w 1738"/>
                    <a:gd name="T25" fmla="*/ 3341 h 3484"/>
                    <a:gd name="T26" fmla="*/ 413 w 1738"/>
                    <a:gd name="T27" fmla="*/ 3427 h 3484"/>
                    <a:gd name="T28" fmla="*/ 771 w 1738"/>
                    <a:gd name="T29" fmla="*/ 3479 h 3484"/>
                    <a:gd name="T30" fmla="*/ 946 w 1738"/>
                    <a:gd name="T31" fmla="*/ 3484 h 3484"/>
                    <a:gd name="T32" fmla="*/ 1238 w 1738"/>
                    <a:gd name="T33" fmla="*/ 3467 h 3484"/>
                    <a:gd name="T34" fmla="*/ 1490 w 1738"/>
                    <a:gd name="T35" fmla="*/ 3411 h 3484"/>
                    <a:gd name="T36" fmla="*/ 1610 w 1738"/>
                    <a:gd name="T37" fmla="*/ 3359 h 3484"/>
                    <a:gd name="T38" fmla="*/ 1698 w 1738"/>
                    <a:gd name="T39" fmla="*/ 3289 h 3484"/>
                    <a:gd name="T40" fmla="*/ 1738 w 1738"/>
                    <a:gd name="T41" fmla="*/ 3222 h 3484"/>
                    <a:gd name="T42" fmla="*/ 1684 w 1738"/>
                    <a:gd name="T43" fmla="*/ 2738 h 3484"/>
                    <a:gd name="T44" fmla="*/ 1660 w 1738"/>
                    <a:gd name="T45" fmla="*/ 2452 h 3484"/>
                    <a:gd name="T46" fmla="*/ 1658 w 1738"/>
                    <a:gd name="T47" fmla="*/ 1755 h 3484"/>
                    <a:gd name="T48" fmla="*/ 1631 w 1738"/>
                    <a:gd name="T49" fmla="*/ 1388 h 3484"/>
                    <a:gd name="T50" fmla="*/ 1597 w 1738"/>
                    <a:gd name="T51" fmla="*/ 1269 h 3484"/>
                    <a:gd name="T52" fmla="*/ 1501 w 1738"/>
                    <a:gd name="T53" fmla="*/ 855 h 3484"/>
                    <a:gd name="T54" fmla="*/ 1476 w 1738"/>
                    <a:gd name="T55" fmla="*/ 710 h 3484"/>
                    <a:gd name="T56" fmla="*/ 1404 w 1738"/>
                    <a:gd name="T57" fmla="*/ 544 h 3484"/>
                    <a:gd name="T58" fmla="*/ 1264 w 1738"/>
                    <a:gd name="T59" fmla="*/ 299 h 3484"/>
                    <a:gd name="T60" fmla="*/ 1082 w 1738"/>
                    <a:gd name="T61" fmla="*/ 154 h 3484"/>
                    <a:gd name="T62" fmla="*/ 935 w 1738"/>
                    <a:gd name="T63" fmla="*/ 70 h 3484"/>
                    <a:gd name="T64" fmla="*/ 886 w 1738"/>
                    <a:gd name="T65" fmla="*/ 48 h 3484"/>
                    <a:gd name="T66" fmla="*/ 781 w 1738"/>
                    <a:gd name="T67" fmla="*/ 10 h 3484"/>
                    <a:gd name="T68" fmla="*/ 672 w 1738"/>
                    <a:gd name="T69" fmla="*/ 0 h 3484"/>
                    <a:gd name="T70" fmla="*/ 580 w 1738"/>
                    <a:gd name="T71" fmla="*/ 15 h 3484"/>
                    <a:gd name="T72" fmla="*/ 533 w 1738"/>
                    <a:gd name="T73" fmla="*/ 43 h 3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38" h="3484">
                      <a:moveTo>
                        <a:pt x="533" y="43"/>
                      </a:moveTo>
                      <a:lnTo>
                        <a:pt x="533" y="47"/>
                      </a:lnTo>
                      <a:lnTo>
                        <a:pt x="515" y="84"/>
                      </a:lnTo>
                      <a:lnTo>
                        <a:pt x="482" y="119"/>
                      </a:lnTo>
                      <a:lnTo>
                        <a:pt x="454" y="142"/>
                      </a:lnTo>
                      <a:lnTo>
                        <a:pt x="429" y="159"/>
                      </a:lnTo>
                      <a:lnTo>
                        <a:pt x="351" y="223"/>
                      </a:lnTo>
                      <a:lnTo>
                        <a:pt x="284" y="290"/>
                      </a:lnTo>
                      <a:lnTo>
                        <a:pt x="241" y="343"/>
                      </a:lnTo>
                      <a:lnTo>
                        <a:pt x="202" y="401"/>
                      </a:lnTo>
                      <a:lnTo>
                        <a:pt x="170" y="464"/>
                      </a:lnTo>
                      <a:lnTo>
                        <a:pt x="159" y="497"/>
                      </a:lnTo>
                      <a:lnTo>
                        <a:pt x="136" y="567"/>
                      </a:lnTo>
                      <a:lnTo>
                        <a:pt x="101" y="731"/>
                      </a:lnTo>
                      <a:lnTo>
                        <a:pt x="74" y="903"/>
                      </a:lnTo>
                      <a:lnTo>
                        <a:pt x="61" y="1053"/>
                      </a:lnTo>
                      <a:lnTo>
                        <a:pt x="60" y="1109"/>
                      </a:lnTo>
                      <a:lnTo>
                        <a:pt x="62" y="1171"/>
                      </a:lnTo>
                      <a:lnTo>
                        <a:pt x="90" y="1421"/>
                      </a:lnTo>
                      <a:lnTo>
                        <a:pt x="128" y="1725"/>
                      </a:lnTo>
                      <a:lnTo>
                        <a:pt x="155" y="1975"/>
                      </a:lnTo>
                      <a:lnTo>
                        <a:pt x="159" y="2037"/>
                      </a:lnTo>
                      <a:lnTo>
                        <a:pt x="153" y="2115"/>
                      </a:lnTo>
                      <a:lnTo>
                        <a:pt x="109" y="2498"/>
                      </a:lnTo>
                      <a:lnTo>
                        <a:pt x="20" y="3192"/>
                      </a:lnTo>
                      <a:lnTo>
                        <a:pt x="0" y="3341"/>
                      </a:lnTo>
                      <a:lnTo>
                        <a:pt x="64" y="3356"/>
                      </a:lnTo>
                      <a:lnTo>
                        <a:pt x="413" y="3427"/>
                      </a:lnTo>
                      <a:lnTo>
                        <a:pt x="666" y="3469"/>
                      </a:lnTo>
                      <a:lnTo>
                        <a:pt x="771" y="3479"/>
                      </a:lnTo>
                      <a:lnTo>
                        <a:pt x="821" y="3482"/>
                      </a:lnTo>
                      <a:lnTo>
                        <a:pt x="946" y="3484"/>
                      </a:lnTo>
                      <a:lnTo>
                        <a:pt x="1089" y="3480"/>
                      </a:lnTo>
                      <a:lnTo>
                        <a:pt x="1238" y="3467"/>
                      </a:lnTo>
                      <a:lnTo>
                        <a:pt x="1387" y="3440"/>
                      </a:lnTo>
                      <a:lnTo>
                        <a:pt x="1490" y="3411"/>
                      </a:lnTo>
                      <a:lnTo>
                        <a:pt x="1553" y="3387"/>
                      </a:lnTo>
                      <a:lnTo>
                        <a:pt x="1610" y="3359"/>
                      </a:lnTo>
                      <a:lnTo>
                        <a:pt x="1658" y="3327"/>
                      </a:lnTo>
                      <a:lnTo>
                        <a:pt x="1698" y="3289"/>
                      </a:lnTo>
                      <a:lnTo>
                        <a:pt x="1727" y="3246"/>
                      </a:lnTo>
                      <a:lnTo>
                        <a:pt x="1738" y="3222"/>
                      </a:lnTo>
                      <a:lnTo>
                        <a:pt x="1728" y="3138"/>
                      </a:lnTo>
                      <a:lnTo>
                        <a:pt x="1684" y="2738"/>
                      </a:lnTo>
                      <a:lnTo>
                        <a:pt x="1662" y="2507"/>
                      </a:lnTo>
                      <a:lnTo>
                        <a:pt x="1660" y="2452"/>
                      </a:lnTo>
                      <a:lnTo>
                        <a:pt x="1662" y="2289"/>
                      </a:lnTo>
                      <a:lnTo>
                        <a:pt x="1658" y="1755"/>
                      </a:lnTo>
                      <a:lnTo>
                        <a:pt x="1645" y="1511"/>
                      </a:lnTo>
                      <a:lnTo>
                        <a:pt x="1631" y="1388"/>
                      </a:lnTo>
                      <a:lnTo>
                        <a:pt x="1620" y="1346"/>
                      </a:lnTo>
                      <a:lnTo>
                        <a:pt x="1597" y="1269"/>
                      </a:lnTo>
                      <a:lnTo>
                        <a:pt x="1555" y="1101"/>
                      </a:lnTo>
                      <a:lnTo>
                        <a:pt x="1501" y="855"/>
                      </a:lnTo>
                      <a:lnTo>
                        <a:pt x="1482" y="734"/>
                      </a:lnTo>
                      <a:lnTo>
                        <a:pt x="1476" y="710"/>
                      </a:lnTo>
                      <a:lnTo>
                        <a:pt x="1454" y="650"/>
                      </a:lnTo>
                      <a:lnTo>
                        <a:pt x="1404" y="544"/>
                      </a:lnTo>
                      <a:lnTo>
                        <a:pt x="1288" y="338"/>
                      </a:lnTo>
                      <a:lnTo>
                        <a:pt x="1264" y="299"/>
                      </a:lnTo>
                      <a:lnTo>
                        <a:pt x="1237" y="275"/>
                      </a:lnTo>
                      <a:lnTo>
                        <a:pt x="1082" y="154"/>
                      </a:lnTo>
                      <a:lnTo>
                        <a:pt x="993" y="98"/>
                      </a:lnTo>
                      <a:lnTo>
                        <a:pt x="935" y="70"/>
                      </a:lnTo>
                      <a:lnTo>
                        <a:pt x="909" y="63"/>
                      </a:lnTo>
                      <a:lnTo>
                        <a:pt x="886" y="48"/>
                      </a:lnTo>
                      <a:lnTo>
                        <a:pt x="835" y="26"/>
                      </a:lnTo>
                      <a:lnTo>
                        <a:pt x="781" y="10"/>
                      </a:lnTo>
                      <a:lnTo>
                        <a:pt x="726" y="2"/>
                      </a:lnTo>
                      <a:lnTo>
                        <a:pt x="672" y="0"/>
                      </a:lnTo>
                      <a:lnTo>
                        <a:pt x="623" y="5"/>
                      </a:lnTo>
                      <a:lnTo>
                        <a:pt x="580" y="15"/>
                      </a:lnTo>
                      <a:lnTo>
                        <a:pt x="545" y="32"/>
                      </a:lnTo>
                      <a:lnTo>
                        <a:pt x="533" y="43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92"/>
                <p:cNvSpPr>
                  <a:spLocks/>
                </p:cNvSpPr>
                <p:nvPr/>
              </p:nvSpPr>
              <p:spPr bwMode="auto">
                <a:xfrm>
                  <a:off x="5797" y="1618"/>
                  <a:ext cx="105" cy="92"/>
                </a:xfrm>
                <a:custGeom>
                  <a:avLst/>
                  <a:gdLst>
                    <a:gd name="T0" fmla="*/ 316 w 316"/>
                    <a:gd name="T1" fmla="*/ 99 h 277"/>
                    <a:gd name="T2" fmla="*/ 316 w 316"/>
                    <a:gd name="T3" fmla="*/ 104 h 277"/>
                    <a:gd name="T4" fmla="*/ 303 w 316"/>
                    <a:gd name="T5" fmla="*/ 132 h 277"/>
                    <a:gd name="T6" fmla="*/ 287 w 316"/>
                    <a:gd name="T7" fmla="*/ 159 h 277"/>
                    <a:gd name="T8" fmla="*/ 259 w 316"/>
                    <a:gd name="T9" fmla="*/ 188 h 277"/>
                    <a:gd name="T10" fmla="*/ 218 w 316"/>
                    <a:gd name="T11" fmla="*/ 218 h 277"/>
                    <a:gd name="T12" fmla="*/ 161 w 316"/>
                    <a:gd name="T13" fmla="*/ 246 h 277"/>
                    <a:gd name="T14" fmla="*/ 86 w 316"/>
                    <a:gd name="T15" fmla="*/ 269 h 277"/>
                    <a:gd name="T16" fmla="*/ 39 w 316"/>
                    <a:gd name="T17" fmla="*/ 277 h 277"/>
                    <a:gd name="T18" fmla="*/ 0 w 316"/>
                    <a:gd name="T19" fmla="*/ 79 h 277"/>
                    <a:gd name="T20" fmla="*/ 257 w 316"/>
                    <a:gd name="T21" fmla="*/ 0 h 277"/>
                    <a:gd name="T22" fmla="*/ 316 w 316"/>
                    <a:gd name="T23" fmla="*/ 99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6" h="277">
                      <a:moveTo>
                        <a:pt x="316" y="99"/>
                      </a:moveTo>
                      <a:lnTo>
                        <a:pt x="316" y="104"/>
                      </a:lnTo>
                      <a:lnTo>
                        <a:pt x="303" y="132"/>
                      </a:lnTo>
                      <a:lnTo>
                        <a:pt x="287" y="159"/>
                      </a:lnTo>
                      <a:lnTo>
                        <a:pt x="259" y="188"/>
                      </a:lnTo>
                      <a:lnTo>
                        <a:pt x="218" y="218"/>
                      </a:lnTo>
                      <a:lnTo>
                        <a:pt x="161" y="246"/>
                      </a:lnTo>
                      <a:lnTo>
                        <a:pt x="86" y="269"/>
                      </a:lnTo>
                      <a:lnTo>
                        <a:pt x="39" y="277"/>
                      </a:lnTo>
                      <a:lnTo>
                        <a:pt x="0" y="79"/>
                      </a:lnTo>
                      <a:lnTo>
                        <a:pt x="257" y="0"/>
                      </a:lnTo>
                      <a:lnTo>
                        <a:pt x="316" y="99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93"/>
                <p:cNvSpPr>
                  <a:spLocks/>
                </p:cNvSpPr>
                <p:nvPr/>
              </p:nvSpPr>
              <p:spPr bwMode="auto">
                <a:xfrm>
                  <a:off x="5540" y="478"/>
                  <a:ext cx="243" cy="132"/>
                </a:xfrm>
                <a:custGeom>
                  <a:avLst/>
                  <a:gdLst>
                    <a:gd name="T0" fmla="*/ 60 w 731"/>
                    <a:gd name="T1" fmla="*/ 3 h 397"/>
                    <a:gd name="T2" fmla="*/ 82 w 731"/>
                    <a:gd name="T3" fmla="*/ 0 h 397"/>
                    <a:gd name="T4" fmla="*/ 214 w 731"/>
                    <a:gd name="T5" fmla="*/ 3 h 397"/>
                    <a:gd name="T6" fmla="*/ 296 w 731"/>
                    <a:gd name="T7" fmla="*/ 16 h 397"/>
                    <a:gd name="T8" fmla="*/ 349 w 731"/>
                    <a:gd name="T9" fmla="*/ 32 h 397"/>
                    <a:gd name="T10" fmla="*/ 376 w 731"/>
                    <a:gd name="T11" fmla="*/ 42 h 397"/>
                    <a:gd name="T12" fmla="*/ 402 w 731"/>
                    <a:gd name="T13" fmla="*/ 55 h 397"/>
                    <a:gd name="T14" fmla="*/ 460 w 731"/>
                    <a:gd name="T15" fmla="*/ 96 h 397"/>
                    <a:gd name="T16" fmla="*/ 549 w 731"/>
                    <a:gd name="T17" fmla="*/ 180 h 397"/>
                    <a:gd name="T18" fmla="*/ 704 w 731"/>
                    <a:gd name="T19" fmla="*/ 361 h 397"/>
                    <a:gd name="T20" fmla="*/ 731 w 731"/>
                    <a:gd name="T21" fmla="*/ 397 h 397"/>
                    <a:gd name="T22" fmla="*/ 719 w 731"/>
                    <a:gd name="T23" fmla="*/ 385 h 397"/>
                    <a:gd name="T24" fmla="*/ 640 w 731"/>
                    <a:gd name="T25" fmla="*/ 321 h 397"/>
                    <a:gd name="T26" fmla="*/ 571 w 731"/>
                    <a:gd name="T27" fmla="*/ 276 h 397"/>
                    <a:gd name="T28" fmla="*/ 533 w 731"/>
                    <a:gd name="T29" fmla="*/ 260 h 397"/>
                    <a:gd name="T30" fmla="*/ 492 w 731"/>
                    <a:gd name="T31" fmla="*/ 243 h 397"/>
                    <a:gd name="T32" fmla="*/ 370 w 731"/>
                    <a:gd name="T33" fmla="*/ 201 h 397"/>
                    <a:gd name="T34" fmla="*/ 259 w 731"/>
                    <a:gd name="T35" fmla="*/ 175 h 397"/>
                    <a:gd name="T36" fmla="*/ 183 w 731"/>
                    <a:gd name="T37" fmla="*/ 164 h 397"/>
                    <a:gd name="T38" fmla="*/ 107 w 731"/>
                    <a:gd name="T39" fmla="*/ 162 h 397"/>
                    <a:gd name="T40" fmla="*/ 35 w 731"/>
                    <a:gd name="T41" fmla="*/ 171 h 397"/>
                    <a:gd name="T42" fmla="*/ 0 w 731"/>
                    <a:gd name="T43" fmla="*/ 181 h 397"/>
                    <a:gd name="T44" fmla="*/ 30 w 731"/>
                    <a:gd name="T45" fmla="*/ 92 h 397"/>
                    <a:gd name="T46" fmla="*/ 60 w 731"/>
                    <a:gd name="T47" fmla="*/ 3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31" h="397">
                      <a:moveTo>
                        <a:pt x="60" y="3"/>
                      </a:moveTo>
                      <a:lnTo>
                        <a:pt x="82" y="0"/>
                      </a:lnTo>
                      <a:lnTo>
                        <a:pt x="214" y="3"/>
                      </a:lnTo>
                      <a:lnTo>
                        <a:pt x="296" y="16"/>
                      </a:lnTo>
                      <a:lnTo>
                        <a:pt x="349" y="32"/>
                      </a:lnTo>
                      <a:lnTo>
                        <a:pt x="376" y="42"/>
                      </a:lnTo>
                      <a:lnTo>
                        <a:pt x="402" y="55"/>
                      </a:lnTo>
                      <a:lnTo>
                        <a:pt x="460" y="96"/>
                      </a:lnTo>
                      <a:lnTo>
                        <a:pt x="549" y="180"/>
                      </a:lnTo>
                      <a:lnTo>
                        <a:pt x="704" y="361"/>
                      </a:lnTo>
                      <a:lnTo>
                        <a:pt x="731" y="397"/>
                      </a:lnTo>
                      <a:lnTo>
                        <a:pt x="719" y="385"/>
                      </a:lnTo>
                      <a:lnTo>
                        <a:pt x="640" y="321"/>
                      </a:lnTo>
                      <a:lnTo>
                        <a:pt x="571" y="276"/>
                      </a:lnTo>
                      <a:lnTo>
                        <a:pt x="533" y="260"/>
                      </a:lnTo>
                      <a:lnTo>
                        <a:pt x="492" y="243"/>
                      </a:lnTo>
                      <a:lnTo>
                        <a:pt x="370" y="201"/>
                      </a:lnTo>
                      <a:lnTo>
                        <a:pt x="259" y="175"/>
                      </a:lnTo>
                      <a:lnTo>
                        <a:pt x="183" y="164"/>
                      </a:lnTo>
                      <a:lnTo>
                        <a:pt x="107" y="162"/>
                      </a:lnTo>
                      <a:lnTo>
                        <a:pt x="35" y="171"/>
                      </a:lnTo>
                      <a:lnTo>
                        <a:pt x="0" y="181"/>
                      </a:lnTo>
                      <a:lnTo>
                        <a:pt x="30" y="92"/>
                      </a:lnTo>
                      <a:lnTo>
                        <a:pt x="60" y="3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94"/>
                <p:cNvSpPr>
                  <a:spLocks/>
                </p:cNvSpPr>
                <p:nvPr/>
              </p:nvSpPr>
              <p:spPr bwMode="auto">
                <a:xfrm>
                  <a:off x="5579" y="587"/>
                  <a:ext cx="342" cy="1090"/>
                </a:xfrm>
                <a:custGeom>
                  <a:avLst/>
                  <a:gdLst>
                    <a:gd name="T0" fmla="*/ 0 w 1026"/>
                    <a:gd name="T1" fmla="*/ 504 h 3269"/>
                    <a:gd name="T2" fmla="*/ 1 w 1026"/>
                    <a:gd name="T3" fmla="*/ 494 h 3269"/>
                    <a:gd name="T4" fmla="*/ 21 w 1026"/>
                    <a:gd name="T5" fmla="*/ 399 h 3269"/>
                    <a:gd name="T6" fmla="*/ 54 w 1026"/>
                    <a:gd name="T7" fmla="*/ 293 h 3269"/>
                    <a:gd name="T8" fmla="*/ 88 w 1026"/>
                    <a:gd name="T9" fmla="*/ 216 h 3269"/>
                    <a:gd name="T10" fmla="*/ 131 w 1026"/>
                    <a:gd name="T11" fmla="*/ 143 h 3269"/>
                    <a:gd name="T12" fmla="*/ 184 w 1026"/>
                    <a:gd name="T13" fmla="*/ 77 h 3269"/>
                    <a:gd name="T14" fmla="*/ 218 w 1026"/>
                    <a:gd name="T15" fmla="*/ 50 h 3269"/>
                    <a:gd name="T16" fmla="*/ 251 w 1026"/>
                    <a:gd name="T17" fmla="*/ 29 h 3269"/>
                    <a:gd name="T18" fmla="*/ 322 w 1026"/>
                    <a:gd name="T19" fmla="*/ 6 h 3269"/>
                    <a:gd name="T20" fmla="*/ 394 w 1026"/>
                    <a:gd name="T21" fmla="*/ 0 h 3269"/>
                    <a:gd name="T22" fmla="*/ 467 w 1026"/>
                    <a:gd name="T23" fmla="*/ 10 h 3269"/>
                    <a:gd name="T24" fmla="*/ 535 w 1026"/>
                    <a:gd name="T25" fmla="*/ 33 h 3269"/>
                    <a:gd name="T26" fmla="*/ 598 w 1026"/>
                    <a:gd name="T27" fmla="*/ 64 h 3269"/>
                    <a:gd name="T28" fmla="*/ 652 w 1026"/>
                    <a:gd name="T29" fmla="*/ 103 h 3269"/>
                    <a:gd name="T30" fmla="*/ 695 w 1026"/>
                    <a:gd name="T31" fmla="*/ 146 h 3269"/>
                    <a:gd name="T32" fmla="*/ 711 w 1026"/>
                    <a:gd name="T33" fmla="*/ 168 h 3269"/>
                    <a:gd name="T34" fmla="*/ 725 w 1026"/>
                    <a:gd name="T35" fmla="*/ 196 h 3269"/>
                    <a:gd name="T36" fmla="*/ 750 w 1026"/>
                    <a:gd name="T37" fmla="*/ 260 h 3269"/>
                    <a:gd name="T38" fmla="*/ 776 w 1026"/>
                    <a:gd name="T39" fmla="*/ 369 h 3269"/>
                    <a:gd name="T40" fmla="*/ 795 w 1026"/>
                    <a:gd name="T41" fmla="*/ 518 h 3269"/>
                    <a:gd name="T42" fmla="*/ 796 w 1026"/>
                    <a:gd name="T43" fmla="*/ 607 h 3269"/>
                    <a:gd name="T44" fmla="*/ 793 w 1026"/>
                    <a:gd name="T45" fmla="*/ 649 h 3269"/>
                    <a:gd name="T46" fmla="*/ 790 w 1026"/>
                    <a:gd name="T47" fmla="*/ 663 h 3269"/>
                    <a:gd name="T48" fmla="*/ 790 w 1026"/>
                    <a:gd name="T49" fmla="*/ 1768 h 3269"/>
                    <a:gd name="T50" fmla="*/ 792 w 1026"/>
                    <a:gd name="T51" fmla="*/ 1897 h 3269"/>
                    <a:gd name="T52" fmla="*/ 808 w 1026"/>
                    <a:gd name="T53" fmla="*/ 2105 h 3269"/>
                    <a:gd name="T54" fmla="*/ 822 w 1026"/>
                    <a:gd name="T55" fmla="*/ 2220 h 3269"/>
                    <a:gd name="T56" fmla="*/ 830 w 1026"/>
                    <a:gd name="T57" fmla="*/ 2262 h 3269"/>
                    <a:gd name="T58" fmla="*/ 843 w 1026"/>
                    <a:gd name="T59" fmla="*/ 2299 h 3269"/>
                    <a:gd name="T60" fmla="*/ 860 w 1026"/>
                    <a:gd name="T61" fmla="*/ 2375 h 3269"/>
                    <a:gd name="T62" fmla="*/ 869 w 1026"/>
                    <a:gd name="T63" fmla="*/ 2465 h 3269"/>
                    <a:gd name="T64" fmla="*/ 869 w 1026"/>
                    <a:gd name="T65" fmla="*/ 2479 h 3269"/>
                    <a:gd name="T66" fmla="*/ 1026 w 1026"/>
                    <a:gd name="T67" fmla="*/ 3052 h 3269"/>
                    <a:gd name="T68" fmla="*/ 1022 w 1026"/>
                    <a:gd name="T69" fmla="*/ 3058 h 3269"/>
                    <a:gd name="T70" fmla="*/ 965 w 1026"/>
                    <a:gd name="T71" fmla="*/ 3115 h 3269"/>
                    <a:gd name="T72" fmla="*/ 888 w 1026"/>
                    <a:gd name="T73" fmla="*/ 3172 h 3269"/>
                    <a:gd name="T74" fmla="*/ 822 w 1026"/>
                    <a:gd name="T75" fmla="*/ 3210 h 3269"/>
                    <a:gd name="T76" fmla="*/ 746 w 1026"/>
                    <a:gd name="T77" fmla="*/ 3242 h 3269"/>
                    <a:gd name="T78" fmla="*/ 660 w 1026"/>
                    <a:gd name="T79" fmla="*/ 3264 h 3269"/>
                    <a:gd name="T80" fmla="*/ 612 w 1026"/>
                    <a:gd name="T81" fmla="*/ 3269 h 3269"/>
                    <a:gd name="T82" fmla="*/ 585 w 1026"/>
                    <a:gd name="T83" fmla="*/ 3188 h 3269"/>
                    <a:gd name="T84" fmla="*/ 453 w 1026"/>
                    <a:gd name="T85" fmla="*/ 2807 h 3269"/>
                    <a:gd name="T86" fmla="*/ 375 w 1026"/>
                    <a:gd name="T87" fmla="*/ 2599 h 3269"/>
                    <a:gd name="T88" fmla="*/ 355 w 1026"/>
                    <a:gd name="T89" fmla="*/ 2558 h 3269"/>
                    <a:gd name="T90" fmla="*/ 348 w 1026"/>
                    <a:gd name="T91" fmla="*/ 2542 h 3269"/>
                    <a:gd name="T92" fmla="*/ 324 w 1026"/>
                    <a:gd name="T93" fmla="*/ 2475 h 3269"/>
                    <a:gd name="T94" fmla="*/ 280 w 1026"/>
                    <a:gd name="T95" fmla="*/ 2310 h 3269"/>
                    <a:gd name="T96" fmla="*/ 213 w 1026"/>
                    <a:gd name="T97" fmla="*/ 2026 h 3269"/>
                    <a:gd name="T98" fmla="*/ 157 w 1026"/>
                    <a:gd name="T99" fmla="*/ 1750 h 3269"/>
                    <a:gd name="T100" fmla="*/ 138 w 1026"/>
                    <a:gd name="T101" fmla="*/ 1650 h 3269"/>
                    <a:gd name="T102" fmla="*/ 134 w 1026"/>
                    <a:gd name="T103" fmla="*/ 1564 h 3269"/>
                    <a:gd name="T104" fmla="*/ 100 w 1026"/>
                    <a:gd name="T105" fmla="*/ 1254 h 3269"/>
                    <a:gd name="T106" fmla="*/ 27 w 1026"/>
                    <a:gd name="T107" fmla="*/ 704 h 3269"/>
                    <a:gd name="T108" fmla="*/ 0 w 1026"/>
                    <a:gd name="T109" fmla="*/ 504 h 3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026" h="3269">
                      <a:moveTo>
                        <a:pt x="0" y="504"/>
                      </a:moveTo>
                      <a:lnTo>
                        <a:pt x="1" y="494"/>
                      </a:lnTo>
                      <a:lnTo>
                        <a:pt x="21" y="399"/>
                      </a:lnTo>
                      <a:lnTo>
                        <a:pt x="54" y="293"/>
                      </a:lnTo>
                      <a:lnTo>
                        <a:pt x="88" y="216"/>
                      </a:lnTo>
                      <a:lnTo>
                        <a:pt x="131" y="143"/>
                      </a:lnTo>
                      <a:lnTo>
                        <a:pt x="184" y="77"/>
                      </a:lnTo>
                      <a:lnTo>
                        <a:pt x="218" y="50"/>
                      </a:lnTo>
                      <a:lnTo>
                        <a:pt x="251" y="29"/>
                      </a:lnTo>
                      <a:lnTo>
                        <a:pt x="322" y="6"/>
                      </a:lnTo>
                      <a:lnTo>
                        <a:pt x="394" y="0"/>
                      </a:lnTo>
                      <a:lnTo>
                        <a:pt x="467" y="10"/>
                      </a:lnTo>
                      <a:lnTo>
                        <a:pt x="535" y="33"/>
                      </a:lnTo>
                      <a:lnTo>
                        <a:pt x="598" y="64"/>
                      </a:lnTo>
                      <a:lnTo>
                        <a:pt x="652" y="103"/>
                      </a:lnTo>
                      <a:lnTo>
                        <a:pt x="695" y="146"/>
                      </a:lnTo>
                      <a:lnTo>
                        <a:pt x="711" y="168"/>
                      </a:lnTo>
                      <a:lnTo>
                        <a:pt x="725" y="196"/>
                      </a:lnTo>
                      <a:lnTo>
                        <a:pt x="750" y="260"/>
                      </a:lnTo>
                      <a:lnTo>
                        <a:pt x="776" y="369"/>
                      </a:lnTo>
                      <a:lnTo>
                        <a:pt x="795" y="518"/>
                      </a:lnTo>
                      <a:lnTo>
                        <a:pt x="796" y="607"/>
                      </a:lnTo>
                      <a:lnTo>
                        <a:pt x="793" y="649"/>
                      </a:lnTo>
                      <a:lnTo>
                        <a:pt x="790" y="663"/>
                      </a:lnTo>
                      <a:lnTo>
                        <a:pt x="790" y="1768"/>
                      </a:lnTo>
                      <a:lnTo>
                        <a:pt x="792" y="1897"/>
                      </a:lnTo>
                      <a:lnTo>
                        <a:pt x="808" y="2105"/>
                      </a:lnTo>
                      <a:lnTo>
                        <a:pt x="822" y="2220"/>
                      </a:lnTo>
                      <a:lnTo>
                        <a:pt x="830" y="2262"/>
                      </a:lnTo>
                      <a:lnTo>
                        <a:pt x="843" y="2299"/>
                      </a:lnTo>
                      <a:lnTo>
                        <a:pt x="860" y="2375"/>
                      </a:lnTo>
                      <a:lnTo>
                        <a:pt x="869" y="2465"/>
                      </a:lnTo>
                      <a:lnTo>
                        <a:pt x="869" y="2479"/>
                      </a:lnTo>
                      <a:lnTo>
                        <a:pt x="1026" y="3052"/>
                      </a:lnTo>
                      <a:lnTo>
                        <a:pt x="1022" y="3058"/>
                      </a:lnTo>
                      <a:lnTo>
                        <a:pt x="965" y="3115"/>
                      </a:lnTo>
                      <a:lnTo>
                        <a:pt x="888" y="3172"/>
                      </a:lnTo>
                      <a:lnTo>
                        <a:pt x="822" y="3210"/>
                      </a:lnTo>
                      <a:lnTo>
                        <a:pt x="746" y="3242"/>
                      </a:lnTo>
                      <a:lnTo>
                        <a:pt x="660" y="3264"/>
                      </a:lnTo>
                      <a:lnTo>
                        <a:pt x="612" y="3269"/>
                      </a:lnTo>
                      <a:lnTo>
                        <a:pt x="585" y="3188"/>
                      </a:lnTo>
                      <a:lnTo>
                        <a:pt x="453" y="2807"/>
                      </a:lnTo>
                      <a:lnTo>
                        <a:pt x="375" y="2599"/>
                      </a:lnTo>
                      <a:lnTo>
                        <a:pt x="355" y="2558"/>
                      </a:lnTo>
                      <a:lnTo>
                        <a:pt x="348" y="2542"/>
                      </a:lnTo>
                      <a:lnTo>
                        <a:pt x="324" y="2475"/>
                      </a:lnTo>
                      <a:lnTo>
                        <a:pt x="280" y="2310"/>
                      </a:lnTo>
                      <a:lnTo>
                        <a:pt x="213" y="2026"/>
                      </a:lnTo>
                      <a:lnTo>
                        <a:pt x="157" y="1750"/>
                      </a:lnTo>
                      <a:lnTo>
                        <a:pt x="138" y="1650"/>
                      </a:lnTo>
                      <a:lnTo>
                        <a:pt x="134" y="1564"/>
                      </a:lnTo>
                      <a:lnTo>
                        <a:pt x="100" y="1254"/>
                      </a:lnTo>
                      <a:lnTo>
                        <a:pt x="27" y="704"/>
                      </a:lnTo>
                      <a:lnTo>
                        <a:pt x="0" y="504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 flipH="1">
                <a:off x="15633072" y="-1233895"/>
                <a:ext cx="1243276" cy="4530120"/>
                <a:chOff x="6486104" y="1371365"/>
                <a:chExt cx="1243276" cy="4530120"/>
              </a:xfrm>
            </p:grpSpPr>
            <p:sp>
              <p:nvSpPr>
                <p:cNvPr id="67" name="Freeform 114"/>
                <p:cNvSpPr>
                  <a:spLocks/>
                </p:cNvSpPr>
                <p:nvPr/>
              </p:nvSpPr>
              <p:spPr bwMode="auto">
                <a:xfrm>
                  <a:off x="7020239" y="4249860"/>
                  <a:ext cx="308085" cy="1542246"/>
                </a:xfrm>
                <a:custGeom>
                  <a:avLst/>
                  <a:gdLst>
                    <a:gd name="T0" fmla="*/ 678 w 678"/>
                    <a:gd name="T1" fmla="*/ 87 h 3385"/>
                    <a:gd name="T2" fmla="*/ 667 w 678"/>
                    <a:gd name="T3" fmla="*/ 129 h 3385"/>
                    <a:gd name="T4" fmla="*/ 617 w 678"/>
                    <a:gd name="T5" fmla="*/ 337 h 3385"/>
                    <a:gd name="T6" fmla="*/ 593 w 678"/>
                    <a:gd name="T7" fmla="*/ 476 h 3385"/>
                    <a:gd name="T8" fmla="*/ 589 w 678"/>
                    <a:gd name="T9" fmla="*/ 524 h 3385"/>
                    <a:gd name="T10" fmla="*/ 595 w 678"/>
                    <a:gd name="T11" fmla="*/ 679 h 3385"/>
                    <a:gd name="T12" fmla="*/ 610 w 678"/>
                    <a:gd name="T13" fmla="*/ 1154 h 3385"/>
                    <a:gd name="T14" fmla="*/ 606 w 678"/>
                    <a:gd name="T15" fmla="*/ 1373 h 3385"/>
                    <a:gd name="T16" fmla="*/ 598 w 678"/>
                    <a:gd name="T17" fmla="*/ 1487 h 3385"/>
                    <a:gd name="T18" fmla="*/ 589 w 678"/>
                    <a:gd name="T19" fmla="*/ 1528 h 3385"/>
                    <a:gd name="T20" fmla="*/ 546 w 678"/>
                    <a:gd name="T21" fmla="*/ 1730 h 3385"/>
                    <a:gd name="T22" fmla="*/ 458 w 678"/>
                    <a:gd name="T23" fmla="*/ 2176 h 3385"/>
                    <a:gd name="T24" fmla="*/ 420 w 678"/>
                    <a:gd name="T25" fmla="*/ 2409 h 3385"/>
                    <a:gd name="T26" fmla="*/ 415 w 678"/>
                    <a:gd name="T27" fmla="*/ 2467 h 3385"/>
                    <a:gd name="T28" fmla="*/ 418 w 678"/>
                    <a:gd name="T29" fmla="*/ 2559 h 3385"/>
                    <a:gd name="T30" fmla="*/ 434 w 678"/>
                    <a:gd name="T31" fmla="*/ 2789 h 3385"/>
                    <a:gd name="T32" fmla="*/ 437 w 678"/>
                    <a:gd name="T33" fmla="*/ 2882 h 3385"/>
                    <a:gd name="T34" fmla="*/ 434 w 678"/>
                    <a:gd name="T35" fmla="*/ 2931 h 3385"/>
                    <a:gd name="T36" fmla="*/ 416 w 678"/>
                    <a:gd name="T37" fmla="*/ 3089 h 3385"/>
                    <a:gd name="T38" fmla="*/ 379 w 678"/>
                    <a:gd name="T39" fmla="*/ 3336 h 3385"/>
                    <a:gd name="T40" fmla="*/ 372 w 678"/>
                    <a:gd name="T41" fmla="*/ 3385 h 3385"/>
                    <a:gd name="T42" fmla="*/ 0 w 678"/>
                    <a:gd name="T43" fmla="*/ 3385 h 3385"/>
                    <a:gd name="T44" fmla="*/ 0 w 678"/>
                    <a:gd name="T45" fmla="*/ 3345 h 3385"/>
                    <a:gd name="T46" fmla="*/ 6 w 678"/>
                    <a:gd name="T47" fmla="*/ 3143 h 3385"/>
                    <a:gd name="T48" fmla="*/ 14 w 678"/>
                    <a:gd name="T49" fmla="*/ 3001 h 3385"/>
                    <a:gd name="T50" fmla="*/ 22 w 678"/>
                    <a:gd name="T51" fmla="*/ 2947 h 3385"/>
                    <a:gd name="T52" fmla="*/ 39 w 678"/>
                    <a:gd name="T53" fmla="*/ 2844 h 3385"/>
                    <a:gd name="T54" fmla="*/ 68 w 678"/>
                    <a:gd name="T55" fmla="*/ 2682 h 3385"/>
                    <a:gd name="T56" fmla="*/ 94 w 678"/>
                    <a:gd name="T57" fmla="*/ 2590 h 3385"/>
                    <a:gd name="T58" fmla="*/ 109 w 678"/>
                    <a:gd name="T59" fmla="*/ 2554 h 3385"/>
                    <a:gd name="T60" fmla="*/ 118 w 678"/>
                    <a:gd name="T61" fmla="*/ 2508 h 3385"/>
                    <a:gd name="T62" fmla="*/ 124 w 678"/>
                    <a:gd name="T63" fmla="*/ 2305 h 3385"/>
                    <a:gd name="T64" fmla="*/ 120 w 678"/>
                    <a:gd name="T65" fmla="*/ 2035 h 3385"/>
                    <a:gd name="T66" fmla="*/ 103 w 678"/>
                    <a:gd name="T67" fmla="*/ 1766 h 3385"/>
                    <a:gd name="T68" fmla="*/ 88 w 678"/>
                    <a:gd name="T69" fmla="*/ 1659 h 3385"/>
                    <a:gd name="T70" fmla="*/ 80 w 678"/>
                    <a:gd name="T71" fmla="*/ 1607 h 3385"/>
                    <a:gd name="T72" fmla="*/ 70 w 678"/>
                    <a:gd name="T73" fmla="*/ 1478 h 3385"/>
                    <a:gd name="T74" fmla="*/ 61 w 678"/>
                    <a:gd name="T75" fmla="*/ 1254 h 3385"/>
                    <a:gd name="T76" fmla="*/ 64 w 678"/>
                    <a:gd name="T77" fmla="*/ 824 h 3385"/>
                    <a:gd name="T78" fmla="*/ 66 w 678"/>
                    <a:gd name="T79" fmla="*/ 743 h 3385"/>
                    <a:gd name="T80" fmla="*/ 60 w 678"/>
                    <a:gd name="T81" fmla="*/ 732 h 3385"/>
                    <a:gd name="T82" fmla="*/ 41 w 678"/>
                    <a:gd name="T83" fmla="*/ 631 h 3385"/>
                    <a:gd name="T84" fmla="*/ 38 w 678"/>
                    <a:gd name="T85" fmla="*/ 514 h 3385"/>
                    <a:gd name="T86" fmla="*/ 44 w 678"/>
                    <a:gd name="T87" fmla="*/ 437 h 3385"/>
                    <a:gd name="T88" fmla="*/ 57 w 678"/>
                    <a:gd name="T89" fmla="*/ 272 h 3385"/>
                    <a:gd name="T90" fmla="*/ 66 w 678"/>
                    <a:gd name="T91" fmla="*/ 27 h 3385"/>
                    <a:gd name="T92" fmla="*/ 66 w 678"/>
                    <a:gd name="T93" fmla="*/ 0 h 3385"/>
                    <a:gd name="T94" fmla="*/ 678 w 678"/>
                    <a:gd name="T95" fmla="*/ 87 h 3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8" h="3385">
                      <a:moveTo>
                        <a:pt x="678" y="87"/>
                      </a:moveTo>
                      <a:lnTo>
                        <a:pt x="667" y="129"/>
                      </a:lnTo>
                      <a:lnTo>
                        <a:pt x="617" y="337"/>
                      </a:lnTo>
                      <a:lnTo>
                        <a:pt x="593" y="476"/>
                      </a:lnTo>
                      <a:lnTo>
                        <a:pt x="589" y="524"/>
                      </a:lnTo>
                      <a:lnTo>
                        <a:pt x="595" y="679"/>
                      </a:lnTo>
                      <a:lnTo>
                        <a:pt x="610" y="1154"/>
                      </a:lnTo>
                      <a:lnTo>
                        <a:pt x="606" y="1373"/>
                      </a:lnTo>
                      <a:lnTo>
                        <a:pt x="598" y="1487"/>
                      </a:lnTo>
                      <a:lnTo>
                        <a:pt x="589" y="1528"/>
                      </a:lnTo>
                      <a:lnTo>
                        <a:pt x="546" y="1730"/>
                      </a:lnTo>
                      <a:lnTo>
                        <a:pt x="458" y="2176"/>
                      </a:lnTo>
                      <a:lnTo>
                        <a:pt x="420" y="2409"/>
                      </a:lnTo>
                      <a:lnTo>
                        <a:pt x="415" y="2467"/>
                      </a:lnTo>
                      <a:lnTo>
                        <a:pt x="418" y="2559"/>
                      </a:lnTo>
                      <a:lnTo>
                        <a:pt x="434" y="2789"/>
                      </a:lnTo>
                      <a:lnTo>
                        <a:pt x="437" y="2882"/>
                      </a:lnTo>
                      <a:lnTo>
                        <a:pt x="434" y="2931"/>
                      </a:lnTo>
                      <a:lnTo>
                        <a:pt x="416" y="3089"/>
                      </a:lnTo>
                      <a:lnTo>
                        <a:pt x="379" y="3336"/>
                      </a:lnTo>
                      <a:lnTo>
                        <a:pt x="372" y="3385"/>
                      </a:lnTo>
                      <a:lnTo>
                        <a:pt x="0" y="3385"/>
                      </a:lnTo>
                      <a:lnTo>
                        <a:pt x="0" y="3345"/>
                      </a:lnTo>
                      <a:lnTo>
                        <a:pt x="6" y="3143"/>
                      </a:lnTo>
                      <a:lnTo>
                        <a:pt x="14" y="3001"/>
                      </a:lnTo>
                      <a:lnTo>
                        <a:pt x="22" y="2947"/>
                      </a:lnTo>
                      <a:lnTo>
                        <a:pt x="39" y="2844"/>
                      </a:lnTo>
                      <a:lnTo>
                        <a:pt x="68" y="2682"/>
                      </a:lnTo>
                      <a:lnTo>
                        <a:pt x="94" y="2590"/>
                      </a:lnTo>
                      <a:lnTo>
                        <a:pt x="109" y="2554"/>
                      </a:lnTo>
                      <a:lnTo>
                        <a:pt x="118" y="2508"/>
                      </a:lnTo>
                      <a:lnTo>
                        <a:pt x="124" y="2305"/>
                      </a:lnTo>
                      <a:lnTo>
                        <a:pt x="120" y="2035"/>
                      </a:lnTo>
                      <a:lnTo>
                        <a:pt x="103" y="1766"/>
                      </a:lnTo>
                      <a:lnTo>
                        <a:pt x="88" y="1659"/>
                      </a:lnTo>
                      <a:lnTo>
                        <a:pt x="80" y="1607"/>
                      </a:lnTo>
                      <a:lnTo>
                        <a:pt x="70" y="1478"/>
                      </a:lnTo>
                      <a:lnTo>
                        <a:pt x="61" y="1254"/>
                      </a:lnTo>
                      <a:lnTo>
                        <a:pt x="64" y="824"/>
                      </a:lnTo>
                      <a:lnTo>
                        <a:pt x="66" y="743"/>
                      </a:lnTo>
                      <a:lnTo>
                        <a:pt x="60" y="732"/>
                      </a:lnTo>
                      <a:lnTo>
                        <a:pt x="41" y="631"/>
                      </a:lnTo>
                      <a:lnTo>
                        <a:pt x="38" y="514"/>
                      </a:lnTo>
                      <a:lnTo>
                        <a:pt x="44" y="437"/>
                      </a:lnTo>
                      <a:lnTo>
                        <a:pt x="57" y="272"/>
                      </a:lnTo>
                      <a:lnTo>
                        <a:pt x="66" y="27"/>
                      </a:lnTo>
                      <a:lnTo>
                        <a:pt x="66" y="0"/>
                      </a:lnTo>
                      <a:lnTo>
                        <a:pt x="678" y="87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115"/>
                <p:cNvSpPr>
                  <a:spLocks/>
                </p:cNvSpPr>
                <p:nvPr/>
              </p:nvSpPr>
              <p:spPr bwMode="auto">
                <a:xfrm>
                  <a:off x="7020239" y="5642621"/>
                  <a:ext cx="3646" cy="30991"/>
                </a:xfrm>
                <a:custGeom>
                  <a:avLst/>
                  <a:gdLst>
                    <a:gd name="T0" fmla="*/ 0 w 11"/>
                    <a:gd name="T1" fmla="*/ 65 h 65"/>
                    <a:gd name="T2" fmla="*/ 0 w 11"/>
                    <a:gd name="T3" fmla="*/ 0 h 65"/>
                    <a:gd name="T4" fmla="*/ 7 w 11"/>
                    <a:gd name="T5" fmla="*/ 8 h 65"/>
                    <a:gd name="T6" fmla="*/ 11 w 11"/>
                    <a:gd name="T7" fmla="*/ 24 h 65"/>
                    <a:gd name="T8" fmla="*/ 3 w 11"/>
                    <a:gd name="T9" fmla="*/ 49 h 65"/>
                    <a:gd name="T10" fmla="*/ 0 w 11"/>
                    <a:gd name="T11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65">
                      <a:moveTo>
                        <a:pt x="0" y="65"/>
                      </a:move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11" y="24"/>
                      </a:lnTo>
                      <a:lnTo>
                        <a:pt x="3" y="49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F89D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116"/>
                <p:cNvSpPr>
                  <a:spLocks/>
                </p:cNvSpPr>
                <p:nvPr/>
              </p:nvSpPr>
              <p:spPr bwMode="auto">
                <a:xfrm>
                  <a:off x="7027531" y="4269913"/>
                  <a:ext cx="52867" cy="437517"/>
                </a:xfrm>
                <a:custGeom>
                  <a:avLst/>
                  <a:gdLst>
                    <a:gd name="T0" fmla="*/ 6 w 115"/>
                    <a:gd name="T1" fmla="*/ 436 h 960"/>
                    <a:gd name="T2" fmla="*/ 0 w 115"/>
                    <a:gd name="T3" fmla="*/ 513 h 960"/>
                    <a:gd name="T4" fmla="*/ 3 w 115"/>
                    <a:gd name="T5" fmla="*/ 630 h 960"/>
                    <a:gd name="T6" fmla="*/ 23 w 115"/>
                    <a:gd name="T7" fmla="*/ 731 h 960"/>
                    <a:gd name="T8" fmla="*/ 28 w 115"/>
                    <a:gd name="T9" fmla="*/ 742 h 960"/>
                    <a:gd name="T10" fmla="*/ 28 w 115"/>
                    <a:gd name="T11" fmla="*/ 960 h 960"/>
                    <a:gd name="T12" fmla="*/ 44 w 115"/>
                    <a:gd name="T13" fmla="*/ 804 h 960"/>
                    <a:gd name="T14" fmla="*/ 68 w 115"/>
                    <a:gd name="T15" fmla="*/ 636 h 960"/>
                    <a:gd name="T16" fmla="*/ 86 w 115"/>
                    <a:gd name="T17" fmla="*/ 565 h 960"/>
                    <a:gd name="T18" fmla="*/ 93 w 115"/>
                    <a:gd name="T19" fmla="*/ 545 h 960"/>
                    <a:gd name="T20" fmla="*/ 102 w 115"/>
                    <a:gd name="T21" fmla="*/ 508 h 960"/>
                    <a:gd name="T22" fmla="*/ 110 w 115"/>
                    <a:gd name="T23" fmla="*/ 352 h 960"/>
                    <a:gd name="T24" fmla="*/ 115 w 115"/>
                    <a:gd name="T25" fmla="*/ 78 h 960"/>
                    <a:gd name="T26" fmla="*/ 115 w 115"/>
                    <a:gd name="T27" fmla="*/ 21 h 960"/>
                    <a:gd name="T28" fmla="*/ 93 w 115"/>
                    <a:gd name="T29" fmla="*/ 0 h 960"/>
                    <a:gd name="T30" fmla="*/ 28 w 115"/>
                    <a:gd name="T31" fmla="*/ 0 h 960"/>
                    <a:gd name="T32" fmla="*/ 28 w 115"/>
                    <a:gd name="T33" fmla="*/ 16 h 960"/>
                    <a:gd name="T34" fmla="*/ 19 w 115"/>
                    <a:gd name="T35" fmla="*/ 270 h 960"/>
                    <a:gd name="T36" fmla="*/ 6 w 115"/>
                    <a:gd name="T37" fmla="*/ 436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5" h="960">
                      <a:moveTo>
                        <a:pt x="6" y="436"/>
                      </a:moveTo>
                      <a:lnTo>
                        <a:pt x="0" y="513"/>
                      </a:lnTo>
                      <a:lnTo>
                        <a:pt x="3" y="630"/>
                      </a:lnTo>
                      <a:lnTo>
                        <a:pt x="23" y="731"/>
                      </a:lnTo>
                      <a:lnTo>
                        <a:pt x="28" y="742"/>
                      </a:lnTo>
                      <a:lnTo>
                        <a:pt x="28" y="960"/>
                      </a:lnTo>
                      <a:lnTo>
                        <a:pt x="44" y="804"/>
                      </a:lnTo>
                      <a:lnTo>
                        <a:pt x="68" y="636"/>
                      </a:lnTo>
                      <a:lnTo>
                        <a:pt x="86" y="565"/>
                      </a:lnTo>
                      <a:lnTo>
                        <a:pt x="93" y="545"/>
                      </a:lnTo>
                      <a:lnTo>
                        <a:pt x="102" y="508"/>
                      </a:lnTo>
                      <a:lnTo>
                        <a:pt x="110" y="352"/>
                      </a:lnTo>
                      <a:lnTo>
                        <a:pt x="115" y="78"/>
                      </a:lnTo>
                      <a:lnTo>
                        <a:pt x="115" y="21"/>
                      </a:lnTo>
                      <a:lnTo>
                        <a:pt x="93" y="0"/>
                      </a:lnTo>
                      <a:lnTo>
                        <a:pt x="28" y="0"/>
                      </a:lnTo>
                      <a:lnTo>
                        <a:pt x="28" y="16"/>
                      </a:lnTo>
                      <a:lnTo>
                        <a:pt x="19" y="270"/>
                      </a:lnTo>
                      <a:lnTo>
                        <a:pt x="6" y="436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17"/>
                <p:cNvSpPr>
                  <a:spLocks/>
                </p:cNvSpPr>
                <p:nvPr/>
              </p:nvSpPr>
              <p:spPr bwMode="auto">
                <a:xfrm>
                  <a:off x="6748614" y="4200639"/>
                  <a:ext cx="306262" cy="1615165"/>
                </a:xfrm>
                <a:custGeom>
                  <a:avLst/>
                  <a:gdLst>
                    <a:gd name="T0" fmla="*/ 575 w 672"/>
                    <a:gd name="T1" fmla="*/ 43 h 3545"/>
                    <a:gd name="T2" fmla="*/ 662 w 672"/>
                    <a:gd name="T3" fmla="*/ 174 h 3545"/>
                    <a:gd name="T4" fmla="*/ 664 w 672"/>
                    <a:gd name="T5" fmla="*/ 229 h 3545"/>
                    <a:gd name="T6" fmla="*/ 672 w 672"/>
                    <a:gd name="T7" fmla="*/ 494 h 3545"/>
                    <a:gd name="T8" fmla="*/ 668 w 672"/>
                    <a:gd name="T9" fmla="*/ 654 h 3545"/>
                    <a:gd name="T10" fmla="*/ 662 w 672"/>
                    <a:gd name="T11" fmla="*/ 698 h 3545"/>
                    <a:gd name="T12" fmla="*/ 652 w 672"/>
                    <a:gd name="T13" fmla="*/ 755 h 3545"/>
                    <a:gd name="T14" fmla="*/ 615 w 672"/>
                    <a:gd name="T15" fmla="*/ 1099 h 3545"/>
                    <a:gd name="T16" fmla="*/ 548 w 672"/>
                    <a:gd name="T17" fmla="*/ 1831 h 3545"/>
                    <a:gd name="T18" fmla="*/ 508 w 672"/>
                    <a:gd name="T19" fmla="*/ 2183 h 3545"/>
                    <a:gd name="T20" fmla="*/ 501 w 672"/>
                    <a:gd name="T21" fmla="*/ 2248 h 3545"/>
                    <a:gd name="T22" fmla="*/ 493 w 672"/>
                    <a:gd name="T23" fmla="*/ 2369 h 3545"/>
                    <a:gd name="T24" fmla="*/ 490 w 672"/>
                    <a:gd name="T25" fmla="*/ 2531 h 3545"/>
                    <a:gd name="T26" fmla="*/ 502 w 672"/>
                    <a:gd name="T27" fmla="*/ 2706 h 3545"/>
                    <a:gd name="T28" fmla="*/ 522 w 672"/>
                    <a:gd name="T29" fmla="*/ 2837 h 3545"/>
                    <a:gd name="T30" fmla="*/ 531 w 672"/>
                    <a:gd name="T31" fmla="*/ 2882 h 3545"/>
                    <a:gd name="T32" fmla="*/ 540 w 672"/>
                    <a:gd name="T33" fmla="*/ 2923 h 3545"/>
                    <a:gd name="T34" fmla="*/ 567 w 672"/>
                    <a:gd name="T35" fmla="*/ 2993 h 3545"/>
                    <a:gd name="T36" fmla="*/ 610 w 672"/>
                    <a:gd name="T37" fmla="*/ 3068 h 3545"/>
                    <a:gd name="T38" fmla="*/ 618 w 672"/>
                    <a:gd name="T39" fmla="*/ 3079 h 3545"/>
                    <a:gd name="T40" fmla="*/ 618 w 672"/>
                    <a:gd name="T41" fmla="*/ 3125 h 3545"/>
                    <a:gd name="T42" fmla="*/ 608 w 672"/>
                    <a:gd name="T43" fmla="*/ 3349 h 3545"/>
                    <a:gd name="T44" fmla="*/ 594 w 672"/>
                    <a:gd name="T45" fmla="*/ 3451 h 3545"/>
                    <a:gd name="T46" fmla="*/ 582 w 672"/>
                    <a:gd name="T47" fmla="*/ 3500 h 3545"/>
                    <a:gd name="T48" fmla="*/ 575 w 672"/>
                    <a:gd name="T49" fmla="*/ 3515 h 3545"/>
                    <a:gd name="T50" fmla="*/ 570 w 672"/>
                    <a:gd name="T51" fmla="*/ 3521 h 3545"/>
                    <a:gd name="T52" fmla="*/ 554 w 672"/>
                    <a:gd name="T53" fmla="*/ 3531 h 3545"/>
                    <a:gd name="T54" fmla="*/ 518 w 672"/>
                    <a:gd name="T55" fmla="*/ 3539 h 3545"/>
                    <a:gd name="T56" fmla="*/ 419 w 672"/>
                    <a:gd name="T57" fmla="*/ 3545 h 3545"/>
                    <a:gd name="T58" fmla="*/ 187 w 672"/>
                    <a:gd name="T59" fmla="*/ 3523 h 3545"/>
                    <a:gd name="T60" fmla="*/ 138 w 672"/>
                    <a:gd name="T61" fmla="*/ 3515 h 3545"/>
                    <a:gd name="T62" fmla="*/ 144 w 672"/>
                    <a:gd name="T63" fmla="*/ 3488 h 3545"/>
                    <a:gd name="T64" fmla="*/ 162 w 672"/>
                    <a:gd name="T65" fmla="*/ 3344 h 3545"/>
                    <a:gd name="T66" fmla="*/ 166 w 672"/>
                    <a:gd name="T67" fmla="*/ 3246 h 3545"/>
                    <a:gd name="T68" fmla="*/ 160 w 672"/>
                    <a:gd name="T69" fmla="*/ 3209 h 3545"/>
                    <a:gd name="T70" fmla="*/ 157 w 672"/>
                    <a:gd name="T71" fmla="*/ 3103 h 3545"/>
                    <a:gd name="T72" fmla="*/ 140 w 672"/>
                    <a:gd name="T73" fmla="*/ 2800 h 3545"/>
                    <a:gd name="T74" fmla="*/ 138 w 672"/>
                    <a:gd name="T75" fmla="*/ 2708 h 3545"/>
                    <a:gd name="T76" fmla="*/ 125 w 672"/>
                    <a:gd name="T77" fmla="*/ 2643 h 3545"/>
                    <a:gd name="T78" fmla="*/ 75 w 672"/>
                    <a:gd name="T79" fmla="*/ 2272 h 3545"/>
                    <a:gd name="T80" fmla="*/ 34 w 672"/>
                    <a:gd name="T81" fmla="*/ 1888 h 3545"/>
                    <a:gd name="T82" fmla="*/ 14 w 672"/>
                    <a:gd name="T83" fmla="*/ 1624 h 3545"/>
                    <a:gd name="T84" fmla="*/ 0 w 672"/>
                    <a:gd name="T85" fmla="*/ 1374 h 3545"/>
                    <a:gd name="T86" fmla="*/ 0 w 672"/>
                    <a:gd name="T87" fmla="*/ 1156 h 3545"/>
                    <a:gd name="T88" fmla="*/ 6 w 672"/>
                    <a:gd name="T89" fmla="*/ 1069 h 3545"/>
                    <a:gd name="T90" fmla="*/ 22 w 672"/>
                    <a:gd name="T91" fmla="*/ 908 h 3545"/>
                    <a:gd name="T92" fmla="*/ 45 w 672"/>
                    <a:gd name="T93" fmla="*/ 617 h 3545"/>
                    <a:gd name="T94" fmla="*/ 58 w 672"/>
                    <a:gd name="T95" fmla="*/ 371 h 3545"/>
                    <a:gd name="T96" fmla="*/ 58 w 672"/>
                    <a:gd name="T97" fmla="*/ 180 h 3545"/>
                    <a:gd name="T98" fmla="*/ 50 w 672"/>
                    <a:gd name="T99" fmla="*/ 109 h 3545"/>
                    <a:gd name="T100" fmla="*/ 48 w 672"/>
                    <a:gd name="T101" fmla="*/ 91 h 3545"/>
                    <a:gd name="T102" fmla="*/ 53 w 672"/>
                    <a:gd name="T103" fmla="*/ 62 h 3545"/>
                    <a:gd name="T104" fmla="*/ 70 w 672"/>
                    <a:gd name="T105" fmla="*/ 39 h 3545"/>
                    <a:gd name="T106" fmla="*/ 97 w 672"/>
                    <a:gd name="T107" fmla="*/ 21 h 3545"/>
                    <a:gd name="T108" fmla="*/ 151 w 672"/>
                    <a:gd name="T109" fmla="*/ 5 h 3545"/>
                    <a:gd name="T110" fmla="*/ 246 w 672"/>
                    <a:gd name="T111" fmla="*/ 0 h 3545"/>
                    <a:gd name="T112" fmla="*/ 399 w 672"/>
                    <a:gd name="T113" fmla="*/ 12 h 3545"/>
                    <a:gd name="T114" fmla="*/ 556 w 672"/>
                    <a:gd name="T115" fmla="*/ 39 h 3545"/>
                    <a:gd name="T116" fmla="*/ 575 w 672"/>
                    <a:gd name="T117" fmla="*/ 43 h 3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72" h="3545">
                      <a:moveTo>
                        <a:pt x="575" y="43"/>
                      </a:moveTo>
                      <a:lnTo>
                        <a:pt x="662" y="174"/>
                      </a:lnTo>
                      <a:lnTo>
                        <a:pt x="664" y="229"/>
                      </a:lnTo>
                      <a:lnTo>
                        <a:pt x="672" y="494"/>
                      </a:lnTo>
                      <a:lnTo>
                        <a:pt x="668" y="654"/>
                      </a:lnTo>
                      <a:lnTo>
                        <a:pt x="662" y="698"/>
                      </a:lnTo>
                      <a:lnTo>
                        <a:pt x="652" y="755"/>
                      </a:lnTo>
                      <a:lnTo>
                        <a:pt x="615" y="1099"/>
                      </a:lnTo>
                      <a:lnTo>
                        <a:pt x="548" y="1831"/>
                      </a:lnTo>
                      <a:lnTo>
                        <a:pt x="508" y="2183"/>
                      </a:lnTo>
                      <a:lnTo>
                        <a:pt x="501" y="2248"/>
                      </a:lnTo>
                      <a:lnTo>
                        <a:pt x="493" y="2369"/>
                      </a:lnTo>
                      <a:lnTo>
                        <a:pt x="490" y="2531"/>
                      </a:lnTo>
                      <a:lnTo>
                        <a:pt x="502" y="2706"/>
                      </a:lnTo>
                      <a:lnTo>
                        <a:pt x="522" y="2837"/>
                      </a:lnTo>
                      <a:lnTo>
                        <a:pt x="531" y="2882"/>
                      </a:lnTo>
                      <a:lnTo>
                        <a:pt x="540" y="2923"/>
                      </a:lnTo>
                      <a:lnTo>
                        <a:pt x="567" y="2993"/>
                      </a:lnTo>
                      <a:lnTo>
                        <a:pt x="610" y="3068"/>
                      </a:lnTo>
                      <a:lnTo>
                        <a:pt x="618" y="3079"/>
                      </a:lnTo>
                      <a:lnTo>
                        <a:pt x="618" y="3125"/>
                      </a:lnTo>
                      <a:lnTo>
                        <a:pt x="608" y="3349"/>
                      </a:lnTo>
                      <a:lnTo>
                        <a:pt x="594" y="3451"/>
                      </a:lnTo>
                      <a:lnTo>
                        <a:pt x="582" y="3500"/>
                      </a:lnTo>
                      <a:lnTo>
                        <a:pt x="575" y="3515"/>
                      </a:lnTo>
                      <a:lnTo>
                        <a:pt x="570" y="3521"/>
                      </a:lnTo>
                      <a:lnTo>
                        <a:pt x="554" y="3531"/>
                      </a:lnTo>
                      <a:lnTo>
                        <a:pt x="518" y="3539"/>
                      </a:lnTo>
                      <a:lnTo>
                        <a:pt x="419" y="3545"/>
                      </a:lnTo>
                      <a:lnTo>
                        <a:pt x="187" y="3523"/>
                      </a:lnTo>
                      <a:lnTo>
                        <a:pt x="138" y="3515"/>
                      </a:lnTo>
                      <a:lnTo>
                        <a:pt x="144" y="3488"/>
                      </a:lnTo>
                      <a:lnTo>
                        <a:pt x="162" y="3344"/>
                      </a:lnTo>
                      <a:lnTo>
                        <a:pt x="166" y="3246"/>
                      </a:lnTo>
                      <a:lnTo>
                        <a:pt x="160" y="3209"/>
                      </a:lnTo>
                      <a:lnTo>
                        <a:pt x="157" y="3103"/>
                      </a:lnTo>
                      <a:lnTo>
                        <a:pt x="140" y="2800"/>
                      </a:lnTo>
                      <a:lnTo>
                        <a:pt x="138" y="2708"/>
                      </a:lnTo>
                      <a:lnTo>
                        <a:pt x="125" y="2643"/>
                      </a:lnTo>
                      <a:lnTo>
                        <a:pt x="75" y="2272"/>
                      </a:lnTo>
                      <a:lnTo>
                        <a:pt x="34" y="1888"/>
                      </a:lnTo>
                      <a:lnTo>
                        <a:pt x="14" y="1624"/>
                      </a:lnTo>
                      <a:lnTo>
                        <a:pt x="0" y="1374"/>
                      </a:lnTo>
                      <a:lnTo>
                        <a:pt x="0" y="1156"/>
                      </a:lnTo>
                      <a:lnTo>
                        <a:pt x="6" y="1069"/>
                      </a:lnTo>
                      <a:lnTo>
                        <a:pt x="22" y="908"/>
                      </a:lnTo>
                      <a:lnTo>
                        <a:pt x="45" y="617"/>
                      </a:lnTo>
                      <a:lnTo>
                        <a:pt x="58" y="371"/>
                      </a:lnTo>
                      <a:lnTo>
                        <a:pt x="58" y="180"/>
                      </a:lnTo>
                      <a:lnTo>
                        <a:pt x="50" y="109"/>
                      </a:lnTo>
                      <a:lnTo>
                        <a:pt x="48" y="91"/>
                      </a:lnTo>
                      <a:lnTo>
                        <a:pt x="53" y="62"/>
                      </a:lnTo>
                      <a:lnTo>
                        <a:pt x="70" y="39"/>
                      </a:lnTo>
                      <a:lnTo>
                        <a:pt x="97" y="21"/>
                      </a:lnTo>
                      <a:lnTo>
                        <a:pt x="151" y="5"/>
                      </a:lnTo>
                      <a:lnTo>
                        <a:pt x="246" y="0"/>
                      </a:lnTo>
                      <a:lnTo>
                        <a:pt x="399" y="12"/>
                      </a:lnTo>
                      <a:lnTo>
                        <a:pt x="556" y="39"/>
                      </a:lnTo>
                      <a:lnTo>
                        <a:pt x="575" y="43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1" name="Freeform 118"/>
                <p:cNvSpPr>
                  <a:spLocks/>
                </p:cNvSpPr>
                <p:nvPr/>
              </p:nvSpPr>
              <p:spPr bwMode="auto">
                <a:xfrm>
                  <a:off x="7308270" y="1415117"/>
                  <a:ext cx="271625" cy="915139"/>
                </a:xfrm>
                <a:custGeom>
                  <a:avLst/>
                  <a:gdLst>
                    <a:gd name="T0" fmla="*/ 132 w 596"/>
                    <a:gd name="T1" fmla="*/ 236 h 2004"/>
                    <a:gd name="T2" fmla="*/ 150 w 596"/>
                    <a:gd name="T3" fmla="*/ 220 h 2004"/>
                    <a:gd name="T4" fmla="*/ 187 w 596"/>
                    <a:gd name="T5" fmla="*/ 205 h 2004"/>
                    <a:gd name="T6" fmla="*/ 210 w 596"/>
                    <a:gd name="T7" fmla="*/ 207 h 2004"/>
                    <a:gd name="T8" fmla="*/ 219 w 596"/>
                    <a:gd name="T9" fmla="*/ 214 h 2004"/>
                    <a:gd name="T10" fmla="*/ 237 w 596"/>
                    <a:gd name="T11" fmla="*/ 230 h 2004"/>
                    <a:gd name="T12" fmla="*/ 287 w 596"/>
                    <a:gd name="T13" fmla="*/ 263 h 2004"/>
                    <a:gd name="T14" fmla="*/ 306 w 596"/>
                    <a:gd name="T15" fmla="*/ 280 h 2004"/>
                    <a:gd name="T16" fmla="*/ 310 w 596"/>
                    <a:gd name="T17" fmla="*/ 308 h 2004"/>
                    <a:gd name="T18" fmla="*/ 307 w 596"/>
                    <a:gd name="T19" fmla="*/ 370 h 2004"/>
                    <a:gd name="T20" fmla="*/ 299 w 596"/>
                    <a:gd name="T21" fmla="*/ 432 h 2004"/>
                    <a:gd name="T22" fmla="*/ 282 w 596"/>
                    <a:gd name="T23" fmla="*/ 497 h 2004"/>
                    <a:gd name="T24" fmla="*/ 246 w 596"/>
                    <a:gd name="T25" fmla="*/ 596 h 2004"/>
                    <a:gd name="T26" fmla="*/ 186 w 596"/>
                    <a:gd name="T27" fmla="*/ 723 h 2004"/>
                    <a:gd name="T28" fmla="*/ 153 w 596"/>
                    <a:gd name="T29" fmla="*/ 781 h 2004"/>
                    <a:gd name="T30" fmla="*/ 121 w 596"/>
                    <a:gd name="T31" fmla="*/ 839 h 2004"/>
                    <a:gd name="T32" fmla="*/ 66 w 596"/>
                    <a:gd name="T33" fmla="*/ 954 h 2004"/>
                    <a:gd name="T34" fmla="*/ 25 w 596"/>
                    <a:gd name="T35" fmla="*/ 1073 h 2004"/>
                    <a:gd name="T36" fmla="*/ 7 w 596"/>
                    <a:gd name="T37" fmla="*/ 1165 h 2004"/>
                    <a:gd name="T38" fmla="*/ 0 w 596"/>
                    <a:gd name="T39" fmla="*/ 1229 h 2004"/>
                    <a:gd name="T40" fmla="*/ 0 w 596"/>
                    <a:gd name="T41" fmla="*/ 1262 h 2004"/>
                    <a:gd name="T42" fmla="*/ 7 w 596"/>
                    <a:gd name="T43" fmla="*/ 1310 h 2004"/>
                    <a:gd name="T44" fmla="*/ 36 w 596"/>
                    <a:gd name="T45" fmla="*/ 1404 h 2004"/>
                    <a:gd name="T46" fmla="*/ 107 w 596"/>
                    <a:gd name="T47" fmla="*/ 1538 h 2004"/>
                    <a:gd name="T48" fmla="*/ 193 w 596"/>
                    <a:gd name="T49" fmla="*/ 1669 h 2004"/>
                    <a:gd name="T50" fmla="*/ 247 w 596"/>
                    <a:gd name="T51" fmla="*/ 1759 h 2004"/>
                    <a:gd name="T52" fmla="*/ 293 w 596"/>
                    <a:gd name="T53" fmla="*/ 1852 h 2004"/>
                    <a:gd name="T54" fmla="*/ 322 w 596"/>
                    <a:gd name="T55" fmla="*/ 1952 h 2004"/>
                    <a:gd name="T56" fmla="*/ 328 w 596"/>
                    <a:gd name="T57" fmla="*/ 2004 h 2004"/>
                    <a:gd name="T58" fmla="*/ 427 w 596"/>
                    <a:gd name="T59" fmla="*/ 1797 h 2004"/>
                    <a:gd name="T60" fmla="*/ 525 w 596"/>
                    <a:gd name="T61" fmla="*/ 1589 h 2004"/>
                    <a:gd name="T62" fmla="*/ 541 w 596"/>
                    <a:gd name="T63" fmla="*/ 1531 h 2004"/>
                    <a:gd name="T64" fmla="*/ 570 w 596"/>
                    <a:gd name="T65" fmla="*/ 1417 h 2004"/>
                    <a:gd name="T66" fmla="*/ 591 w 596"/>
                    <a:gd name="T67" fmla="*/ 1303 h 2004"/>
                    <a:gd name="T68" fmla="*/ 596 w 596"/>
                    <a:gd name="T69" fmla="*/ 1188 h 2004"/>
                    <a:gd name="T70" fmla="*/ 590 w 596"/>
                    <a:gd name="T71" fmla="*/ 1131 h 2004"/>
                    <a:gd name="T72" fmla="*/ 580 w 596"/>
                    <a:gd name="T73" fmla="*/ 1050 h 2004"/>
                    <a:gd name="T74" fmla="*/ 546 w 596"/>
                    <a:gd name="T75" fmla="*/ 892 h 2004"/>
                    <a:gd name="T76" fmla="*/ 509 w 596"/>
                    <a:gd name="T77" fmla="*/ 737 h 2004"/>
                    <a:gd name="T78" fmla="*/ 489 w 596"/>
                    <a:gd name="T79" fmla="*/ 619 h 2004"/>
                    <a:gd name="T80" fmla="*/ 482 w 596"/>
                    <a:gd name="T81" fmla="*/ 538 h 2004"/>
                    <a:gd name="T82" fmla="*/ 481 w 596"/>
                    <a:gd name="T83" fmla="*/ 497 h 2004"/>
                    <a:gd name="T84" fmla="*/ 483 w 596"/>
                    <a:gd name="T85" fmla="*/ 432 h 2004"/>
                    <a:gd name="T86" fmla="*/ 490 w 596"/>
                    <a:gd name="T87" fmla="*/ 334 h 2004"/>
                    <a:gd name="T88" fmla="*/ 488 w 596"/>
                    <a:gd name="T89" fmla="*/ 269 h 2004"/>
                    <a:gd name="T90" fmla="*/ 481 w 596"/>
                    <a:gd name="T91" fmla="*/ 236 h 2004"/>
                    <a:gd name="T92" fmla="*/ 478 w 596"/>
                    <a:gd name="T93" fmla="*/ 202 h 2004"/>
                    <a:gd name="T94" fmla="*/ 457 w 596"/>
                    <a:gd name="T95" fmla="*/ 140 h 2004"/>
                    <a:gd name="T96" fmla="*/ 420 w 596"/>
                    <a:gd name="T97" fmla="*/ 82 h 2004"/>
                    <a:gd name="T98" fmla="*/ 374 w 596"/>
                    <a:gd name="T99" fmla="*/ 35 h 2004"/>
                    <a:gd name="T100" fmla="*/ 349 w 596"/>
                    <a:gd name="T101" fmla="*/ 17 h 2004"/>
                    <a:gd name="T102" fmla="*/ 337 w 596"/>
                    <a:gd name="T103" fmla="*/ 10 h 2004"/>
                    <a:gd name="T104" fmla="*/ 307 w 596"/>
                    <a:gd name="T105" fmla="*/ 1 h 2004"/>
                    <a:gd name="T106" fmla="*/ 274 w 596"/>
                    <a:gd name="T107" fmla="*/ 0 h 2004"/>
                    <a:gd name="T108" fmla="*/ 239 w 596"/>
                    <a:gd name="T109" fmla="*/ 6 h 2004"/>
                    <a:gd name="T110" fmla="*/ 204 w 596"/>
                    <a:gd name="T111" fmla="*/ 18 h 2004"/>
                    <a:gd name="T112" fmla="*/ 171 w 596"/>
                    <a:gd name="T113" fmla="*/ 37 h 2004"/>
                    <a:gd name="T114" fmla="*/ 142 w 596"/>
                    <a:gd name="T115" fmla="*/ 60 h 2004"/>
                    <a:gd name="T116" fmla="*/ 118 w 596"/>
                    <a:gd name="T117" fmla="*/ 88 h 2004"/>
                    <a:gd name="T118" fmla="*/ 110 w 596"/>
                    <a:gd name="T119" fmla="*/ 104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6" h="2004">
                      <a:moveTo>
                        <a:pt x="132" y="236"/>
                      </a:moveTo>
                      <a:lnTo>
                        <a:pt x="150" y="220"/>
                      </a:lnTo>
                      <a:lnTo>
                        <a:pt x="187" y="205"/>
                      </a:lnTo>
                      <a:lnTo>
                        <a:pt x="210" y="207"/>
                      </a:lnTo>
                      <a:lnTo>
                        <a:pt x="219" y="214"/>
                      </a:lnTo>
                      <a:lnTo>
                        <a:pt x="237" y="230"/>
                      </a:lnTo>
                      <a:lnTo>
                        <a:pt x="287" y="263"/>
                      </a:lnTo>
                      <a:lnTo>
                        <a:pt x="306" y="280"/>
                      </a:lnTo>
                      <a:lnTo>
                        <a:pt x="310" y="308"/>
                      </a:lnTo>
                      <a:lnTo>
                        <a:pt x="307" y="370"/>
                      </a:lnTo>
                      <a:lnTo>
                        <a:pt x="299" y="432"/>
                      </a:lnTo>
                      <a:lnTo>
                        <a:pt x="282" y="497"/>
                      </a:lnTo>
                      <a:lnTo>
                        <a:pt x="246" y="596"/>
                      </a:lnTo>
                      <a:lnTo>
                        <a:pt x="186" y="723"/>
                      </a:lnTo>
                      <a:lnTo>
                        <a:pt x="153" y="781"/>
                      </a:lnTo>
                      <a:lnTo>
                        <a:pt x="121" y="839"/>
                      </a:lnTo>
                      <a:lnTo>
                        <a:pt x="66" y="954"/>
                      </a:lnTo>
                      <a:lnTo>
                        <a:pt x="25" y="1073"/>
                      </a:lnTo>
                      <a:lnTo>
                        <a:pt x="7" y="1165"/>
                      </a:lnTo>
                      <a:lnTo>
                        <a:pt x="0" y="1229"/>
                      </a:lnTo>
                      <a:lnTo>
                        <a:pt x="0" y="1262"/>
                      </a:lnTo>
                      <a:lnTo>
                        <a:pt x="7" y="1310"/>
                      </a:lnTo>
                      <a:lnTo>
                        <a:pt x="36" y="1404"/>
                      </a:lnTo>
                      <a:lnTo>
                        <a:pt x="107" y="1538"/>
                      </a:lnTo>
                      <a:lnTo>
                        <a:pt x="193" y="1669"/>
                      </a:lnTo>
                      <a:lnTo>
                        <a:pt x="247" y="1759"/>
                      </a:lnTo>
                      <a:lnTo>
                        <a:pt x="293" y="1852"/>
                      </a:lnTo>
                      <a:lnTo>
                        <a:pt x="322" y="1952"/>
                      </a:lnTo>
                      <a:lnTo>
                        <a:pt x="328" y="2004"/>
                      </a:lnTo>
                      <a:lnTo>
                        <a:pt x="427" y="1797"/>
                      </a:lnTo>
                      <a:lnTo>
                        <a:pt x="525" y="1589"/>
                      </a:lnTo>
                      <a:lnTo>
                        <a:pt x="541" y="1531"/>
                      </a:lnTo>
                      <a:lnTo>
                        <a:pt x="570" y="1417"/>
                      </a:lnTo>
                      <a:lnTo>
                        <a:pt x="591" y="1303"/>
                      </a:lnTo>
                      <a:lnTo>
                        <a:pt x="596" y="1188"/>
                      </a:lnTo>
                      <a:lnTo>
                        <a:pt x="590" y="1131"/>
                      </a:lnTo>
                      <a:lnTo>
                        <a:pt x="580" y="1050"/>
                      </a:lnTo>
                      <a:lnTo>
                        <a:pt x="546" y="892"/>
                      </a:lnTo>
                      <a:lnTo>
                        <a:pt x="509" y="737"/>
                      </a:lnTo>
                      <a:lnTo>
                        <a:pt x="489" y="619"/>
                      </a:lnTo>
                      <a:lnTo>
                        <a:pt x="482" y="538"/>
                      </a:lnTo>
                      <a:lnTo>
                        <a:pt x="481" y="497"/>
                      </a:lnTo>
                      <a:lnTo>
                        <a:pt x="483" y="432"/>
                      </a:lnTo>
                      <a:lnTo>
                        <a:pt x="490" y="334"/>
                      </a:lnTo>
                      <a:lnTo>
                        <a:pt x="488" y="269"/>
                      </a:lnTo>
                      <a:lnTo>
                        <a:pt x="481" y="236"/>
                      </a:lnTo>
                      <a:lnTo>
                        <a:pt x="478" y="202"/>
                      </a:lnTo>
                      <a:lnTo>
                        <a:pt x="457" y="140"/>
                      </a:lnTo>
                      <a:lnTo>
                        <a:pt x="420" y="82"/>
                      </a:lnTo>
                      <a:lnTo>
                        <a:pt x="374" y="35"/>
                      </a:lnTo>
                      <a:lnTo>
                        <a:pt x="349" y="17"/>
                      </a:lnTo>
                      <a:lnTo>
                        <a:pt x="337" y="10"/>
                      </a:lnTo>
                      <a:lnTo>
                        <a:pt x="307" y="1"/>
                      </a:lnTo>
                      <a:lnTo>
                        <a:pt x="274" y="0"/>
                      </a:lnTo>
                      <a:lnTo>
                        <a:pt x="239" y="6"/>
                      </a:lnTo>
                      <a:lnTo>
                        <a:pt x="204" y="18"/>
                      </a:lnTo>
                      <a:lnTo>
                        <a:pt x="171" y="37"/>
                      </a:lnTo>
                      <a:lnTo>
                        <a:pt x="142" y="60"/>
                      </a:lnTo>
                      <a:lnTo>
                        <a:pt x="118" y="88"/>
                      </a:lnTo>
                      <a:lnTo>
                        <a:pt x="110" y="10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19"/>
                <p:cNvSpPr>
                  <a:spLocks/>
                </p:cNvSpPr>
                <p:nvPr/>
              </p:nvSpPr>
              <p:spPr bwMode="auto">
                <a:xfrm>
                  <a:off x="6841586" y="1431524"/>
                  <a:ext cx="455746" cy="937015"/>
                </a:xfrm>
                <a:custGeom>
                  <a:avLst/>
                  <a:gdLst>
                    <a:gd name="T0" fmla="*/ 886 w 1001"/>
                    <a:gd name="T1" fmla="*/ 875 h 2057"/>
                    <a:gd name="T2" fmla="*/ 857 w 1001"/>
                    <a:gd name="T3" fmla="*/ 1053 h 2057"/>
                    <a:gd name="T4" fmla="*/ 872 w 1001"/>
                    <a:gd name="T5" fmla="*/ 1118 h 2057"/>
                    <a:gd name="T6" fmla="*/ 915 w 1001"/>
                    <a:gd name="T7" fmla="*/ 1266 h 2057"/>
                    <a:gd name="T8" fmla="*/ 915 w 1001"/>
                    <a:gd name="T9" fmla="*/ 1664 h 2057"/>
                    <a:gd name="T10" fmla="*/ 64 w 1001"/>
                    <a:gd name="T11" fmla="*/ 2057 h 2057"/>
                    <a:gd name="T12" fmla="*/ 89 w 1001"/>
                    <a:gd name="T13" fmla="*/ 1710 h 2057"/>
                    <a:gd name="T14" fmla="*/ 122 w 1001"/>
                    <a:gd name="T15" fmla="*/ 1494 h 2057"/>
                    <a:gd name="T16" fmla="*/ 154 w 1001"/>
                    <a:gd name="T17" fmla="*/ 1420 h 2057"/>
                    <a:gd name="T18" fmla="*/ 252 w 1001"/>
                    <a:gd name="T19" fmla="*/ 1298 h 2057"/>
                    <a:gd name="T20" fmla="*/ 303 w 1001"/>
                    <a:gd name="T21" fmla="*/ 1139 h 2057"/>
                    <a:gd name="T22" fmla="*/ 218 w 1001"/>
                    <a:gd name="T23" fmla="*/ 1144 h 2057"/>
                    <a:gd name="T24" fmla="*/ 100 w 1001"/>
                    <a:gd name="T25" fmla="*/ 1110 h 2057"/>
                    <a:gd name="T26" fmla="*/ 65 w 1001"/>
                    <a:gd name="T27" fmla="*/ 1063 h 2057"/>
                    <a:gd name="T28" fmla="*/ 60 w 1001"/>
                    <a:gd name="T29" fmla="*/ 1005 h 2057"/>
                    <a:gd name="T30" fmla="*/ 53 w 1001"/>
                    <a:gd name="T31" fmla="*/ 931 h 2057"/>
                    <a:gd name="T32" fmla="*/ 12 w 1001"/>
                    <a:gd name="T33" fmla="*/ 757 h 2057"/>
                    <a:gd name="T34" fmla="*/ 3 w 1001"/>
                    <a:gd name="T35" fmla="*/ 639 h 2057"/>
                    <a:gd name="T36" fmla="*/ 25 w 1001"/>
                    <a:gd name="T37" fmla="*/ 565 h 2057"/>
                    <a:gd name="T38" fmla="*/ 64 w 1001"/>
                    <a:gd name="T39" fmla="*/ 506 h 2057"/>
                    <a:gd name="T40" fmla="*/ 69 w 1001"/>
                    <a:gd name="T41" fmla="*/ 421 h 2057"/>
                    <a:gd name="T42" fmla="*/ 86 w 1001"/>
                    <a:gd name="T43" fmla="*/ 353 h 2057"/>
                    <a:gd name="T44" fmla="*/ 148 w 1001"/>
                    <a:gd name="T45" fmla="*/ 230 h 2057"/>
                    <a:gd name="T46" fmla="*/ 235 w 1001"/>
                    <a:gd name="T47" fmla="*/ 85 h 2057"/>
                    <a:gd name="T48" fmla="*/ 323 w 1001"/>
                    <a:gd name="T49" fmla="*/ 16 h 2057"/>
                    <a:gd name="T50" fmla="*/ 370 w 1001"/>
                    <a:gd name="T51" fmla="*/ 4 h 2057"/>
                    <a:gd name="T52" fmla="*/ 474 w 1001"/>
                    <a:gd name="T53" fmla="*/ 2 h 2057"/>
                    <a:gd name="T54" fmla="*/ 774 w 1001"/>
                    <a:gd name="T55" fmla="*/ 58 h 2057"/>
                    <a:gd name="T56" fmla="*/ 818 w 1001"/>
                    <a:gd name="T57" fmla="*/ 79 h 2057"/>
                    <a:gd name="T58" fmla="*/ 934 w 1001"/>
                    <a:gd name="T59" fmla="*/ 233 h 2057"/>
                    <a:gd name="T60" fmla="*/ 984 w 1001"/>
                    <a:gd name="T61" fmla="*/ 365 h 2057"/>
                    <a:gd name="T62" fmla="*/ 1001 w 1001"/>
                    <a:gd name="T63" fmla="*/ 494 h 2057"/>
                    <a:gd name="T64" fmla="*/ 983 w 1001"/>
                    <a:gd name="T65" fmla="*/ 644 h 2057"/>
                    <a:gd name="T66" fmla="*/ 919 w 1001"/>
                    <a:gd name="T67" fmla="*/ 811 h 20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01" h="2057">
                      <a:moveTo>
                        <a:pt x="893" y="855"/>
                      </a:moveTo>
                      <a:lnTo>
                        <a:pt x="886" y="875"/>
                      </a:lnTo>
                      <a:lnTo>
                        <a:pt x="859" y="987"/>
                      </a:lnTo>
                      <a:lnTo>
                        <a:pt x="857" y="1053"/>
                      </a:lnTo>
                      <a:lnTo>
                        <a:pt x="865" y="1097"/>
                      </a:lnTo>
                      <a:lnTo>
                        <a:pt x="872" y="1118"/>
                      </a:lnTo>
                      <a:lnTo>
                        <a:pt x="899" y="1192"/>
                      </a:lnTo>
                      <a:lnTo>
                        <a:pt x="915" y="1266"/>
                      </a:lnTo>
                      <a:lnTo>
                        <a:pt x="915" y="1270"/>
                      </a:lnTo>
                      <a:lnTo>
                        <a:pt x="915" y="1664"/>
                      </a:lnTo>
                      <a:lnTo>
                        <a:pt x="654" y="2057"/>
                      </a:lnTo>
                      <a:lnTo>
                        <a:pt x="64" y="2057"/>
                      </a:lnTo>
                      <a:lnTo>
                        <a:pt x="66" y="1999"/>
                      </a:lnTo>
                      <a:lnTo>
                        <a:pt x="89" y="1710"/>
                      </a:lnTo>
                      <a:lnTo>
                        <a:pt x="107" y="1569"/>
                      </a:lnTo>
                      <a:lnTo>
                        <a:pt x="122" y="1494"/>
                      </a:lnTo>
                      <a:lnTo>
                        <a:pt x="129" y="1467"/>
                      </a:lnTo>
                      <a:lnTo>
                        <a:pt x="154" y="1420"/>
                      </a:lnTo>
                      <a:lnTo>
                        <a:pt x="200" y="1353"/>
                      </a:lnTo>
                      <a:lnTo>
                        <a:pt x="252" y="1298"/>
                      </a:lnTo>
                      <a:lnTo>
                        <a:pt x="260" y="1293"/>
                      </a:lnTo>
                      <a:lnTo>
                        <a:pt x="303" y="1139"/>
                      </a:lnTo>
                      <a:lnTo>
                        <a:pt x="295" y="1140"/>
                      </a:lnTo>
                      <a:lnTo>
                        <a:pt x="218" y="1144"/>
                      </a:lnTo>
                      <a:lnTo>
                        <a:pt x="143" y="1130"/>
                      </a:lnTo>
                      <a:lnTo>
                        <a:pt x="100" y="1110"/>
                      </a:lnTo>
                      <a:lnTo>
                        <a:pt x="75" y="1084"/>
                      </a:lnTo>
                      <a:lnTo>
                        <a:pt x="65" y="1063"/>
                      </a:lnTo>
                      <a:lnTo>
                        <a:pt x="59" y="1036"/>
                      </a:lnTo>
                      <a:lnTo>
                        <a:pt x="60" y="1005"/>
                      </a:lnTo>
                      <a:lnTo>
                        <a:pt x="64" y="987"/>
                      </a:lnTo>
                      <a:lnTo>
                        <a:pt x="53" y="931"/>
                      </a:lnTo>
                      <a:lnTo>
                        <a:pt x="20" y="790"/>
                      </a:lnTo>
                      <a:lnTo>
                        <a:pt x="12" y="757"/>
                      </a:lnTo>
                      <a:lnTo>
                        <a:pt x="0" y="691"/>
                      </a:lnTo>
                      <a:lnTo>
                        <a:pt x="3" y="639"/>
                      </a:lnTo>
                      <a:lnTo>
                        <a:pt x="10" y="604"/>
                      </a:lnTo>
                      <a:lnTo>
                        <a:pt x="25" y="565"/>
                      </a:lnTo>
                      <a:lnTo>
                        <a:pt x="48" y="526"/>
                      </a:lnTo>
                      <a:lnTo>
                        <a:pt x="64" y="506"/>
                      </a:lnTo>
                      <a:lnTo>
                        <a:pt x="64" y="493"/>
                      </a:lnTo>
                      <a:lnTo>
                        <a:pt x="69" y="421"/>
                      </a:lnTo>
                      <a:lnTo>
                        <a:pt x="79" y="371"/>
                      </a:lnTo>
                      <a:lnTo>
                        <a:pt x="86" y="353"/>
                      </a:lnTo>
                      <a:lnTo>
                        <a:pt x="103" y="330"/>
                      </a:lnTo>
                      <a:lnTo>
                        <a:pt x="148" y="230"/>
                      </a:lnTo>
                      <a:lnTo>
                        <a:pt x="195" y="140"/>
                      </a:lnTo>
                      <a:lnTo>
                        <a:pt x="235" y="85"/>
                      </a:lnTo>
                      <a:lnTo>
                        <a:pt x="281" y="40"/>
                      </a:lnTo>
                      <a:lnTo>
                        <a:pt x="323" y="16"/>
                      </a:lnTo>
                      <a:lnTo>
                        <a:pt x="354" y="7"/>
                      </a:lnTo>
                      <a:lnTo>
                        <a:pt x="370" y="4"/>
                      </a:lnTo>
                      <a:lnTo>
                        <a:pt x="403" y="0"/>
                      </a:lnTo>
                      <a:lnTo>
                        <a:pt x="474" y="2"/>
                      </a:lnTo>
                      <a:lnTo>
                        <a:pt x="585" y="15"/>
                      </a:lnTo>
                      <a:lnTo>
                        <a:pt x="774" y="58"/>
                      </a:lnTo>
                      <a:lnTo>
                        <a:pt x="806" y="69"/>
                      </a:lnTo>
                      <a:lnTo>
                        <a:pt x="818" y="79"/>
                      </a:lnTo>
                      <a:lnTo>
                        <a:pt x="883" y="154"/>
                      </a:lnTo>
                      <a:lnTo>
                        <a:pt x="934" y="233"/>
                      </a:lnTo>
                      <a:lnTo>
                        <a:pt x="967" y="309"/>
                      </a:lnTo>
                      <a:lnTo>
                        <a:pt x="984" y="365"/>
                      </a:lnTo>
                      <a:lnTo>
                        <a:pt x="996" y="428"/>
                      </a:lnTo>
                      <a:lnTo>
                        <a:pt x="1001" y="494"/>
                      </a:lnTo>
                      <a:lnTo>
                        <a:pt x="997" y="567"/>
                      </a:lnTo>
                      <a:lnTo>
                        <a:pt x="983" y="644"/>
                      </a:lnTo>
                      <a:lnTo>
                        <a:pt x="957" y="725"/>
                      </a:lnTo>
                      <a:lnTo>
                        <a:pt x="919" y="811"/>
                      </a:lnTo>
                      <a:lnTo>
                        <a:pt x="893" y="855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" name="Freeform 120"/>
                <p:cNvSpPr>
                  <a:spLocks/>
                </p:cNvSpPr>
                <p:nvPr/>
              </p:nvSpPr>
              <p:spPr bwMode="auto">
                <a:xfrm>
                  <a:off x="6650173" y="2100560"/>
                  <a:ext cx="887794" cy="2269617"/>
                </a:xfrm>
                <a:custGeom>
                  <a:avLst/>
                  <a:gdLst>
                    <a:gd name="T0" fmla="*/ 654 w 1946"/>
                    <a:gd name="T1" fmla="*/ 61 h 4978"/>
                    <a:gd name="T2" fmla="*/ 742 w 1946"/>
                    <a:gd name="T3" fmla="*/ 157 h 4978"/>
                    <a:gd name="T4" fmla="*/ 824 w 1946"/>
                    <a:gd name="T5" fmla="*/ 189 h 4978"/>
                    <a:gd name="T6" fmla="*/ 983 w 1946"/>
                    <a:gd name="T7" fmla="*/ 166 h 4978"/>
                    <a:gd name="T8" fmla="*/ 1158 w 1946"/>
                    <a:gd name="T9" fmla="*/ 47 h 4978"/>
                    <a:gd name="T10" fmla="*/ 1509 w 1946"/>
                    <a:gd name="T11" fmla="*/ 154 h 4978"/>
                    <a:gd name="T12" fmla="*/ 1946 w 1946"/>
                    <a:gd name="T13" fmla="*/ 3057 h 4978"/>
                    <a:gd name="T14" fmla="*/ 1919 w 1946"/>
                    <a:gd name="T15" fmla="*/ 3644 h 4978"/>
                    <a:gd name="T16" fmla="*/ 1894 w 1946"/>
                    <a:gd name="T17" fmla="*/ 3975 h 4978"/>
                    <a:gd name="T18" fmla="*/ 1861 w 1946"/>
                    <a:gd name="T19" fmla="*/ 4869 h 4978"/>
                    <a:gd name="T20" fmla="*/ 1787 w 1946"/>
                    <a:gd name="T21" fmla="*/ 4971 h 4978"/>
                    <a:gd name="T22" fmla="*/ 1194 w 1946"/>
                    <a:gd name="T23" fmla="*/ 4916 h 4978"/>
                    <a:gd name="T24" fmla="*/ 1080 w 1946"/>
                    <a:gd name="T25" fmla="*/ 4912 h 4978"/>
                    <a:gd name="T26" fmla="*/ 772 w 1946"/>
                    <a:gd name="T27" fmla="*/ 4869 h 4978"/>
                    <a:gd name="T28" fmla="*/ 401 w 1946"/>
                    <a:gd name="T29" fmla="*/ 4823 h 4978"/>
                    <a:gd name="T30" fmla="*/ 204 w 1946"/>
                    <a:gd name="T31" fmla="*/ 4828 h 4978"/>
                    <a:gd name="T32" fmla="*/ 155 w 1946"/>
                    <a:gd name="T33" fmla="*/ 4848 h 4978"/>
                    <a:gd name="T34" fmla="*/ 100 w 1946"/>
                    <a:gd name="T35" fmla="*/ 4246 h 4978"/>
                    <a:gd name="T36" fmla="*/ 54 w 1946"/>
                    <a:gd name="T37" fmla="*/ 3917 h 4978"/>
                    <a:gd name="T38" fmla="*/ 38 w 1946"/>
                    <a:gd name="T39" fmla="*/ 3859 h 4978"/>
                    <a:gd name="T40" fmla="*/ 8 w 1946"/>
                    <a:gd name="T41" fmla="*/ 3606 h 4978"/>
                    <a:gd name="T42" fmla="*/ 6 w 1946"/>
                    <a:gd name="T43" fmla="*/ 3155 h 4978"/>
                    <a:gd name="T44" fmla="*/ 24 w 1946"/>
                    <a:gd name="T45" fmla="*/ 3013 h 4978"/>
                    <a:gd name="T46" fmla="*/ 172 w 1946"/>
                    <a:gd name="T47" fmla="*/ 2501 h 4978"/>
                    <a:gd name="T48" fmla="*/ 345 w 1946"/>
                    <a:gd name="T49" fmla="*/ 1835 h 4978"/>
                    <a:gd name="T50" fmla="*/ 414 w 1946"/>
                    <a:gd name="T51" fmla="*/ 1410 h 4978"/>
                    <a:gd name="T52" fmla="*/ 417 w 1946"/>
                    <a:gd name="T53" fmla="*/ 1266 h 4978"/>
                    <a:gd name="T54" fmla="*/ 414 w 1946"/>
                    <a:gd name="T55" fmla="*/ 974 h 4978"/>
                    <a:gd name="T56" fmla="*/ 440 w 1946"/>
                    <a:gd name="T57" fmla="*/ 586 h 4978"/>
                    <a:gd name="T58" fmla="*/ 503 w 1946"/>
                    <a:gd name="T59" fmla="*/ 257 h 4978"/>
                    <a:gd name="T60" fmla="*/ 562 w 1946"/>
                    <a:gd name="T61" fmla="*/ 108 h 4978"/>
                    <a:gd name="T62" fmla="*/ 619 w 1946"/>
                    <a:gd name="T63" fmla="*/ 33 h 4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946" h="4978">
                      <a:moveTo>
                        <a:pt x="635" y="22"/>
                      </a:moveTo>
                      <a:lnTo>
                        <a:pt x="654" y="61"/>
                      </a:lnTo>
                      <a:lnTo>
                        <a:pt x="699" y="124"/>
                      </a:lnTo>
                      <a:lnTo>
                        <a:pt x="742" y="157"/>
                      </a:lnTo>
                      <a:lnTo>
                        <a:pt x="774" y="174"/>
                      </a:lnTo>
                      <a:lnTo>
                        <a:pt x="824" y="189"/>
                      </a:lnTo>
                      <a:lnTo>
                        <a:pt x="901" y="189"/>
                      </a:lnTo>
                      <a:lnTo>
                        <a:pt x="983" y="166"/>
                      </a:lnTo>
                      <a:lnTo>
                        <a:pt x="1069" y="119"/>
                      </a:lnTo>
                      <a:lnTo>
                        <a:pt x="1158" y="47"/>
                      </a:lnTo>
                      <a:lnTo>
                        <a:pt x="1203" y="0"/>
                      </a:lnTo>
                      <a:lnTo>
                        <a:pt x="1509" y="154"/>
                      </a:lnTo>
                      <a:lnTo>
                        <a:pt x="1028" y="1943"/>
                      </a:lnTo>
                      <a:lnTo>
                        <a:pt x="1946" y="3057"/>
                      </a:lnTo>
                      <a:lnTo>
                        <a:pt x="1943" y="3128"/>
                      </a:lnTo>
                      <a:lnTo>
                        <a:pt x="1919" y="3644"/>
                      </a:lnTo>
                      <a:lnTo>
                        <a:pt x="1902" y="3865"/>
                      </a:lnTo>
                      <a:lnTo>
                        <a:pt x="1894" y="3975"/>
                      </a:lnTo>
                      <a:lnTo>
                        <a:pt x="1878" y="4322"/>
                      </a:lnTo>
                      <a:lnTo>
                        <a:pt x="1861" y="4869"/>
                      </a:lnTo>
                      <a:lnTo>
                        <a:pt x="1859" y="4978"/>
                      </a:lnTo>
                      <a:lnTo>
                        <a:pt x="1787" y="4971"/>
                      </a:lnTo>
                      <a:lnTo>
                        <a:pt x="1427" y="4934"/>
                      </a:lnTo>
                      <a:lnTo>
                        <a:pt x="1194" y="4916"/>
                      </a:lnTo>
                      <a:lnTo>
                        <a:pt x="1115" y="4913"/>
                      </a:lnTo>
                      <a:lnTo>
                        <a:pt x="1080" y="4912"/>
                      </a:lnTo>
                      <a:lnTo>
                        <a:pt x="974" y="4900"/>
                      </a:lnTo>
                      <a:lnTo>
                        <a:pt x="772" y="4869"/>
                      </a:lnTo>
                      <a:lnTo>
                        <a:pt x="543" y="4838"/>
                      </a:lnTo>
                      <a:lnTo>
                        <a:pt x="401" y="4823"/>
                      </a:lnTo>
                      <a:lnTo>
                        <a:pt x="277" y="4821"/>
                      </a:lnTo>
                      <a:lnTo>
                        <a:pt x="204" y="4828"/>
                      </a:lnTo>
                      <a:lnTo>
                        <a:pt x="169" y="4839"/>
                      </a:lnTo>
                      <a:lnTo>
                        <a:pt x="155" y="4848"/>
                      </a:lnTo>
                      <a:lnTo>
                        <a:pt x="146" y="4744"/>
                      </a:lnTo>
                      <a:lnTo>
                        <a:pt x="100" y="4246"/>
                      </a:lnTo>
                      <a:lnTo>
                        <a:pt x="73" y="4023"/>
                      </a:lnTo>
                      <a:lnTo>
                        <a:pt x="54" y="3917"/>
                      </a:lnTo>
                      <a:lnTo>
                        <a:pt x="46" y="3887"/>
                      </a:lnTo>
                      <a:lnTo>
                        <a:pt x="38" y="3859"/>
                      </a:lnTo>
                      <a:lnTo>
                        <a:pt x="24" y="3776"/>
                      </a:lnTo>
                      <a:lnTo>
                        <a:pt x="8" y="3606"/>
                      </a:lnTo>
                      <a:lnTo>
                        <a:pt x="0" y="3341"/>
                      </a:lnTo>
                      <a:lnTo>
                        <a:pt x="6" y="3155"/>
                      </a:lnTo>
                      <a:lnTo>
                        <a:pt x="16" y="3053"/>
                      </a:lnTo>
                      <a:lnTo>
                        <a:pt x="24" y="3013"/>
                      </a:lnTo>
                      <a:lnTo>
                        <a:pt x="51" y="2912"/>
                      </a:lnTo>
                      <a:lnTo>
                        <a:pt x="172" y="2501"/>
                      </a:lnTo>
                      <a:lnTo>
                        <a:pt x="280" y="2104"/>
                      </a:lnTo>
                      <a:lnTo>
                        <a:pt x="345" y="1835"/>
                      </a:lnTo>
                      <a:lnTo>
                        <a:pt x="393" y="1580"/>
                      </a:lnTo>
                      <a:lnTo>
                        <a:pt x="414" y="1410"/>
                      </a:lnTo>
                      <a:lnTo>
                        <a:pt x="419" y="1311"/>
                      </a:lnTo>
                      <a:lnTo>
                        <a:pt x="417" y="1266"/>
                      </a:lnTo>
                      <a:lnTo>
                        <a:pt x="414" y="1172"/>
                      </a:lnTo>
                      <a:lnTo>
                        <a:pt x="414" y="974"/>
                      </a:lnTo>
                      <a:lnTo>
                        <a:pt x="423" y="778"/>
                      </a:lnTo>
                      <a:lnTo>
                        <a:pt x="440" y="586"/>
                      </a:lnTo>
                      <a:lnTo>
                        <a:pt x="467" y="410"/>
                      </a:lnTo>
                      <a:lnTo>
                        <a:pt x="503" y="257"/>
                      </a:lnTo>
                      <a:lnTo>
                        <a:pt x="536" y="162"/>
                      </a:lnTo>
                      <a:lnTo>
                        <a:pt x="562" y="108"/>
                      </a:lnTo>
                      <a:lnTo>
                        <a:pt x="590" y="65"/>
                      </a:lnTo>
                      <a:lnTo>
                        <a:pt x="619" y="33"/>
                      </a:lnTo>
                      <a:lnTo>
                        <a:pt x="635" y="22"/>
                      </a:lnTo>
                      <a:close/>
                    </a:path>
                  </a:pathLst>
                </a:custGeom>
                <a:solidFill>
                  <a:srgbClr val="E0E2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121"/>
                <p:cNvSpPr>
                  <a:spLocks/>
                </p:cNvSpPr>
                <p:nvPr/>
              </p:nvSpPr>
              <p:spPr bwMode="auto">
                <a:xfrm>
                  <a:off x="6960080" y="1852633"/>
                  <a:ext cx="238811" cy="167715"/>
                </a:xfrm>
                <a:custGeom>
                  <a:avLst/>
                  <a:gdLst>
                    <a:gd name="T0" fmla="*/ 524 w 524"/>
                    <a:gd name="T1" fmla="*/ 0 h 371"/>
                    <a:gd name="T2" fmla="*/ 491 w 524"/>
                    <a:gd name="T3" fmla="*/ 27 h 371"/>
                    <a:gd name="T4" fmla="*/ 416 w 524"/>
                    <a:gd name="T5" fmla="*/ 76 h 371"/>
                    <a:gd name="T6" fmla="*/ 295 w 524"/>
                    <a:gd name="T7" fmla="*/ 137 h 371"/>
                    <a:gd name="T8" fmla="*/ 83 w 524"/>
                    <a:gd name="T9" fmla="*/ 210 h 371"/>
                    <a:gd name="T10" fmla="*/ 43 w 524"/>
                    <a:gd name="T11" fmla="*/ 217 h 371"/>
                    <a:gd name="T12" fmla="*/ 0 w 524"/>
                    <a:gd name="T13" fmla="*/ 371 h 371"/>
                    <a:gd name="T14" fmla="*/ 46 w 524"/>
                    <a:gd name="T15" fmla="*/ 361 h 371"/>
                    <a:gd name="T16" fmla="*/ 134 w 524"/>
                    <a:gd name="T17" fmla="*/ 334 h 371"/>
                    <a:gd name="T18" fmla="*/ 219 w 524"/>
                    <a:gd name="T19" fmla="*/ 296 h 371"/>
                    <a:gd name="T20" fmla="*/ 299 w 524"/>
                    <a:gd name="T21" fmla="*/ 251 h 371"/>
                    <a:gd name="T22" fmla="*/ 371 w 524"/>
                    <a:gd name="T23" fmla="*/ 200 h 371"/>
                    <a:gd name="T24" fmla="*/ 433 w 524"/>
                    <a:gd name="T25" fmla="*/ 145 h 371"/>
                    <a:gd name="T26" fmla="*/ 481 w 524"/>
                    <a:gd name="T27" fmla="*/ 87 h 371"/>
                    <a:gd name="T28" fmla="*/ 515 w 524"/>
                    <a:gd name="T29" fmla="*/ 28 h 371"/>
                    <a:gd name="T30" fmla="*/ 524 w 524"/>
                    <a:gd name="T31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24" h="371">
                      <a:moveTo>
                        <a:pt x="524" y="0"/>
                      </a:moveTo>
                      <a:lnTo>
                        <a:pt x="491" y="27"/>
                      </a:lnTo>
                      <a:lnTo>
                        <a:pt x="416" y="76"/>
                      </a:lnTo>
                      <a:lnTo>
                        <a:pt x="295" y="137"/>
                      </a:lnTo>
                      <a:lnTo>
                        <a:pt x="83" y="210"/>
                      </a:lnTo>
                      <a:lnTo>
                        <a:pt x="43" y="217"/>
                      </a:lnTo>
                      <a:lnTo>
                        <a:pt x="0" y="371"/>
                      </a:lnTo>
                      <a:lnTo>
                        <a:pt x="46" y="361"/>
                      </a:lnTo>
                      <a:lnTo>
                        <a:pt x="134" y="334"/>
                      </a:lnTo>
                      <a:lnTo>
                        <a:pt x="219" y="296"/>
                      </a:lnTo>
                      <a:lnTo>
                        <a:pt x="299" y="251"/>
                      </a:lnTo>
                      <a:lnTo>
                        <a:pt x="371" y="200"/>
                      </a:lnTo>
                      <a:lnTo>
                        <a:pt x="433" y="145"/>
                      </a:lnTo>
                      <a:lnTo>
                        <a:pt x="481" y="87"/>
                      </a:lnTo>
                      <a:lnTo>
                        <a:pt x="515" y="28"/>
                      </a:lnTo>
                      <a:lnTo>
                        <a:pt x="524" y="0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122"/>
                <p:cNvSpPr>
                  <a:spLocks/>
                </p:cNvSpPr>
                <p:nvPr/>
              </p:nvSpPr>
              <p:spPr bwMode="auto">
                <a:xfrm>
                  <a:off x="6940027" y="1371365"/>
                  <a:ext cx="468507" cy="519551"/>
                </a:xfrm>
                <a:custGeom>
                  <a:avLst/>
                  <a:gdLst>
                    <a:gd name="T0" fmla="*/ 17 w 1027"/>
                    <a:gd name="T1" fmla="*/ 260 h 1142"/>
                    <a:gd name="T2" fmla="*/ 143 w 1027"/>
                    <a:gd name="T3" fmla="*/ 221 h 1142"/>
                    <a:gd name="T4" fmla="*/ 175 w 1027"/>
                    <a:gd name="T5" fmla="*/ 224 h 1142"/>
                    <a:gd name="T6" fmla="*/ 317 w 1027"/>
                    <a:gd name="T7" fmla="*/ 242 h 1142"/>
                    <a:gd name="T8" fmla="*/ 436 w 1027"/>
                    <a:gd name="T9" fmla="*/ 299 h 1142"/>
                    <a:gd name="T10" fmla="*/ 460 w 1027"/>
                    <a:gd name="T11" fmla="*/ 334 h 1142"/>
                    <a:gd name="T12" fmla="*/ 460 w 1027"/>
                    <a:gd name="T13" fmla="*/ 356 h 1142"/>
                    <a:gd name="T14" fmla="*/ 410 w 1027"/>
                    <a:gd name="T15" fmla="*/ 455 h 1142"/>
                    <a:gd name="T16" fmla="*/ 391 w 1027"/>
                    <a:gd name="T17" fmla="*/ 522 h 1142"/>
                    <a:gd name="T18" fmla="*/ 398 w 1027"/>
                    <a:gd name="T19" fmla="*/ 542 h 1142"/>
                    <a:gd name="T20" fmla="*/ 446 w 1027"/>
                    <a:gd name="T21" fmla="*/ 587 h 1142"/>
                    <a:gd name="T22" fmla="*/ 551 w 1027"/>
                    <a:gd name="T23" fmla="*/ 616 h 1142"/>
                    <a:gd name="T24" fmla="*/ 575 w 1027"/>
                    <a:gd name="T25" fmla="*/ 619 h 1142"/>
                    <a:gd name="T26" fmla="*/ 575 w 1027"/>
                    <a:gd name="T27" fmla="*/ 665 h 1142"/>
                    <a:gd name="T28" fmla="*/ 525 w 1027"/>
                    <a:gd name="T29" fmla="*/ 771 h 1142"/>
                    <a:gd name="T30" fmla="*/ 582 w 1027"/>
                    <a:gd name="T31" fmla="*/ 781 h 1142"/>
                    <a:gd name="T32" fmla="*/ 703 w 1027"/>
                    <a:gd name="T33" fmla="*/ 737 h 1142"/>
                    <a:gd name="T34" fmla="*/ 743 w 1027"/>
                    <a:gd name="T35" fmla="*/ 749 h 1142"/>
                    <a:gd name="T36" fmla="*/ 759 w 1027"/>
                    <a:gd name="T37" fmla="*/ 782 h 1142"/>
                    <a:gd name="T38" fmla="*/ 735 w 1027"/>
                    <a:gd name="T39" fmla="*/ 847 h 1142"/>
                    <a:gd name="T40" fmla="*/ 656 w 1027"/>
                    <a:gd name="T41" fmla="*/ 945 h 1142"/>
                    <a:gd name="T42" fmla="*/ 630 w 1027"/>
                    <a:gd name="T43" fmla="*/ 1040 h 1142"/>
                    <a:gd name="T44" fmla="*/ 634 w 1027"/>
                    <a:gd name="T45" fmla="*/ 1142 h 1142"/>
                    <a:gd name="T46" fmla="*/ 675 w 1027"/>
                    <a:gd name="T47" fmla="*/ 1077 h 1142"/>
                    <a:gd name="T48" fmla="*/ 721 w 1027"/>
                    <a:gd name="T49" fmla="*/ 1033 h 1142"/>
                    <a:gd name="T50" fmla="*/ 811 w 1027"/>
                    <a:gd name="T51" fmla="*/ 982 h 1142"/>
                    <a:gd name="T52" fmla="*/ 916 w 1027"/>
                    <a:gd name="T53" fmla="*/ 890 h 1142"/>
                    <a:gd name="T54" fmla="*/ 1002 w 1027"/>
                    <a:gd name="T55" fmla="*/ 737 h 1142"/>
                    <a:gd name="T56" fmla="*/ 1026 w 1027"/>
                    <a:gd name="T57" fmla="*/ 604 h 1142"/>
                    <a:gd name="T58" fmla="*/ 1026 w 1027"/>
                    <a:gd name="T59" fmla="*/ 514 h 1142"/>
                    <a:gd name="T60" fmla="*/ 977 w 1027"/>
                    <a:gd name="T61" fmla="*/ 320 h 1142"/>
                    <a:gd name="T62" fmla="*/ 883 w 1027"/>
                    <a:gd name="T63" fmla="*/ 184 h 1142"/>
                    <a:gd name="T64" fmla="*/ 767 w 1027"/>
                    <a:gd name="T65" fmla="*/ 94 h 1142"/>
                    <a:gd name="T66" fmla="*/ 677 w 1027"/>
                    <a:gd name="T67" fmla="*/ 50 h 1142"/>
                    <a:gd name="T68" fmla="*/ 565 w 1027"/>
                    <a:gd name="T69" fmla="*/ 11 h 1142"/>
                    <a:gd name="T70" fmla="*/ 386 w 1027"/>
                    <a:gd name="T71" fmla="*/ 3 h 1142"/>
                    <a:gd name="T72" fmla="*/ 199 w 1027"/>
                    <a:gd name="T73" fmla="*/ 63 h 1142"/>
                    <a:gd name="T74" fmla="*/ 92 w 1027"/>
                    <a:gd name="T75" fmla="*/ 146 h 1142"/>
                    <a:gd name="T76" fmla="*/ 17 w 1027"/>
                    <a:gd name="T77" fmla="*/ 24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27" h="1142">
                      <a:moveTo>
                        <a:pt x="0" y="269"/>
                      </a:moveTo>
                      <a:lnTo>
                        <a:pt x="17" y="260"/>
                      </a:lnTo>
                      <a:lnTo>
                        <a:pt x="101" y="228"/>
                      </a:lnTo>
                      <a:lnTo>
                        <a:pt x="143" y="221"/>
                      </a:lnTo>
                      <a:lnTo>
                        <a:pt x="166" y="221"/>
                      </a:lnTo>
                      <a:lnTo>
                        <a:pt x="175" y="224"/>
                      </a:lnTo>
                      <a:lnTo>
                        <a:pt x="224" y="226"/>
                      </a:lnTo>
                      <a:lnTo>
                        <a:pt x="317" y="242"/>
                      </a:lnTo>
                      <a:lnTo>
                        <a:pt x="396" y="270"/>
                      </a:lnTo>
                      <a:lnTo>
                        <a:pt x="436" y="299"/>
                      </a:lnTo>
                      <a:lnTo>
                        <a:pt x="455" y="321"/>
                      </a:lnTo>
                      <a:lnTo>
                        <a:pt x="460" y="334"/>
                      </a:lnTo>
                      <a:lnTo>
                        <a:pt x="462" y="339"/>
                      </a:lnTo>
                      <a:lnTo>
                        <a:pt x="460" y="356"/>
                      </a:lnTo>
                      <a:lnTo>
                        <a:pt x="442" y="394"/>
                      </a:lnTo>
                      <a:lnTo>
                        <a:pt x="410" y="455"/>
                      </a:lnTo>
                      <a:lnTo>
                        <a:pt x="393" y="498"/>
                      </a:lnTo>
                      <a:lnTo>
                        <a:pt x="391" y="522"/>
                      </a:lnTo>
                      <a:lnTo>
                        <a:pt x="393" y="530"/>
                      </a:lnTo>
                      <a:lnTo>
                        <a:pt x="398" y="542"/>
                      </a:lnTo>
                      <a:lnTo>
                        <a:pt x="414" y="562"/>
                      </a:lnTo>
                      <a:lnTo>
                        <a:pt x="446" y="587"/>
                      </a:lnTo>
                      <a:lnTo>
                        <a:pt x="500" y="608"/>
                      </a:lnTo>
                      <a:lnTo>
                        <a:pt x="551" y="616"/>
                      </a:lnTo>
                      <a:lnTo>
                        <a:pt x="568" y="617"/>
                      </a:lnTo>
                      <a:lnTo>
                        <a:pt x="575" y="619"/>
                      </a:lnTo>
                      <a:lnTo>
                        <a:pt x="581" y="631"/>
                      </a:lnTo>
                      <a:lnTo>
                        <a:pt x="575" y="665"/>
                      </a:lnTo>
                      <a:lnTo>
                        <a:pt x="536" y="751"/>
                      </a:lnTo>
                      <a:lnTo>
                        <a:pt x="525" y="771"/>
                      </a:lnTo>
                      <a:lnTo>
                        <a:pt x="568" y="792"/>
                      </a:lnTo>
                      <a:lnTo>
                        <a:pt x="582" y="781"/>
                      </a:lnTo>
                      <a:lnTo>
                        <a:pt x="659" y="743"/>
                      </a:lnTo>
                      <a:lnTo>
                        <a:pt x="703" y="737"/>
                      </a:lnTo>
                      <a:lnTo>
                        <a:pt x="730" y="741"/>
                      </a:lnTo>
                      <a:lnTo>
                        <a:pt x="743" y="749"/>
                      </a:lnTo>
                      <a:lnTo>
                        <a:pt x="753" y="757"/>
                      </a:lnTo>
                      <a:lnTo>
                        <a:pt x="759" y="782"/>
                      </a:lnTo>
                      <a:lnTo>
                        <a:pt x="752" y="813"/>
                      </a:lnTo>
                      <a:lnTo>
                        <a:pt x="735" y="847"/>
                      </a:lnTo>
                      <a:lnTo>
                        <a:pt x="675" y="926"/>
                      </a:lnTo>
                      <a:lnTo>
                        <a:pt x="656" y="945"/>
                      </a:lnTo>
                      <a:lnTo>
                        <a:pt x="650" y="959"/>
                      </a:lnTo>
                      <a:lnTo>
                        <a:pt x="630" y="1040"/>
                      </a:lnTo>
                      <a:lnTo>
                        <a:pt x="628" y="1107"/>
                      </a:lnTo>
                      <a:lnTo>
                        <a:pt x="634" y="1142"/>
                      </a:lnTo>
                      <a:lnTo>
                        <a:pt x="639" y="1131"/>
                      </a:lnTo>
                      <a:lnTo>
                        <a:pt x="675" y="1077"/>
                      </a:lnTo>
                      <a:lnTo>
                        <a:pt x="705" y="1042"/>
                      </a:lnTo>
                      <a:lnTo>
                        <a:pt x="721" y="1033"/>
                      </a:lnTo>
                      <a:lnTo>
                        <a:pt x="745" y="1021"/>
                      </a:lnTo>
                      <a:lnTo>
                        <a:pt x="811" y="982"/>
                      </a:lnTo>
                      <a:lnTo>
                        <a:pt x="864" y="943"/>
                      </a:lnTo>
                      <a:lnTo>
                        <a:pt x="916" y="890"/>
                      </a:lnTo>
                      <a:lnTo>
                        <a:pt x="966" y="821"/>
                      </a:lnTo>
                      <a:lnTo>
                        <a:pt x="1002" y="737"/>
                      </a:lnTo>
                      <a:lnTo>
                        <a:pt x="1021" y="660"/>
                      </a:lnTo>
                      <a:lnTo>
                        <a:pt x="1026" y="604"/>
                      </a:lnTo>
                      <a:lnTo>
                        <a:pt x="1027" y="574"/>
                      </a:lnTo>
                      <a:lnTo>
                        <a:pt x="1026" y="514"/>
                      </a:lnTo>
                      <a:lnTo>
                        <a:pt x="1009" y="409"/>
                      </a:lnTo>
                      <a:lnTo>
                        <a:pt x="977" y="320"/>
                      </a:lnTo>
                      <a:lnTo>
                        <a:pt x="935" y="245"/>
                      </a:lnTo>
                      <a:lnTo>
                        <a:pt x="883" y="184"/>
                      </a:lnTo>
                      <a:lnTo>
                        <a:pt x="827" y="133"/>
                      </a:lnTo>
                      <a:lnTo>
                        <a:pt x="767" y="94"/>
                      </a:lnTo>
                      <a:lnTo>
                        <a:pt x="706" y="62"/>
                      </a:lnTo>
                      <a:lnTo>
                        <a:pt x="677" y="50"/>
                      </a:lnTo>
                      <a:lnTo>
                        <a:pt x="644" y="34"/>
                      </a:lnTo>
                      <a:lnTo>
                        <a:pt x="565" y="11"/>
                      </a:lnTo>
                      <a:lnTo>
                        <a:pt x="478" y="0"/>
                      </a:lnTo>
                      <a:lnTo>
                        <a:pt x="386" y="3"/>
                      </a:lnTo>
                      <a:lnTo>
                        <a:pt x="293" y="23"/>
                      </a:lnTo>
                      <a:lnTo>
                        <a:pt x="199" y="63"/>
                      </a:lnTo>
                      <a:lnTo>
                        <a:pt x="134" y="109"/>
                      </a:lnTo>
                      <a:lnTo>
                        <a:pt x="92" y="146"/>
                      </a:lnTo>
                      <a:lnTo>
                        <a:pt x="53" y="190"/>
                      </a:lnTo>
                      <a:lnTo>
                        <a:pt x="17" y="240"/>
                      </a:lnTo>
                      <a:lnTo>
                        <a:pt x="0" y="269"/>
                      </a:lnTo>
                      <a:close/>
                    </a:path>
                  </a:pathLst>
                </a:custGeom>
                <a:solidFill>
                  <a:srgbClr val="8F53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123"/>
                <p:cNvSpPr>
                  <a:spLocks/>
                </p:cNvSpPr>
                <p:nvPr/>
              </p:nvSpPr>
              <p:spPr bwMode="auto">
                <a:xfrm>
                  <a:off x="6621005" y="2408644"/>
                  <a:ext cx="180476" cy="577887"/>
                </a:xfrm>
                <a:custGeom>
                  <a:avLst/>
                  <a:gdLst>
                    <a:gd name="T0" fmla="*/ 197 w 393"/>
                    <a:gd name="T1" fmla="*/ 0 h 1266"/>
                    <a:gd name="T2" fmla="*/ 208 w 393"/>
                    <a:gd name="T3" fmla="*/ 1 h 1266"/>
                    <a:gd name="T4" fmla="*/ 228 w 393"/>
                    <a:gd name="T5" fmla="*/ 7 h 1266"/>
                    <a:gd name="T6" fmla="*/ 256 w 393"/>
                    <a:gd name="T7" fmla="*/ 28 h 1266"/>
                    <a:gd name="T8" fmla="*/ 292 w 393"/>
                    <a:gd name="T9" fmla="*/ 76 h 1266"/>
                    <a:gd name="T10" fmla="*/ 322 w 393"/>
                    <a:gd name="T11" fmla="*/ 143 h 1266"/>
                    <a:gd name="T12" fmla="*/ 349 w 393"/>
                    <a:gd name="T13" fmla="*/ 229 h 1266"/>
                    <a:gd name="T14" fmla="*/ 370 w 393"/>
                    <a:gd name="T15" fmla="*/ 331 h 1266"/>
                    <a:gd name="T16" fmla="*/ 385 w 393"/>
                    <a:gd name="T17" fmla="*/ 444 h 1266"/>
                    <a:gd name="T18" fmla="*/ 393 w 393"/>
                    <a:gd name="T19" fmla="*/ 568 h 1266"/>
                    <a:gd name="T20" fmla="*/ 393 w 393"/>
                    <a:gd name="T21" fmla="*/ 634 h 1266"/>
                    <a:gd name="T22" fmla="*/ 393 w 393"/>
                    <a:gd name="T23" fmla="*/ 699 h 1266"/>
                    <a:gd name="T24" fmla="*/ 385 w 393"/>
                    <a:gd name="T25" fmla="*/ 822 h 1266"/>
                    <a:gd name="T26" fmla="*/ 370 w 393"/>
                    <a:gd name="T27" fmla="*/ 936 h 1266"/>
                    <a:gd name="T28" fmla="*/ 349 w 393"/>
                    <a:gd name="T29" fmla="*/ 1036 h 1266"/>
                    <a:gd name="T30" fmla="*/ 322 w 393"/>
                    <a:gd name="T31" fmla="*/ 1122 h 1266"/>
                    <a:gd name="T32" fmla="*/ 292 w 393"/>
                    <a:gd name="T33" fmla="*/ 1191 h 1266"/>
                    <a:gd name="T34" fmla="*/ 256 w 393"/>
                    <a:gd name="T35" fmla="*/ 1239 h 1266"/>
                    <a:gd name="T36" fmla="*/ 228 w 393"/>
                    <a:gd name="T37" fmla="*/ 1260 h 1266"/>
                    <a:gd name="T38" fmla="*/ 208 w 393"/>
                    <a:gd name="T39" fmla="*/ 1266 h 1266"/>
                    <a:gd name="T40" fmla="*/ 197 w 393"/>
                    <a:gd name="T41" fmla="*/ 1266 h 1266"/>
                    <a:gd name="T42" fmla="*/ 187 w 393"/>
                    <a:gd name="T43" fmla="*/ 1266 h 1266"/>
                    <a:gd name="T44" fmla="*/ 167 w 393"/>
                    <a:gd name="T45" fmla="*/ 1260 h 1266"/>
                    <a:gd name="T46" fmla="*/ 139 w 393"/>
                    <a:gd name="T47" fmla="*/ 1239 h 1266"/>
                    <a:gd name="T48" fmla="*/ 104 w 393"/>
                    <a:gd name="T49" fmla="*/ 1191 h 1266"/>
                    <a:gd name="T50" fmla="*/ 72 w 393"/>
                    <a:gd name="T51" fmla="*/ 1122 h 1266"/>
                    <a:gd name="T52" fmla="*/ 46 w 393"/>
                    <a:gd name="T53" fmla="*/ 1036 h 1266"/>
                    <a:gd name="T54" fmla="*/ 24 w 393"/>
                    <a:gd name="T55" fmla="*/ 936 h 1266"/>
                    <a:gd name="T56" fmla="*/ 9 w 393"/>
                    <a:gd name="T57" fmla="*/ 822 h 1266"/>
                    <a:gd name="T58" fmla="*/ 2 w 393"/>
                    <a:gd name="T59" fmla="*/ 699 h 1266"/>
                    <a:gd name="T60" fmla="*/ 0 w 393"/>
                    <a:gd name="T61" fmla="*/ 634 h 1266"/>
                    <a:gd name="T62" fmla="*/ 2 w 393"/>
                    <a:gd name="T63" fmla="*/ 568 h 1266"/>
                    <a:gd name="T64" fmla="*/ 9 w 393"/>
                    <a:gd name="T65" fmla="*/ 444 h 1266"/>
                    <a:gd name="T66" fmla="*/ 24 w 393"/>
                    <a:gd name="T67" fmla="*/ 331 h 1266"/>
                    <a:gd name="T68" fmla="*/ 46 w 393"/>
                    <a:gd name="T69" fmla="*/ 229 h 1266"/>
                    <a:gd name="T70" fmla="*/ 72 w 393"/>
                    <a:gd name="T71" fmla="*/ 143 h 1266"/>
                    <a:gd name="T72" fmla="*/ 104 w 393"/>
                    <a:gd name="T73" fmla="*/ 76 h 1266"/>
                    <a:gd name="T74" fmla="*/ 139 w 393"/>
                    <a:gd name="T75" fmla="*/ 28 h 1266"/>
                    <a:gd name="T76" fmla="*/ 167 w 393"/>
                    <a:gd name="T77" fmla="*/ 7 h 1266"/>
                    <a:gd name="T78" fmla="*/ 187 w 393"/>
                    <a:gd name="T79" fmla="*/ 1 h 1266"/>
                    <a:gd name="T80" fmla="*/ 197 w 393"/>
                    <a:gd name="T81" fmla="*/ 0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3" h="1266">
                      <a:moveTo>
                        <a:pt x="197" y="0"/>
                      </a:moveTo>
                      <a:lnTo>
                        <a:pt x="208" y="1"/>
                      </a:lnTo>
                      <a:lnTo>
                        <a:pt x="228" y="7"/>
                      </a:lnTo>
                      <a:lnTo>
                        <a:pt x="256" y="28"/>
                      </a:lnTo>
                      <a:lnTo>
                        <a:pt x="292" y="76"/>
                      </a:lnTo>
                      <a:lnTo>
                        <a:pt x="322" y="143"/>
                      </a:lnTo>
                      <a:lnTo>
                        <a:pt x="349" y="229"/>
                      </a:lnTo>
                      <a:lnTo>
                        <a:pt x="370" y="331"/>
                      </a:lnTo>
                      <a:lnTo>
                        <a:pt x="385" y="444"/>
                      </a:lnTo>
                      <a:lnTo>
                        <a:pt x="393" y="568"/>
                      </a:lnTo>
                      <a:lnTo>
                        <a:pt x="393" y="634"/>
                      </a:lnTo>
                      <a:lnTo>
                        <a:pt x="393" y="699"/>
                      </a:lnTo>
                      <a:lnTo>
                        <a:pt x="385" y="822"/>
                      </a:lnTo>
                      <a:lnTo>
                        <a:pt x="370" y="936"/>
                      </a:lnTo>
                      <a:lnTo>
                        <a:pt x="349" y="1036"/>
                      </a:lnTo>
                      <a:lnTo>
                        <a:pt x="322" y="1122"/>
                      </a:lnTo>
                      <a:lnTo>
                        <a:pt x="292" y="1191"/>
                      </a:lnTo>
                      <a:lnTo>
                        <a:pt x="256" y="1239"/>
                      </a:lnTo>
                      <a:lnTo>
                        <a:pt x="228" y="1260"/>
                      </a:lnTo>
                      <a:lnTo>
                        <a:pt x="208" y="1266"/>
                      </a:lnTo>
                      <a:lnTo>
                        <a:pt x="197" y="1266"/>
                      </a:lnTo>
                      <a:lnTo>
                        <a:pt x="187" y="1266"/>
                      </a:lnTo>
                      <a:lnTo>
                        <a:pt x="167" y="1260"/>
                      </a:lnTo>
                      <a:lnTo>
                        <a:pt x="139" y="1239"/>
                      </a:lnTo>
                      <a:lnTo>
                        <a:pt x="104" y="1191"/>
                      </a:lnTo>
                      <a:lnTo>
                        <a:pt x="72" y="1122"/>
                      </a:lnTo>
                      <a:lnTo>
                        <a:pt x="46" y="1036"/>
                      </a:lnTo>
                      <a:lnTo>
                        <a:pt x="24" y="936"/>
                      </a:lnTo>
                      <a:lnTo>
                        <a:pt x="9" y="822"/>
                      </a:lnTo>
                      <a:lnTo>
                        <a:pt x="2" y="699"/>
                      </a:lnTo>
                      <a:lnTo>
                        <a:pt x="0" y="634"/>
                      </a:lnTo>
                      <a:lnTo>
                        <a:pt x="2" y="568"/>
                      </a:lnTo>
                      <a:lnTo>
                        <a:pt x="9" y="444"/>
                      </a:lnTo>
                      <a:lnTo>
                        <a:pt x="24" y="331"/>
                      </a:lnTo>
                      <a:lnTo>
                        <a:pt x="46" y="229"/>
                      </a:lnTo>
                      <a:lnTo>
                        <a:pt x="72" y="143"/>
                      </a:lnTo>
                      <a:lnTo>
                        <a:pt x="104" y="76"/>
                      </a:lnTo>
                      <a:lnTo>
                        <a:pt x="139" y="28"/>
                      </a:lnTo>
                      <a:lnTo>
                        <a:pt x="167" y="7"/>
                      </a:lnTo>
                      <a:lnTo>
                        <a:pt x="187" y="1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124"/>
                <p:cNvSpPr>
                  <a:spLocks/>
                </p:cNvSpPr>
                <p:nvPr/>
              </p:nvSpPr>
              <p:spPr bwMode="auto">
                <a:xfrm>
                  <a:off x="6497042" y="2160718"/>
                  <a:ext cx="342721" cy="964360"/>
                </a:xfrm>
                <a:custGeom>
                  <a:avLst/>
                  <a:gdLst>
                    <a:gd name="T0" fmla="*/ 538 w 756"/>
                    <a:gd name="T1" fmla="*/ 0 h 2118"/>
                    <a:gd name="T2" fmla="*/ 320 w 756"/>
                    <a:gd name="T3" fmla="*/ 0 h 2118"/>
                    <a:gd name="T4" fmla="*/ 306 w 756"/>
                    <a:gd name="T5" fmla="*/ 11 h 2118"/>
                    <a:gd name="T6" fmla="*/ 240 w 756"/>
                    <a:gd name="T7" fmla="*/ 106 h 2118"/>
                    <a:gd name="T8" fmla="*/ 209 w 756"/>
                    <a:gd name="T9" fmla="*/ 185 h 2118"/>
                    <a:gd name="T10" fmla="*/ 193 w 756"/>
                    <a:gd name="T11" fmla="*/ 249 h 2118"/>
                    <a:gd name="T12" fmla="*/ 188 w 756"/>
                    <a:gd name="T13" fmla="*/ 284 h 2118"/>
                    <a:gd name="T14" fmla="*/ 171 w 756"/>
                    <a:gd name="T15" fmla="*/ 387 h 2118"/>
                    <a:gd name="T16" fmla="*/ 127 w 756"/>
                    <a:gd name="T17" fmla="*/ 742 h 2118"/>
                    <a:gd name="T18" fmla="*/ 61 w 756"/>
                    <a:gd name="T19" fmla="*/ 1345 h 2118"/>
                    <a:gd name="T20" fmla="*/ 36 w 756"/>
                    <a:gd name="T21" fmla="*/ 1528 h 2118"/>
                    <a:gd name="T22" fmla="*/ 26 w 756"/>
                    <a:gd name="T23" fmla="*/ 1571 h 2118"/>
                    <a:gd name="T24" fmla="*/ 5 w 756"/>
                    <a:gd name="T25" fmla="*/ 1671 h 2118"/>
                    <a:gd name="T26" fmla="*/ 0 w 756"/>
                    <a:gd name="T27" fmla="*/ 1748 h 2118"/>
                    <a:gd name="T28" fmla="*/ 6 w 756"/>
                    <a:gd name="T29" fmla="*/ 1797 h 2118"/>
                    <a:gd name="T30" fmla="*/ 25 w 756"/>
                    <a:gd name="T31" fmla="*/ 1843 h 2118"/>
                    <a:gd name="T32" fmla="*/ 57 w 756"/>
                    <a:gd name="T33" fmla="*/ 1882 h 2118"/>
                    <a:gd name="T34" fmla="*/ 79 w 756"/>
                    <a:gd name="T35" fmla="*/ 1899 h 2118"/>
                    <a:gd name="T36" fmla="*/ 106 w 756"/>
                    <a:gd name="T37" fmla="*/ 1917 h 2118"/>
                    <a:gd name="T38" fmla="*/ 176 w 756"/>
                    <a:gd name="T39" fmla="*/ 1952 h 2118"/>
                    <a:gd name="T40" fmla="*/ 302 w 756"/>
                    <a:gd name="T41" fmla="*/ 2007 h 2118"/>
                    <a:gd name="T42" fmla="*/ 554 w 756"/>
                    <a:gd name="T43" fmla="*/ 2102 h 2118"/>
                    <a:gd name="T44" fmla="*/ 603 w 756"/>
                    <a:gd name="T45" fmla="*/ 2118 h 2118"/>
                    <a:gd name="T46" fmla="*/ 587 w 756"/>
                    <a:gd name="T47" fmla="*/ 2088 h 2118"/>
                    <a:gd name="T48" fmla="*/ 537 w 756"/>
                    <a:gd name="T49" fmla="*/ 1956 h 2118"/>
                    <a:gd name="T50" fmla="*/ 524 w 756"/>
                    <a:gd name="T51" fmla="*/ 1898 h 2118"/>
                    <a:gd name="T52" fmla="*/ 519 w 756"/>
                    <a:gd name="T53" fmla="*/ 1842 h 2118"/>
                    <a:gd name="T54" fmla="*/ 527 w 756"/>
                    <a:gd name="T55" fmla="*/ 1790 h 2118"/>
                    <a:gd name="T56" fmla="*/ 538 w 756"/>
                    <a:gd name="T57" fmla="*/ 1769 h 2118"/>
                    <a:gd name="T58" fmla="*/ 551 w 756"/>
                    <a:gd name="T59" fmla="*/ 1745 h 2118"/>
                    <a:gd name="T60" fmla="*/ 582 w 756"/>
                    <a:gd name="T61" fmla="*/ 1705 h 2118"/>
                    <a:gd name="T62" fmla="*/ 618 w 756"/>
                    <a:gd name="T63" fmla="*/ 1675 h 2118"/>
                    <a:gd name="T64" fmla="*/ 654 w 756"/>
                    <a:gd name="T65" fmla="*/ 1652 h 2118"/>
                    <a:gd name="T66" fmla="*/ 737 w 756"/>
                    <a:gd name="T67" fmla="*/ 1618 h 2118"/>
                    <a:gd name="T68" fmla="*/ 756 w 756"/>
                    <a:gd name="T69" fmla="*/ 1616 h 2118"/>
                    <a:gd name="T70" fmla="*/ 494 w 756"/>
                    <a:gd name="T71" fmla="*/ 1506 h 2118"/>
                    <a:gd name="T72" fmla="*/ 494 w 756"/>
                    <a:gd name="T73" fmla="*/ 742 h 2118"/>
                    <a:gd name="T74" fmla="*/ 625 w 756"/>
                    <a:gd name="T75" fmla="*/ 349 h 2118"/>
                    <a:gd name="T76" fmla="*/ 538 w 756"/>
                    <a:gd name="T77" fmla="*/ 0 h 2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56" h="2118">
                      <a:moveTo>
                        <a:pt x="538" y="0"/>
                      </a:moveTo>
                      <a:lnTo>
                        <a:pt x="320" y="0"/>
                      </a:lnTo>
                      <a:lnTo>
                        <a:pt x="306" y="11"/>
                      </a:lnTo>
                      <a:lnTo>
                        <a:pt x="240" y="106"/>
                      </a:lnTo>
                      <a:lnTo>
                        <a:pt x="209" y="185"/>
                      </a:lnTo>
                      <a:lnTo>
                        <a:pt x="193" y="249"/>
                      </a:lnTo>
                      <a:lnTo>
                        <a:pt x="188" y="284"/>
                      </a:lnTo>
                      <a:lnTo>
                        <a:pt x="171" y="387"/>
                      </a:lnTo>
                      <a:lnTo>
                        <a:pt x="127" y="742"/>
                      </a:lnTo>
                      <a:lnTo>
                        <a:pt x="61" y="1345"/>
                      </a:lnTo>
                      <a:lnTo>
                        <a:pt x="36" y="1528"/>
                      </a:lnTo>
                      <a:lnTo>
                        <a:pt x="26" y="1571"/>
                      </a:lnTo>
                      <a:lnTo>
                        <a:pt x="5" y="1671"/>
                      </a:lnTo>
                      <a:lnTo>
                        <a:pt x="0" y="1748"/>
                      </a:lnTo>
                      <a:lnTo>
                        <a:pt x="6" y="1797"/>
                      </a:lnTo>
                      <a:lnTo>
                        <a:pt x="25" y="1843"/>
                      </a:lnTo>
                      <a:lnTo>
                        <a:pt x="57" y="1882"/>
                      </a:lnTo>
                      <a:lnTo>
                        <a:pt x="79" y="1899"/>
                      </a:lnTo>
                      <a:lnTo>
                        <a:pt x="106" y="1917"/>
                      </a:lnTo>
                      <a:lnTo>
                        <a:pt x="176" y="1952"/>
                      </a:lnTo>
                      <a:lnTo>
                        <a:pt x="302" y="2007"/>
                      </a:lnTo>
                      <a:lnTo>
                        <a:pt x="554" y="2102"/>
                      </a:lnTo>
                      <a:lnTo>
                        <a:pt x="603" y="2118"/>
                      </a:lnTo>
                      <a:lnTo>
                        <a:pt x="587" y="2088"/>
                      </a:lnTo>
                      <a:lnTo>
                        <a:pt x="537" y="1956"/>
                      </a:lnTo>
                      <a:lnTo>
                        <a:pt x="524" y="1898"/>
                      </a:lnTo>
                      <a:lnTo>
                        <a:pt x="519" y="1842"/>
                      </a:lnTo>
                      <a:lnTo>
                        <a:pt x="527" y="1790"/>
                      </a:lnTo>
                      <a:lnTo>
                        <a:pt x="538" y="1769"/>
                      </a:lnTo>
                      <a:lnTo>
                        <a:pt x="551" y="1745"/>
                      </a:lnTo>
                      <a:lnTo>
                        <a:pt x="582" y="1705"/>
                      </a:lnTo>
                      <a:lnTo>
                        <a:pt x="618" y="1675"/>
                      </a:lnTo>
                      <a:lnTo>
                        <a:pt x="654" y="1652"/>
                      </a:lnTo>
                      <a:lnTo>
                        <a:pt x="737" y="1618"/>
                      </a:lnTo>
                      <a:lnTo>
                        <a:pt x="756" y="1616"/>
                      </a:lnTo>
                      <a:lnTo>
                        <a:pt x="494" y="1506"/>
                      </a:lnTo>
                      <a:lnTo>
                        <a:pt x="494" y="742"/>
                      </a:lnTo>
                      <a:lnTo>
                        <a:pt x="625" y="349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125"/>
                <p:cNvSpPr>
                  <a:spLocks/>
                </p:cNvSpPr>
                <p:nvPr/>
              </p:nvSpPr>
              <p:spPr bwMode="auto">
                <a:xfrm>
                  <a:off x="6582722" y="2060454"/>
                  <a:ext cx="329960" cy="1462035"/>
                </a:xfrm>
                <a:custGeom>
                  <a:avLst/>
                  <a:gdLst>
                    <a:gd name="T0" fmla="*/ 677 w 725"/>
                    <a:gd name="T1" fmla="*/ 1507 h 3208"/>
                    <a:gd name="T2" fmla="*/ 686 w 725"/>
                    <a:gd name="T3" fmla="*/ 1563 h 3208"/>
                    <a:gd name="T4" fmla="*/ 718 w 725"/>
                    <a:gd name="T5" fmla="*/ 1863 h 3208"/>
                    <a:gd name="T6" fmla="*/ 725 w 725"/>
                    <a:gd name="T7" fmla="*/ 2017 h 3208"/>
                    <a:gd name="T8" fmla="*/ 725 w 725"/>
                    <a:gd name="T9" fmla="*/ 2105 h 3208"/>
                    <a:gd name="T10" fmla="*/ 721 w 725"/>
                    <a:gd name="T11" fmla="*/ 2139 h 3208"/>
                    <a:gd name="T12" fmla="*/ 711 w 725"/>
                    <a:gd name="T13" fmla="*/ 2225 h 3208"/>
                    <a:gd name="T14" fmla="*/ 681 w 725"/>
                    <a:gd name="T15" fmla="*/ 2450 h 3208"/>
                    <a:gd name="T16" fmla="*/ 651 w 725"/>
                    <a:gd name="T17" fmla="*/ 2625 h 3208"/>
                    <a:gd name="T18" fmla="*/ 614 w 725"/>
                    <a:gd name="T19" fmla="*/ 2800 h 3208"/>
                    <a:gd name="T20" fmla="*/ 569 w 725"/>
                    <a:gd name="T21" fmla="*/ 2962 h 3208"/>
                    <a:gd name="T22" fmla="*/ 530 w 725"/>
                    <a:gd name="T23" fmla="*/ 3062 h 3208"/>
                    <a:gd name="T24" fmla="*/ 500 w 725"/>
                    <a:gd name="T25" fmla="*/ 3116 h 3208"/>
                    <a:gd name="T26" fmla="*/ 468 w 725"/>
                    <a:gd name="T27" fmla="*/ 3156 h 3208"/>
                    <a:gd name="T28" fmla="*/ 434 w 725"/>
                    <a:gd name="T29" fmla="*/ 3182 h 3208"/>
                    <a:gd name="T30" fmla="*/ 415 w 725"/>
                    <a:gd name="T31" fmla="*/ 3188 h 3208"/>
                    <a:gd name="T32" fmla="*/ 379 w 725"/>
                    <a:gd name="T33" fmla="*/ 3196 h 3208"/>
                    <a:gd name="T34" fmla="*/ 304 w 725"/>
                    <a:gd name="T35" fmla="*/ 3204 h 3208"/>
                    <a:gd name="T36" fmla="*/ 197 w 725"/>
                    <a:gd name="T37" fmla="*/ 3208 h 3208"/>
                    <a:gd name="T38" fmla="*/ 29 w 725"/>
                    <a:gd name="T39" fmla="*/ 3193 h 3208"/>
                    <a:gd name="T40" fmla="*/ 0 w 725"/>
                    <a:gd name="T41" fmla="*/ 3188 h 3208"/>
                    <a:gd name="T42" fmla="*/ 241 w 725"/>
                    <a:gd name="T43" fmla="*/ 2293 h 3208"/>
                    <a:gd name="T44" fmla="*/ 263 w 725"/>
                    <a:gd name="T45" fmla="*/ 2030 h 3208"/>
                    <a:gd name="T46" fmla="*/ 284 w 725"/>
                    <a:gd name="T47" fmla="*/ 1681 h 3208"/>
                    <a:gd name="T48" fmla="*/ 274 w 725"/>
                    <a:gd name="T49" fmla="*/ 1299 h 3208"/>
                    <a:gd name="T50" fmla="*/ 263 w 725"/>
                    <a:gd name="T51" fmla="*/ 1005 h 3208"/>
                    <a:gd name="T52" fmla="*/ 266 w 725"/>
                    <a:gd name="T53" fmla="*/ 980 h 3208"/>
                    <a:gd name="T54" fmla="*/ 280 w 725"/>
                    <a:gd name="T55" fmla="*/ 824 h 3208"/>
                    <a:gd name="T56" fmla="*/ 285 w 725"/>
                    <a:gd name="T57" fmla="*/ 686 h 3208"/>
                    <a:gd name="T58" fmla="*/ 282 w 725"/>
                    <a:gd name="T59" fmla="*/ 541 h 3208"/>
                    <a:gd name="T60" fmla="*/ 268 w 725"/>
                    <a:gd name="T61" fmla="*/ 438 h 3208"/>
                    <a:gd name="T62" fmla="*/ 253 w 725"/>
                    <a:gd name="T63" fmla="*/ 377 h 3208"/>
                    <a:gd name="T64" fmla="*/ 234 w 725"/>
                    <a:gd name="T65" fmla="*/ 324 h 3208"/>
                    <a:gd name="T66" fmla="*/ 208 w 725"/>
                    <a:gd name="T67" fmla="*/ 282 h 3208"/>
                    <a:gd name="T68" fmla="*/ 175 w 725"/>
                    <a:gd name="T69" fmla="*/ 253 h 3208"/>
                    <a:gd name="T70" fmla="*/ 134 w 725"/>
                    <a:gd name="T71" fmla="*/ 239 h 3208"/>
                    <a:gd name="T72" fmla="*/ 110 w 725"/>
                    <a:gd name="T73" fmla="*/ 241 h 3208"/>
                    <a:gd name="T74" fmla="*/ 721 w 725"/>
                    <a:gd name="T75" fmla="*/ 0 h 3208"/>
                    <a:gd name="T76" fmla="*/ 718 w 725"/>
                    <a:gd name="T77" fmla="*/ 0 h 3208"/>
                    <a:gd name="T78" fmla="*/ 708 w 725"/>
                    <a:gd name="T79" fmla="*/ 23 h 3208"/>
                    <a:gd name="T80" fmla="*/ 693 w 725"/>
                    <a:gd name="T81" fmla="*/ 98 h 3208"/>
                    <a:gd name="T82" fmla="*/ 675 w 725"/>
                    <a:gd name="T83" fmla="*/ 266 h 3208"/>
                    <a:gd name="T84" fmla="*/ 657 w 725"/>
                    <a:gd name="T85" fmla="*/ 490 h 3208"/>
                    <a:gd name="T86" fmla="*/ 645 w 725"/>
                    <a:gd name="T87" fmla="*/ 742 h 3208"/>
                    <a:gd name="T88" fmla="*/ 640 w 725"/>
                    <a:gd name="T89" fmla="*/ 998 h 3208"/>
                    <a:gd name="T90" fmla="*/ 645 w 725"/>
                    <a:gd name="T91" fmla="*/ 1238 h 3208"/>
                    <a:gd name="T92" fmla="*/ 657 w 725"/>
                    <a:gd name="T93" fmla="*/ 1389 h 3208"/>
                    <a:gd name="T94" fmla="*/ 670 w 725"/>
                    <a:gd name="T95" fmla="*/ 1473 h 3208"/>
                    <a:gd name="T96" fmla="*/ 677 w 725"/>
                    <a:gd name="T97" fmla="*/ 1507 h 3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25" h="3208">
                      <a:moveTo>
                        <a:pt x="677" y="1507"/>
                      </a:moveTo>
                      <a:lnTo>
                        <a:pt x="686" y="1563"/>
                      </a:lnTo>
                      <a:lnTo>
                        <a:pt x="718" y="1863"/>
                      </a:lnTo>
                      <a:lnTo>
                        <a:pt x="725" y="2017"/>
                      </a:lnTo>
                      <a:lnTo>
                        <a:pt x="725" y="2105"/>
                      </a:lnTo>
                      <a:lnTo>
                        <a:pt x="721" y="2139"/>
                      </a:lnTo>
                      <a:lnTo>
                        <a:pt x="711" y="2225"/>
                      </a:lnTo>
                      <a:lnTo>
                        <a:pt x="681" y="2450"/>
                      </a:lnTo>
                      <a:lnTo>
                        <a:pt x="651" y="2625"/>
                      </a:lnTo>
                      <a:lnTo>
                        <a:pt x="614" y="2800"/>
                      </a:lnTo>
                      <a:lnTo>
                        <a:pt x="569" y="2962"/>
                      </a:lnTo>
                      <a:lnTo>
                        <a:pt x="530" y="3062"/>
                      </a:lnTo>
                      <a:lnTo>
                        <a:pt x="500" y="3116"/>
                      </a:lnTo>
                      <a:lnTo>
                        <a:pt x="468" y="3156"/>
                      </a:lnTo>
                      <a:lnTo>
                        <a:pt x="434" y="3182"/>
                      </a:lnTo>
                      <a:lnTo>
                        <a:pt x="415" y="3188"/>
                      </a:lnTo>
                      <a:lnTo>
                        <a:pt x="379" y="3196"/>
                      </a:lnTo>
                      <a:lnTo>
                        <a:pt x="304" y="3204"/>
                      </a:lnTo>
                      <a:lnTo>
                        <a:pt x="197" y="3208"/>
                      </a:lnTo>
                      <a:lnTo>
                        <a:pt x="29" y="3193"/>
                      </a:lnTo>
                      <a:lnTo>
                        <a:pt x="0" y="3188"/>
                      </a:lnTo>
                      <a:lnTo>
                        <a:pt x="241" y="2293"/>
                      </a:lnTo>
                      <a:lnTo>
                        <a:pt x="263" y="2030"/>
                      </a:lnTo>
                      <a:lnTo>
                        <a:pt x="284" y="1681"/>
                      </a:lnTo>
                      <a:lnTo>
                        <a:pt x="274" y="1299"/>
                      </a:lnTo>
                      <a:lnTo>
                        <a:pt x="263" y="1005"/>
                      </a:lnTo>
                      <a:lnTo>
                        <a:pt x="266" y="980"/>
                      </a:lnTo>
                      <a:lnTo>
                        <a:pt x="280" y="824"/>
                      </a:lnTo>
                      <a:lnTo>
                        <a:pt x="285" y="686"/>
                      </a:lnTo>
                      <a:lnTo>
                        <a:pt x="282" y="541"/>
                      </a:lnTo>
                      <a:lnTo>
                        <a:pt x="268" y="438"/>
                      </a:lnTo>
                      <a:lnTo>
                        <a:pt x="253" y="377"/>
                      </a:lnTo>
                      <a:lnTo>
                        <a:pt x="234" y="324"/>
                      </a:lnTo>
                      <a:lnTo>
                        <a:pt x="208" y="282"/>
                      </a:lnTo>
                      <a:lnTo>
                        <a:pt x="175" y="253"/>
                      </a:lnTo>
                      <a:lnTo>
                        <a:pt x="134" y="239"/>
                      </a:lnTo>
                      <a:lnTo>
                        <a:pt x="110" y="241"/>
                      </a:lnTo>
                      <a:lnTo>
                        <a:pt x="721" y="0"/>
                      </a:lnTo>
                      <a:lnTo>
                        <a:pt x="718" y="0"/>
                      </a:lnTo>
                      <a:lnTo>
                        <a:pt x="708" y="23"/>
                      </a:lnTo>
                      <a:lnTo>
                        <a:pt x="693" y="98"/>
                      </a:lnTo>
                      <a:lnTo>
                        <a:pt x="675" y="266"/>
                      </a:lnTo>
                      <a:lnTo>
                        <a:pt x="657" y="490"/>
                      </a:lnTo>
                      <a:lnTo>
                        <a:pt x="645" y="742"/>
                      </a:lnTo>
                      <a:lnTo>
                        <a:pt x="640" y="998"/>
                      </a:lnTo>
                      <a:lnTo>
                        <a:pt x="645" y="1238"/>
                      </a:lnTo>
                      <a:lnTo>
                        <a:pt x="657" y="1389"/>
                      </a:lnTo>
                      <a:lnTo>
                        <a:pt x="670" y="1473"/>
                      </a:lnTo>
                      <a:lnTo>
                        <a:pt x="677" y="1507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126"/>
                <p:cNvSpPr>
                  <a:spLocks/>
                </p:cNvSpPr>
                <p:nvPr/>
              </p:nvSpPr>
              <p:spPr bwMode="auto">
                <a:xfrm>
                  <a:off x="7020239" y="1991180"/>
                  <a:ext cx="566949" cy="1502140"/>
                </a:xfrm>
                <a:custGeom>
                  <a:avLst/>
                  <a:gdLst>
                    <a:gd name="T0" fmla="*/ 1245 w 1245"/>
                    <a:gd name="T1" fmla="*/ 220 h 3299"/>
                    <a:gd name="T2" fmla="*/ 1235 w 1245"/>
                    <a:gd name="T3" fmla="*/ 231 h 3299"/>
                    <a:gd name="T4" fmla="*/ 1176 w 1245"/>
                    <a:gd name="T5" fmla="*/ 308 h 3299"/>
                    <a:gd name="T6" fmla="*/ 1125 w 1245"/>
                    <a:gd name="T7" fmla="*/ 387 h 3299"/>
                    <a:gd name="T8" fmla="*/ 1071 w 1245"/>
                    <a:gd name="T9" fmla="*/ 488 h 3299"/>
                    <a:gd name="T10" fmla="*/ 1024 w 1245"/>
                    <a:gd name="T11" fmla="*/ 606 h 3299"/>
                    <a:gd name="T12" fmla="*/ 990 w 1245"/>
                    <a:gd name="T13" fmla="*/ 739 h 3299"/>
                    <a:gd name="T14" fmla="*/ 979 w 1245"/>
                    <a:gd name="T15" fmla="*/ 849 h 3299"/>
                    <a:gd name="T16" fmla="*/ 980 w 1245"/>
                    <a:gd name="T17" fmla="*/ 924 h 3299"/>
                    <a:gd name="T18" fmla="*/ 982 w 1245"/>
                    <a:gd name="T19" fmla="*/ 963 h 3299"/>
                    <a:gd name="T20" fmla="*/ 986 w 1245"/>
                    <a:gd name="T21" fmla="*/ 1135 h 3299"/>
                    <a:gd name="T22" fmla="*/ 1013 w 1245"/>
                    <a:gd name="T23" fmla="*/ 1980 h 3299"/>
                    <a:gd name="T24" fmla="*/ 1037 w 1245"/>
                    <a:gd name="T25" fmla="*/ 2378 h 3299"/>
                    <a:gd name="T26" fmla="*/ 1058 w 1245"/>
                    <a:gd name="T27" fmla="*/ 2578 h 3299"/>
                    <a:gd name="T28" fmla="*/ 1071 w 1245"/>
                    <a:gd name="T29" fmla="*/ 2645 h 3299"/>
                    <a:gd name="T30" fmla="*/ 1094 w 1245"/>
                    <a:gd name="T31" fmla="*/ 2753 h 3299"/>
                    <a:gd name="T32" fmla="*/ 1135 w 1245"/>
                    <a:gd name="T33" fmla="*/ 2977 h 3299"/>
                    <a:gd name="T34" fmla="*/ 1174 w 1245"/>
                    <a:gd name="T35" fmla="*/ 3253 h 3299"/>
                    <a:gd name="T36" fmla="*/ 1179 w 1245"/>
                    <a:gd name="T37" fmla="*/ 3299 h 3299"/>
                    <a:gd name="T38" fmla="*/ 1144 w 1245"/>
                    <a:gd name="T39" fmla="*/ 3293 h 3299"/>
                    <a:gd name="T40" fmla="*/ 933 w 1245"/>
                    <a:gd name="T41" fmla="*/ 3275 h 3299"/>
                    <a:gd name="T42" fmla="*/ 761 w 1245"/>
                    <a:gd name="T43" fmla="*/ 3271 h 3299"/>
                    <a:gd name="T44" fmla="*/ 678 w 1245"/>
                    <a:gd name="T45" fmla="*/ 3277 h 3299"/>
                    <a:gd name="T46" fmla="*/ 583 w 1245"/>
                    <a:gd name="T47" fmla="*/ 3280 h 3299"/>
                    <a:gd name="T48" fmla="*/ 428 w 1245"/>
                    <a:gd name="T49" fmla="*/ 3283 h 3299"/>
                    <a:gd name="T50" fmla="*/ 329 w 1245"/>
                    <a:gd name="T51" fmla="*/ 3278 h 3299"/>
                    <a:gd name="T52" fmla="*/ 237 w 1245"/>
                    <a:gd name="T53" fmla="*/ 3262 h 3299"/>
                    <a:gd name="T54" fmla="*/ 177 w 1245"/>
                    <a:gd name="T55" fmla="*/ 3239 h 3299"/>
                    <a:gd name="T56" fmla="*/ 142 w 1245"/>
                    <a:gd name="T57" fmla="*/ 3217 h 3299"/>
                    <a:gd name="T58" fmla="*/ 114 w 1245"/>
                    <a:gd name="T59" fmla="*/ 3189 h 3299"/>
                    <a:gd name="T60" fmla="*/ 91 w 1245"/>
                    <a:gd name="T61" fmla="*/ 3155 h 3299"/>
                    <a:gd name="T62" fmla="*/ 75 w 1245"/>
                    <a:gd name="T63" fmla="*/ 3114 h 3299"/>
                    <a:gd name="T64" fmla="*/ 66 w 1245"/>
                    <a:gd name="T65" fmla="*/ 3065 h 3299"/>
                    <a:gd name="T66" fmla="*/ 66 w 1245"/>
                    <a:gd name="T67" fmla="*/ 3038 h 3299"/>
                    <a:gd name="T68" fmla="*/ 64 w 1245"/>
                    <a:gd name="T69" fmla="*/ 2904 h 3299"/>
                    <a:gd name="T70" fmla="*/ 45 w 1245"/>
                    <a:gd name="T71" fmla="*/ 2517 h 3299"/>
                    <a:gd name="T72" fmla="*/ 8 w 1245"/>
                    <a:gd name="T73" fmla="*/ 1928 h 3299"/>
                    <a:gd name="T74" fmla="*/ 0 w 1245"/>
                    <a:gd name="T75" fmla="*/ 1814 h 3299"/>
                    <a:gd name="T76" fmla="*/ 415 w 1245"/>
                    <a:gd name="T77" fmla="*/ 635 h 3299"/>
                    <a:gd name="T78" fmla="*/ 611 w 1245"/>
                    <a:gd name="T79" fmla="*/ 2 h 3299"/>
                    <a:gd name="T80" fmla="*/ 615 w 1245"/>
                    <a:gd name="T81" fmla="*/ 0 h 3299"/>
                    <a:gd name="T82" fmla="*/ 766 w 1245"/>
                    <a:gd name="T83" fmla="*/ 43 h 3299"/>
                    <a:gd name="T84" fmla="*/ 996 w 1245"/>
                    <a:gd name="T85" fmla="*/ 117 h 3299"/>
                    <a:gd name="T86" fmla="*/ 1152 w 1245"/>
                    <a:gd name="T87" fmla="*/ 174 h 3299"/>
                    <a:gd name="T88" fmla="*/ 1224 w 1245"/>
                    <a:gd name="T89" fmla="*/ 208 h 3299"/>
                    <a:gd name="T90" fmla="*/ 1245 w 1245"/>
                    <a:gd name="T91" fmla="*/ 220 h 3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45" h="3299">
                      <a:moveTo>
                        <a:pt x="1245" y="220"/>
                      </a:moveTo>
                      <a:lnTo>
                        <a:pt x="1235" y="231"/>
                      </a:lnTo>
                      <a:lnTo>
                        <a:pt x="1176" y="308"/>
                      </a:lnTo>
                      <a:lnTo>
                        <a:pt x="1125" y="387"/>
                      </a:lnTo>
                      <a:lnTo>
                        <a:pt x="1071" y="488"/>
                      </a:lnTo>
                      <a:lnTo>
                        <a:pt x="1024" y="606"/>
                      </a:lnTo>
                      <a:lnTo>
                        <a:pt x="990" y="739"/>
                      </a:lnTo>
                      <a:lnTo>
                        <a:pt x="979" y="849"/>
                      </a:lnTo>
                      <a:lnTo>
                        <a:pt x="980" y="924"/>
                      </a:lnTo>
                      <a:lnTo>
                        <a:pt x="982" y="963"/>
                      </a:lnTo>
                      <a:lnTo>
                        <a:pt x="986" y="1135"/>
                      </a:lnTo>
                      <a:lnTo>
                        <a:pt x="1013" y="1980"/>
                      </a:lnTo>
                      <a:lnTo>
                        <a:pt x="1037" y="2378"/>
                      </a:lnTo>
                      <a:lnTo>
                        <a:pt x="1058" y="2578"/>
                      </a:lnTo>
                      <a:lnTo>
                        <a:pt x="1071" y="2645"/>
                      </a:lnTo>
                      <a:lnTo>
                        <a:pt x="1094" y="2753"/>
                      </a:lnTo>
                      <a:lnTo>
                        <a:pt x="1135" y="2977"/>
                      </a:lnTo>
                      <a:lnTo>
                        <a:pt x="1174" y="3253"/>
                      </a:lnTo>
                      <a:lnTo>
                        <a:pt x="1179" y="3299"/>
                      </a:lnTo>
                      <a:lnTo>
                        <a:pt x="1144" y="3293"/>
                      </a:lnTo>
                      <a:lnTo>
                        <a:pt x="933" y="3275"/>
                      </a:lnTo>
                      <a:lnTo>
                        <a:pt x="761" y="3271"/>
                      </a:lnTo>
                      <a:lnTo>
                        <a:pt x="678" y="3277"/>
                      </a:lnTo>
                      <a:lnTo>
                        <a:pt x="583" y="3280"/>
                      </a:lnTo>
                      <a:lnTo>
                        <a:pt x="428" y="3283"/>
                      </a:lnTo>
                      <a:lnTo>
                        <a:pt x="329" y="3278"/>
                      </a:lnTo>
                      <a:lnTo>
                        <a:pt x="237" y="3262"/>
                      </a:lnTo>
                      <a:lnTo>
                        <a:pt x="177" y="3239"/>
                      </a:lnTo>
                      <a:lnTo>
                        <a:pt x="142" y="3217"/>
                      </a:lnTo>
                      <a:lnTo>
                        <a:pt x="114" y="3189"/>
                      </a:lnTo>
                      <a:lnTo>
                        <a:pt x="91" y="3155"/>
                      </a:lnTo>
                      <a:lnTo>
                        <a:pt x="75" y="3114"/>
                      </a:lnTo>
                      <a:lnTo>
                        <a:pt x="66" y="3065"/>
                      </a:lnTo>
                      <a:lnTo>
                        <a:pt x="66" y="3038"/>
                      </a:lnTo>
                      <a:lnTo>
                        <a:pt x="64" y="2904"/>
                      </a:lnTo>
                      <a:lnTo>
                        <a:pt x="45" y="2517"/>
                      </a:lnTo>
                      <a:lnTo>
                        <a:pt x="8" y="1928"/>
                      </a:lnTo>
                      <a:lnTo>
                        <a:pt x="0" y="1814"/>
                      </a:lnTo>
                      <a:lnTo>
                        <a:pt x="415" y="635"/>
                      </a:lnTo>
                      <a:lnTo>
                        <a:pt x="611" y="2"/>
                      </a:lnTo>
                      <a:lnTo>
                        <a:pt x="615" y="0"/>
                      </a:lnTo>
                      <a:lnTo>
                        <a:pt x="766" y="43"/>
                      </a:lnTo>
                      <a:lnTo>
                        <a:pt x="996" y="117"/>
                      </a:lnTo>
                      <a:lnTo>
                        <a:pt x="1152" y="174"/>
                      </a:lnTo>
                      <a:lnTo>
                        <a:pt x="1224" y="208"/>
                      </a:lnTo>
                      <a:lnTo>
                        <a:pt x="1245" y="220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127"/>
                <p:cNvSpPr>
                  <a:spLocks/>
                </p:cNvSpPr>
                <p:nvPr/>
              </p:nvSpPr>
              <p:spPr bwMode="auto">
                <a:xfrm>
                  <a:off x="7200714" y="1688565"/>
                  <a:ext cx="113025" cy="127609"/>
                </a:xfrm>
                <a:custGeom>
                  <a:avLst/>
                  <a:gdLst>
                    <a:gd name="T0" fmla="*/ 210 w 248"/>
                    <a:gd name="T1" fmla="*/ 14 h 280"/>
                    <a:gd name="T2" fmla="*/ 219 w 248"/>
                    <a:gd name="T3" fmla="*/ 21 h 280"/>
                    <a:gd name="T4" fmla="*/ 234 w 248"/>
                    <a:gd name="T5" fmla="*/ 37 h 280"/>
                    <a:gd name="T6" fmla="*/ 247 w 248"/>
                    <a:gd name="T7" fmla="*/ 69 h 280"/>
                    <a:gd name="T8" fmla="*/ 248 w 248"/>
                    <a:gd name="T9" fmla="*/ 121 h 280"/>
                    <a:gd name="T10" fmla="*/ 231 w 248"/>
                    <a:gd name="T11" fmla="*/ 175 h 280"/>
                    <a:gd name="T12" fmla="*/ 215 w 248"/>
                    <a:gd name="T13" fmla="*/ 202 h 280"/>
                    <a:gd name="T14" fmla="*/ 196 w 248"/>
                    <a:gd name="T15" fmla="*/ 226 h 280"/>
                    <a:gd name="T16" fmla="*/ 151 w 248"/>
                    <a:gd name="T17" fmla="*/ 263 h 280"/>
                    <a:gd name="T18" fmla="*/ 104 w 248"/>
                    <a:gd name="T19" fmla="*/ 280 h 280"/>
                    <a:gd name="T20" fmla="*/ 69 w 248"/>
                    <a:gd name="T21" fmla="*/ 279 h 280"/>
                    <a:gd name="T22" fmla="*/ 48 w 248"/>
                    <a:gd name="T23" fmla="*/ 273 h 280"/>
                    <a:gd name="T24" fmla="*/ 38 w 248"/>
                    <a:gd name="T25" fmla="*/ 267 h 280"/>
                    <a:gd name="T26" fmla="*/ 30 w 248"/>
                    <a:gd name="T27" fmla="*/ 261 h 280"/>
                    <a:gd name="T28" fmla="*/ 15 w 248"/>
                    <a:gd name="T29" fmla="*/ 243 h 280"/>
                    <a:gd name="T30" fmla="*/ 2 w 248"/>
                    <a:gd name="T31" fmla="*/ 211 h 280"/>
                    <a:gd name="T32" fmla="*/ 0 w 248"/>
                    <a:gd name="T33" fmla="*/ 160 h 280"/>
                    <a:gd name="T34" fmla="*/ 18 w 248"/>
                    <a:gd name="T35" fmla="*/ 106 h 280"/>
                    <a:gd name="T36" fmla="*/ 35 w 248"/>
                    <a:gd name="T37" fmla="*/ 79 h 280"/>
                    <a:gd name="T38" fmla="*/ 53 w 248"/>
                    <a:gd name="T39" fmla="*/ 54 h 280"/>
                    <a:gd name="T40" fmla="*/ 97 w 248"/>
                    <a:gd name="T41" fmla="*/ 19 h 280"/>
                    <a:gd name="T42" fmla="*/ 145 w 248"/>
                    <a:gd name="T43" fmla="*/ 0 h 280"/>
                    <a:gd name="T44" fmla="*/ 180 w 248"/>
                    <a:gd name="T45" fmla="*/ 1 h 280"/>
                    <a:gd name="T46" fmla="*/ 201 w 248"/>
                    <a:gd name="T47" fmla="*/ 8 h 280"/>
                    <a:gd name="T48" fmla="*/ 210 w 248"/>
                    <a:gd name="T49" fmla="*/ 14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280">
                      <a:moveTo>
                        <a:pt x="210" y="14"/>
                      </a:moveTo>
                      <a:lnTo>
                        <a:pt x="219" y="21"/>
                      </a:lnTo>
                      <a:lnTo>
                        <a:pt x="234" y="37"/>
                      </a:lnTo>
                      <a:lnTo>
                        <a:pt x="247" y="69"/>
                      </a:lnTo>
                      <a:lnTo>
                        <a:pt x="248" y="121"/>
                      </a:lnTo>
                      <a:lnTo>
                        <a:pt x="231" y="175"/>
                      </a:lnTo>
                      <a:lnTo>
                        <a:pt x="215" y="202"/>
                      </a:lnTo>
                      <a:lnTo>
                        <a:pt x="196" y="226"/>
                      </a:lnTo>
                      <a:lnTo>
                        <a:pt x="151" y="263"/>
                      </a:lnTo>
                      <a:lnTo>
                        <a:pt x="104" y="280"/>
                      </a:lnTo>
                      <a:lnTo>
                        <a:pt x="69" y="279"/>
                      </a:lnTo>
                      <a:lnTo>
                        <a:pt x="48" y="273"/>
                      </a:lnTo>
                      <a:lnTo>
                        <a:pt x="38" y="267"/>
                      </a:lnTo>
                      <a:lnTo>
                        <a:pt x="30" y="261"/>
                      </a:lnTo>
                      <a:lnTo>
                        <a:pt x="15" y="243"/>
                      </a:lnTo>
                      <a:lnTo>
                        <a:pt x="2" y="211"/>
                      </a:lnTo>
                      <a:lnTo>
                        <a:pt x="0" y="160"/>
                      </a:lnTo>
                      <a:lnTo>
                        <a:pt x="18" y="106"/>
                      </a:lnTo>
                      <a:lnTo>
                        <a:pt x="35" y="79"/>
                      </a:lnTo>
                      <a:lnTo>
                        <a:pt x="53" y="54"/>
                      </a:lnTo>
                      <a:lnTo>
                        <a:pt x="97" y="19"/>
                      </a:lnTo>
                      <a:lnTo>
                        <a:pt x="145" y="0"/>
                      </a:lnTo>
                      <a:lnTo>
                        <a:pt x="180" y="1"/>
                      </a:lnTo>
                      <a:lnTo>
                        <a:pt x="201" y="8"/>
                      </a:lnTo>
                      <a:lnTo>
                        <a:pt x="210" y="14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128"/>
                <p:cNvSpPr>
                  <a:spLocks/>
                </p:cNvSpPr>
                <p:nvPr/>
              </p:nvSpPr>
              <p:spPr bwMode="auto">
                <a:xfrm>
                  <a:off x="7175192" y="1684919"/>
                  <a:ext cx="127609" cy="123963"/>
                </a:xfrm>
                <a:custGeom>
                  <a:avLst/>
                  <a:gdLst>
                    <a:gd name="T0" fmla="*/ 227 w 279"/>
                    <a:gd name="T1" fmla="*/ 190 h 272"/>
                    <a:gd name="T2" fmla="*/ 202 w 279"/>
                    <a:gd name="T3" fmla="*/ 215 h 272"/>
                    <a:gd name="T4" fmla="*/ 147 w 279"/>
                    <a:gd name="T5" fmla="*/ 253 h 272"/>
                    <a:gd name="T6" fmla="*/ 95 w 279"/>
                    <a:gd name="T7" fmla="*/ 272 h 272"/>
                    <a:gd name="T8" fmla="*/ 59 w 279"/>
                    <a:gd name="T9" fmla="*/ 272 h 272"/>
                    <a:gd name="T10" fmla="*/ 39 w 279"/>
                    <a:gd name="T11" fmla="*/ 264 h 272"/>
                    <a:gd name="T12" fmla="*/ 31 w 279"/>
                    <a:gd name="T13" fmla="*/ 256 h 272"/>
                    <a:gd name="T14" fmla="*/ 22 w 279"/>
                    <a:gd name="T15" fmla="*/ 251 h 272"/>
                    <a:gd name="T16" fmla="*/ 10 w 279"/>
                    <a:gd name="T17" fmla="*/ 238 h 272"/>
                    <a:gd name="T18" fmla="*/ 0 w 279"/>
                    <a:gd name="T19" fmla="*/ 208 h 272"/>
                    <a:gd name="T20" fmla="*/ 4 w 279"/>
                    <a:gd name="T21" fmla="*/ 159 h 272"/>
                    <a:gd name="T22" fmla="*/ 30 w 279"/>
                    <a:gd name="T23" fmla="*/ 106 h 272"/>
                    <a:gd name="T24" fmla="*/ 52 w 279"/>
                    <a:gd name="T25" fmla="*/ 82 h 272"/>
                    <a:gd name="T26" fmla="*/ 77 w 279"/>
                    <a:gd name="T27" fmla="*/ 57 h 272"/>
                    <a:gd name="T28" fmla="*/ 132 w 279"/>
                    <a:gd name="T29" fmla="*/ 19 h 272"/>
                    <a:gd name="T30" fmla="*/ 186 w 279"/>
                    <a:gd name="T31" fmla="*/ 0 h 272"/>
                    <a:gd name="T32" fmla="*/ 220 w 279"/>
                    <a:gd name="T33" fmla="*/ 0 h 272"/>
                    <a:gd name="T34" fmla="*/ 241 w 279"/>
                    <a:gd name="T35" fmla="*/ 8 h 272"/>
                    <a:gd name="T36" fmla="*/ 248 w 279"/>
                    <a:gd name="T37" fmla="*/ 16 h 272"/>
                    <a:gd name="T38" fmla="*/ 257 w 279"/>
                    <a:gd name="T39" fmla="*/ 21 h 272"/>
                    <a:gd name="T40" fmla="*/ 269 w 279"/>
                    <a:gd name="T41" fmla="*/ 34 h 272"/>
                    <a:gd name="T42" fmla="*/ 279 w 279"/>
                    <a:gd name="T43" fmla="*/ 62 h 272"/>
                    <a:gd name="T44" fmla="*/ 275 w 279"/>
                    <a:gd name="T45" fmla="*/ 111 h 272"/>
                    <a:gd name="T46" fmla="*/ 249 w 279"/>
                    <a:gd name="T47" fmla="*/ 165 h 272"/>
                    <a:gd name="T48" fmla="*/ 227 w 279"/>
                    <a:gd name="T49" fmla="*/ 19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79" h="272">
                      <a:moveTo>
                        <a:pt x="227" y="190"/>
                      </a:moveTo>
                      <a:lnTo>
                        <a:pt x="202" y="215"/>
                      </a:lnTo>
                      <a:lnTo>
                        <a:pt x="147" y="253"/>
                      </a:lnTo>
                      <a:lnTo>
                        <a:pt x="95" y="272"/>
                      </a:lnTo>
                      <a:lnTo>
                        <a:pt x="59" y="272"/>
                      </a:lnTo>
                      <a:lnTo>
                        <a:pt x="39" y="264"/>
                      </a:lnTo>
                      <a:lnTo>
                        <a:pt x="31" y="256"/>
                      </a:lnTo>
                      <a:lnTo>
                        <a:pt x="22" y="251"/>
                      </a:lnTo>
                      <a:lnTo>
                        <a:pt x="10" y="238"/>
                      </a:lnTo>
                      <a:lnTo>
                        <a:pt x="0" y="208"/>
                      </a:lnTo>
                      <a:lnTo>
                        <a:pt x="4" y="159"/>
                      </a:lnTo>
                      <a:lnTo>
                        <a:pt x="30" y="106"/>
                      </a:lnTo>
                      <a:lnTo>
                        <a:pt x="52" y="82"/>
                      </a:lnTo>
                      <a:lnTo>
                        <a:pt x="77" y="57"/>
                      </a:lnTo>
                      <a:lnTo>
                        <a:pt x="132" y="19"/>
                      </a:lnTo>
                      <a:lnTo>
                        <a:pt x="186" y="0"/>
                      </a:lnTo>
                      <a:lnTo>
                        <a:pt x="220" y="0"/>
                      </a:lnTo>
                      <a:lnTo>
                        <a:pt x="241" y="8"/>
                      </a:lnTo>
                      <a:lnTo>
                        <a:pt x="248" y="16"/>
                      </a:lnTo>
                      <a:lnTo>
                        <a:pt x="257" y="21"/>
                      </a:lnTo>
                      <a:lnTo>
                        <a:pt x="269" y="34"/>
                      </a:lnTo>
                      <a:lnTo>
                        <a:pt x="279" y="62"/>
                      </a:lnTo>
                      <a:lnTo>
                        <a:pt x="275" y="111"/>
                      </a:lnTo>
                      <a:lnTo>
                        <a:pt x="249" y="165"/>
                      </a:lnTo>
                      <a:lnTo>
                        <a:pt x="227" y="190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2" name="Freeform 129"/>
                <p:cNvSpPr>
                  <a:spLocks/>
                </p:cNvSpPr>
                <p:nvPr/>
              </p:nvSpPr>
              <p:spPr bwMode="auto">
                <a:xfrm>
                  <a:off x="7009301" y="1931022"/>
                  <a:ext cx="328137" cy="876856"/>
                </a:xfrm>
                <a:custGeom>
                  <a:avLst/>
                  <a:gdLst>
                    <a:gd name="T0" fmla="*/ 480 w 720"/>
                    <a:gd name="T1" fmla="*/ 0 h 1921"/>
                    <a:gd name="T2" fmla="*/ 480 w 720"/>
                    <a:gd name="T3" fmla="*/ 14 h 1921"/>
                    <a:gd name="T4" fmla="*/ 471 w 720"/>
                    <a:gd name="T5" fmla="*/ 136 h 1921"/>
                    <a:gd name="T6" fmla="*/ 458 w 720"/>
                    <a:gd name="T7" fmla="*/ 219 h 1921"/>
                    <a:gd name="T8" fmla="*/ 444 w 720"/>
                    <a:gd name="T9" fmla="*/ 270 h 1921"/>
                    <a:gd name="T10" fmla="*/ 379 w 720"/>
                    <a:gd name="T11" fmla="*/ 450 h 1921"/>
                    <a:gd name="T12" fmla="*/ 297 w 720"/>
                    <a:gd name="T13" fmla="*/ 663 h 1921"/>
                    <a:gd name="T14" fmla="*/ 232 w 720"/>
                    <a:gd name="T15" fmla="*/ 843 h 1921"/>
                    <a:gd name="T16" fmla="*/ 217 w 720"/>
                    <a:gd name="T17" fmla="*/ 895 h 1921"/>
                    <a:gd name="T18" fmla="*/ 198 w 720"/>
                    <a:gd name="T19" fmla="*/ 958 h 1921"/>
                    <a:gd name="T20" fmla="*/ 130 w 720"/>
                    <a:gd name="T21" fmla="*/ 1242 h 1921"/>
                    <a:gd name="T22" fmla="*/ 56 w 720"/>
                    <a:gd name="T23" fmla="*/ 1591 h 1921"/>
                    <a:gd name="T24" fmla="*/ 5 w 720"/>
                    <a:gd name="T25" fmla="*/ 1866 h 1921"/>
                    <a:gd name="T26" fmla="*/ 0 w 720"/>
                    <a:gd name="T27" fmla="*/ 1921 h 1921"/>
                    <a:gd name="T28" fmla="*/ 76 w 720"/>
                    <a:gd name="T29" fmla="*/ 1780 h 1921"/>
                    <a:gd name="T30" fmla="*/ 217 w 720"/>
                    <a:gd name="T31" fmla="*/ 1507 h 1921"/>
                    <a:gd name="T32" fmla="*/ 306 w 720"/>
                    <a:gd name="T33" fmla="*/ 1327 h 1921"/>
                    <a:gd name="T34" fmla="*/ 540 w 720"/>
                    <a:gd name="T35" fmla="*/ 821 h 1921"/>
                    <a:gd name="T36" fmla="*/ 657 w 720"/>
                    <a:gd name="T37" fmla="*/ 556 h 1921"/>
                    <a:gd name="T38" fmla="*/ 677 w 720"/>
                    <a:gd name="T39" fmla="*/ 502 h 1921"/>
                    <a:gd name="T40" fmla="*/ 567 w 720"/>
                    <a:gd name="T41" fmla="*/ 436 h 1921"/>
                    <a:gd name="T42" fmla="*/ 720 w 720"/>
                    <a:gd name="T43" fmla="*/ 436 h 1921"/>
                    <a:gd name="T44" fmla="*/ 720 w 720"/>
                    <a:gd name="T45" fmla="*/ 418 h 1921"/>
                    <a:gd name="T46" fmla="*/ 715 w 720"/>
                    <a:gd name="T47" fmla="*/ 311 h 1921"/>
                    <a:gd name="T48" fmla="*/ 706 w 720"/>
                    <a:gd name="T49" fmla="*/ 231 h 1921"/>
                    <a:gd name="T50" fmla="*/ 699 w 720"/>
                    <a:gd name="T51" fmla="*/ 197 h 1921"/>
                    <a:gd name="T52" fmla="*/ 697 w 720"/>
                    <a:gd name="T53" fmla="*/ 181 h 1921"/>
                    <a:gd name="T54" fmla="*/ 684 w 720"/>
                    <a:gd name="T55" fmla="*/ 155 h 1921"/>
                    <a:gd name="T56" fmla="*/ 652 w 720"/>
                    <a:gd name="T57" fmla="*/ 125 h 1921"/>
                    <a:gd name="T58" fmla="*/ 632 w 720"/>
                    <a:gd name="T59" fmla="*/ 109 h 1921"/>
                    <a:gd name="T60" fmla="*/ 583 w 720"/>
                    <a:gd name="T61" fmla="*/ 74 h 1921"/>
                    <a:gd name="T62" fmla="*/ 521 w 720"/>
                    <a:gd name="T63" fmla="*/ 22 h 1921"/>
                    <a:gd name="T64" fmla="*/ 490 w 720"/>
                    <a:gd name="T65" fmla="*/ 3 h 1921"/>
                    <a:gd name="T66" fmla="*/ 480 w 720"/>
                    <a:gd name="T67" fmla="*/ 0 h 19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20" h="1921">
                      <a:moveTo>
                        <a:pt x="480" y="0"/>
                      </a:moveTo>
                      <a:lnTo>
                        <a:pt x="480" y="14"/>
                      </a:lnTo>
                      <a:lnTo>
                        <a:pt x="471" y="136"/>
                      </a:lnTo>
                      <a:lnTo>
                        <a:pt x="458" y="219"/>
                      </a:lnTo>
                      <a:lnTo>
                        <a:pt x="444" y="270"/>
                      </a:lnTo>
                      <a:lnTo>
                        <a:pt x="379" y="450"/>
                      </a:lnTo>
                      <a:lnTo>
                        <a:pt x="297" y="663"/>
                      </a:lnTo>
                      <a:lnTo>
                        <a:pt x="232" y="843"/>
                      </a:lnTo>
                      <a:lnTo>
                        <a:pt x="217" y="895"/>
                      </a:lnTo>
                      <a:lnTo>
                        <a:pt x="198" y="958"/>
                      </a:lnTo>
                      <a:lnTo>
                        <a:pt x="130" y="1242"/>
                      </a:lnTo>
                      <a:lnTo>
                        <a:pt x="56" y="1591"/>
                      </a:lnTo>
                      <a:lnTo>
                        <a:pt x="5" y="1866"/>
                      </a:lnTo>
                      <a:lnTo>
                        <a:pt x="0" y="1921"/>
                      </a:lnTo>
                      <a:lnTo>
                        <a:pt x="76" y="1780"/>
                      </a:lnTo>
                      <a:lnTo>
                        <a:pt x="217" y="1507"/>
                      </a:lnTo>
                      <a:lnTo>
                        <a:pt x="306" y="1327"/>
                      </a:lnTo>
                      <a:lnTo>
                        <a:pt x="540" y="821"/>
                      </a:lnTo>
                      <a:lnTo>
                        <a:pt x="657" y="556"/>
                      </a:lnTo>
                      <a:lnTo>
                        <a:pt x="677" y="502"/>
                      </a:lnTo>
                      <a:lnTo>
                        <a:pt x="567" y="436"/>
                      </a:lnTo>
                      <a:lnTo>
                        <a:pt x="720" y="436"/>
                      </a:lnTo>
                      <a:lnTo>
                        <a:pt x="720" y="418"/>
                      </a:lnTo>
                      <a:lnTo>
                        <a:pt x="715" y="311"/>
                      </a:lnTo>
                      <a:lnTo>
                        <a:pt x="706" y="231"/>
                      </a:lnTo>
                      <a:lnTo>
                        <a:pt x="699" y="197"/>
                      </a:lnTo>
                      <a:lnTo>
                        <a:pt x="697" y="181"/>
                      </a:lnTo>
                      <a:lnTo>
                        <a:pt x="684" y="155"/>
                      </a:lnTo>
                      <a:lnTo>
                        <a:pt x="652" y="125"/>
                      </a:lnTo>
                      <a:lnTo>
                        <a:pt x="632" y="109"/>
                      </a:lnTo>
                      <a:lnTo>
                        <a:pt x="583" y="74"/>
                      </a:lnTo>
                      <a:lnTo>
                        <a:pt x="521" y="22"/>
                      </a:lnTo>
                      <a:lnTo>
                        <a:pt x="490" y="3"/>
                      </a:lnTo>
                      <a:lnTo>
                        <a:pt x="480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3" name="Freeform 130"/>
                <p:cNvSpPr>
                  <a:spLocks/>
                </p:cNvSpPr>
                <p:nvPr/>
              </p:nvSpPr>
              <p:spPr bwMode="auto">
                <a:xfrm>
                  <a:off x="6806949" y="1962013"/>
                  <a:ext cx="173184" cy="1073739"/>
                </a:xfrm>
                <a:custGeom>
                  <a:avLst/>
                  <a:gdLst>
                    <a:gd name="T0" fmla="*/ 379 w 379"/>
                    <a:gd name="T1" fmla="*/ 0 h 2358"/>
                    <a:gd name="T2" fmla="*/ 377 w 379"/>
                    <a:gd name="T3" fmla="*/ 22 h 2358"/>
                    <a:gd name="T4" fmla="*/ 355 w 379"/>
                    <a:gd name="T5" fmla="*/ 146 h 2358"/>
                    <a:gd name="T6" fmla="*/ 330 w 379"/>
                    <a:gd name="T7" fmla="*/ 241 h 2358"/>
                    <a:gd name="T8" fmla="*/ 314 w 379"/>
                    <a:gd name="T9" fmla="*/ 284 h 2358"/>
                    <a:gd name="T10" fmla="*/ 281 w 379"/>
                    <a:gd name="T11" fmla="*/ 355 h 2358"/>
                    <a:gd name="T12" fmla="*/ 243 w 379"/>
                    <a:gd name="T13" fmla="*/ 439 h 2358"/>
                    <a:gd name="T14" fmla="*/ 228 w 379"/>
                    <a:gd name="T15" fmla="*/ 515 h 2358"/>
                    <a:gd name="T16" fmla="*/ 227 w 379"/>
                    <a:gd name="T17" fmla="*/ 568 h 2358"/>
                    <a:gd name="T18" fmla="*/ 224 w 379"/>
                    <a:gd name="T19" fmla="*/ 602 h 2358"/>
                    <a:gd name="T20" fmla="*/ 221 w 379"/>
                    <a:gd name="T21" fmla="*/ 721 h 2358"/>
                    <a:gd name="T22" fmla="*/ 224 w 379"/>
                    <a:gd name="T23" fmla="*/ 971 h 2358"/>
                    <a:gd name="T24" fmla="*/ 243 w 379"/>
                    <a:gd name="T25" fmla="*/ 1554 h 2358"/>
                    <a:gd name="T26" fmla="*/ 249 w 379"/>
                    <a:gd name="T27" fmla="*/ 1747 h 2358"/>
                    <a:gd name="T28" fmla="*/ 249 w 379"/>
                    <a:gd name="T29" fmla="*/ 2358 h 2358"/>
                    <a:gd name="T30" fmla="*/ 241 w 379"/>
                    <a:gd name="T31" fmla="*/ 2287 h 2358"/>
                    <a:gd name="T32" fmla="*/ 194 w 379"/>
                    <a:gd name="T33" fmla="*/ 1943 h 2358"/>
                    <a:gd name="T34" fmla="*/ 166 w 379"/>
                    <a:gd name="T35" fmla="*/ 1784 h 2358"/>
                    <a:gd name="T36" fmla="*/ 149 w 379"/>
                    <a:gd name="T37" fmla="*/ 1706 h 2358"/>
                    <a:gd name="T38" fmla="*/ 140 w 379"/>
                    <a:gd name="T39" fmla="*/ 1682 h 2358"/>
                    <a:gd name="T40" fmla="*/ 131 w 379"/>
                    <a:gd name="T41" fmla="*/ 1657 h 2358"/>
                    <a:gd name="T42" fmla="*/ 108 w 379"/>
                    <a:gd name="T43" fmla="*/ 1567 h 2358"/>
                    <a:gd name="T44" fmla="*/ 68 w 379"/>
                    <a:gd name="T45" fmla="*/ 1370 h 2358"/>
                    <a:gd name="T46" fmla="*/ 29 w 379"/>
                    <a:gd name="T47" fmla="*/ 1114 h 2358"/>
                    <a:gd name="T48" fmla="*/ 11 w 379"/>
                    <a:gd name="T49" fmla="*/ 935 h 2358"/>
                    <a:gd name="T50" fmla="*/ 0 w 379"/>
                    <a:gd name="T51" fmla="*/ 759 h 2358"/>
                    <a:gd name="T52" fmla="*/ 2 w 379"/>
                    <a:gd name="T53" fmla="*/ 596 h 2358"/>
                    <a:gd name="T54" fmla="*/ 9 w 379"/>
                    <a:gd name="T55" fmla="*/ 525 h 2358"/>
                    <a:gd name="T56" fmla="*/ 96 w 379"/>
                    <a:gd name="T57" fmla="*/ 458 h 2358"/>
                    <a:gd name="T58" fmla="*/ 31 w 379"/>
                    <a:gd name="T59" fmla="*/ 415 h 2358"/>
                    <a:gd name="T60" fmla="*/ 50 w 379"/>
                    <a:gd name="T61" fmla="*/ 393 h 2358"/>
                    <a:gd name="T62" fmla="*/ 173 w 379"/>
                    <a:gd name="T63" fmla="*/ 246 h 2358"/>
                    <a:gd name="T64" fmla="*/ 205 w 379"/>
                    <a:gd name="T65" fmla="*/ 197 h 2358"/>
                    <a:gd name="T66" fmla="*/ 303 w 379"/>
                    <a:gd name="T67" fmla="*/ 87 h 2358"/>
                    <a:gd name="T68" fmla="*/ 379 w 379"/>
                    <a:gd name="T69" fmla="*/ 0 h 2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79" h="2358">
                      <a:moveTo>
                        <a:pt x="379" y="0"/>
                      </a:moveTo>
                      <a:lnTo>
                        <a:pt x="377" y="22"/>
                      </a:lnTo>
                      <a:lnTo>
                        <a:pt x="355" y="146"/>
                      </a:lnTo>
                      <a:lnTo>
                        <a:pt x="330" y="241"/>
                      </a:lnTo>
                      <a:lnTo>
                        <a:pt x="314" y="284"/>
                      </a:lnTo>
                      <a:lnTo>
                        <a:pt x="281" y="355"/>
                      </a:lnTo>
                      <a:lnTo>
                        <a:pt x="243" y="439"/>
                      </a:lnTo>
                      <a:lnTo>
                        <a:pt x="228" y="515"/>
                      </a:lnTo>
                      <a:lnTo>
                        <a:pt x="227" y="568"/>
                      </a:lnTo>
                      <a:lnTo>
                        <a:pt x="224" y="602"/>
                      </a:lnTo>
                      <a:lnTo>
                        <a:pt x="221" y="721"/>
                      </a:lnTo>
                      <a:lnTo>
                        <a:pt x="224" y="971"/>
                      </a:lnTo>
                      <a:lnTo>
                        <a:pt x="243" y="1554"/>
                      </a:lnTo>
                      <a:lnTo>
                        <a:pt x="249" y="1747"/>
                      </a:lnTo>
                      <a:lnTo>
                        <a:pt x="249" y="2358"/>
                      </a:lnTo>
                      <a:lnTo>
                        <a:pt x="241" y="2287"/>
                      </a:lnTo>
                      <a:lnTo>
                        <a:pt x="194" y="1943"/>
                      </a:lnTo>
                      <a:lnTo>
                        <a:pt x="166" y="1784"/>
                      </a:lnTo>
                      <a:lnTo>
                        <a:pt x="149" y="1706"/>
                      </a:lnTo>
                      <a:lnTo>
                        <a:pt x="140" y="1682"/>
                      </a:lnTo>
                      <a:lnTo>
                        <a:pt x="131" y="1657"/>
                      </a:lnTo>
                      <a:lnTo>
                        <a:pt x="108" y="1567"/>
                      </a:lnTo>
                      <a:lnTo>
                        <a:pt x="68" y="1370"/>
                      </a:lnTo>
                      <a:lnTo>
                        <a:pt x="29" y="1114"/>
                      </a:lnTo>
                      <a:lnTo>
                        <a:pt x="11" y="935"/>
                      </a:lnTo>
                      <a:lnTo>
                        <a:pt x="0" y="759"/>
                      </a:lnTo>
                      <a:lnTo>
                        <a:pt x="2" y="596"/>
                      </a:lnTo>
                      <a:lnTo>
                        <a:pt x="9" y="525"/>
                      </a:lnTo>
                      <a:lnTo>
                        <a:pt x="96" y="458"/>
                      </a:lnTo>
                      <a:lnTo>
                        <a:pt x="31" y="415"/>
                      </a:lnTo>
                      <a:lnTo>
                        <a:pt x="50" y="393"/>
                      </a:lnTo>
                      <a:lnTo>
                        <a:pt x="173" y="246"/>
                      </a:lnTo>
                      <a:lnTo>
                        <a:pt x="205" y="197"/>
                      </a:lnTo>
                      <a:lnTo>
                        <a:pt x="303" y="87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4" name="Freeform 131"/>
                <p:cNvSpPr>
                  <a:spLocks/>
                </p:cNvSpPr>
                <p:nvPr/>
              </p:nvSpPr>
              <p:spPr bwMode="auto">
                <a:xfrm>
                  <a:off x="6708508" y="2906319"/>
                  <a:ext cx="313554" cy="257041"/>
                </a:xfrm>
                <a:custGeom>
                  <a:avLst/>
                  <a:gdLst>
                    <a:gd name="T0" fmla="*/ 225 w 688"/>
                    <a:gd name="T1" fmla="*/ 3 h 567"/>
                    <a:gd name="T2" fmla="*/ 252 w 688"/>
                    <a:gd name="T3" fmla="*/ 5 h 567"/>
                    <a:gd name="T4" fmla="*/ 366 w 688"/>
                    <a:gd name="T5" fmla="*/ 38 h 567"/>
                    <a:gd name="T6" fmla="*/ 414 w 688"/>
                    <a:gd name="T7" fmla="*/ 62 h 567"/>
                    <a:gd name="T8" fmla="*/ 458 w 688"/>
                    <a:gd name="T9" fmla="*/ 92 h 567"/>
                    <a:gd name="T10" fmla="*/ 495 w 688"/>
                    <a:gd name="T11" fmla="*/ 132 h 567"/>
                    <a:gd name="T12" fmla="*/ 508 w 688"/>
                    <a:gd name="T13" fmla="*/ 156 h 567"/>
                    <a:gd name="T14" fmla="*/ 683 w 688"/>
                    <a:gd name="T15" fmla="*/ 505 h 567"/>
                    <a:gd name="T16" fmla="*/ 686 w 688"/>
                    <a:gd name="T17" fmla="*/ 514 h 567"/>
                    <a:gd name="T18" fmla="*/ 688 w 688"/>
                    <a:gd name="T19" fmla="*/ 530 h 567"/>
                    <a:gd name="T20" fmla="*/ 679 w 688"/>
                    <a:gd name="T21" fmla="*/ 551 h 567"/>
                    <a:gd name="T22" fmla="*/ 654 w 688"/>
                    <a:gd name="T23" fmla="*/ 567 h 567"/>
                    <a:gd name="T24" fmla="*/ 634 w 688"/>
                    <a:gd name="T25" fmla="*/ 565 h 567"/>
                    <a:gd name="T26" fmla="*/ 623 w 688"/>
                    <a:gd name="T27" fmla="*/ 557 h 567"/>
                    <a:gd name="T28" fmla="*/ 618 w 688"/>
                    <a:gd name="T29" fmla="*/ 549 h 567"/>
                    <a:gd name="T30" fmla="*/ 552 w 688"/>
                    <a:gd name="T31" fmla="*/ 440 h 567"/>
                    <a:gd name="T32" fmla="*/ 225 w 688"/>
                    <a:gd name="T33" fmla="*/ 505 h 567"/>
                    <a:gd name="T34" fmla="*/ 209 w 688"/>
                    <a:gd name="T35" fmla="*/ 494 h 567"/>
                    <a:gd name="T36" fmla="*/ 119 w 688"/>
                    <a:gd name="T37" fmla="*/ 409 h 567"/>
                    <a:gd name="T38" fmla="*/ 71 w 688"/>
                    <a:gd name="T39" fmla="*/ 344 h 567"/>
                    <a:gd name="T40" fmla="*/ 42 w 688"/>
                    <a:gd name="T41" fmla="*/ 293 h 567"/>
                    <a:gd name="T42" fmla="*/ 28 w 688"/>
                    <a:gd name="T43" fmla="*/ 264 h 567"/>
                    <a:gd name="T44" fmla="*/ 18 w 688"/>
                    <a:gd name="T45" fmla="*/ 248 h 567"/>
                    <a:gd name="T46" fmla="*/ 6 w 688"/>
                    <a:gd name="T47" fmla="*/ 218 h 567"/>
                    <a:gd name="T48" fmla="*/ 0 w 688"/>
                    <a:gd name="T49" fmla="*/ 188 h 567"/>
                    <a:gd name="T50" fmla="*/ 1 w 688"/>
                    <a:gd name="T51" fmla="*/ 160 h 567"/>
                    <a:gd name="T52" fmla="*/ 12 w 688"/>
                    <a:gd name="T53" fmla="*/ 122 h 567"/>
                    <a:gd name="T54" fmla="*/ 42 w 688"/>
                    <a:gd name="T55" fmla="*/ 79 h 567"/>
                    <a:gd name="T56" fmla="*/ 82 w 688"/>
                    <a:gd name="T57" fmla="*/ 43 h 567"/>
                    <a:gd name="T58" fmla="*/ 129 w 688"/>
                    <a:gd name="T59" fmla="*/ 19 h 567"/>
                    <a:gd name="T60" fmla="*/ 173 w 688"/>
                    <a:gd name="T61" fmla="*/ 4 h 567"/>
                    <a:gd name="T62" fmla="*/ 211 w 688"/>
                    <a:gd name="T63" fmla="*/ 0 h 567"/>
                    <a:gd name="T64" fmla="*/ 225 w 688"/>
                    <a:gd name="T65" fmla="*/ 3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8" h="567">
                      <a:moveTo>
                        <a:pt x="225" y="3"/>
                      </a:moveTo>
                      <a:lnTo>
                        <a:pt x="252" y="5"/>
                      </a:lnTo>
                      <a:lnTo>
                        <a:pt x="366" y="38"/>
                      </a:lnTo>
                      <a:lnTo>
                        <a:pt x="414" y="62"/>
                      </a:lnTo>
                      <a:lnTo>
                        <a:pt x="458" y="92"/>
                      </a:lnTo>
                      <a:lnTo>
                        <a:pt x="495" y="132"/>
                      </a:lnTo>
                      <a:lnTo>
                        <a:pt x="508" y="156"/>
                      </a:lnTo>
                      <a:lnTo>
                        <a:pt x="683" y="505"/>
                      </a:lnTo>
                      <a:lnTo>
                        <a:pt x="686" y="514"/>
                      </a:lnTo>
                      <a:lnTo>
                        <a:pt x="688" y="530"/>
                      </a:lnTo>
                      <a:lnTo>
                        <a:pt x="679" y="551"/>
                      </a:lnTo>
                      <a:lnTo>
                        <a:pt x="654" y="567"/>
                      </a:lnTo>
                      <a:lnTo>
                        <a:pt x="634" y="565"/>
                      </a:lnTo>
                      <a:lnTo>
                        <a:pt x="623" y="557"/>
                      </a:lnTo>
                      <a:lnTo>
                        <a:pt x="618" y="549"/>
                      </a:lnTo>
                      <a:lnTo>
                        <a:pt x="552" y="440"/>
                      </a:lnTo>
                      <a:lnTo>
                        <a:pt x="225" y="505"/>
                      </a:lnTo>
                      <a:lnTo>
                        <a:pt x="209" y="494"/>
                      </a:lnTo>
                      <a:lnTo>
                        <a:pt x="119" y="409"/>
                      </a:lnTo>
                      <a:lnTo>
                        <a:pt x="71" y="344"/>
                      </a:lnTo>
                      <a:lnTo>
                        <a:pt x="42" y="293"/>
                      </a:lnTo>
                      <a:lnTo>
                        <a:pt x="28" y="264"/>
                      </a:lnTo>
                      <a:lnTo>
                        <a:pt x="18" y="248"/>
                      </a:lnTo>
                      <a:lnTo>
                        <a:pt x="6" y="218"/>
                      </a:lnTo>
                      <a:lnTo>
                        <a:pt x="0" y="188"/>
                      </a:lnTo>
                      <a:lnTo>
                        <a:pt x="1" y="160"/>
                      </a:lnTo>
                      <a:lnTo>
                        <a:pt x="12" y="122"/>
                      </a:lnTo>
                      <a:lnTo>
                        <a:pt x="42" y="79"/>
                      </a:lnTo>
                      <a:lnTo>
                        <a:pt x="82" y="43"/>
                      </a:lnTo>
                      <a:lnTo>
                        <a:pt x="129" y="19"/>
                      </a:lnTo>
                      <a:lnTo>
                        <a:pt x="173" y="4"/>
                      </a:lnTo>
                      <a:lnTo>
                        <a:pt x="211" y="0"/>
                      </a:lnTo>
                      <a:lnTo>
                        <a:pt x="225" y="3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5" name="Freeform 132"/>
                <p:cNvSpPr>
                  <a:spLocks/>
                </p:cNvSpPr>
                <p:nvPr/>
              </p:nvSpPr>
              <p:spPr bwMode="auto">
                <a:xfrm>
                  <a:off x="6980133" y="3115963"/>
                  <a:ext cx="29168" cy="40106"/>
                </a:xfrm>
                <a:custGeom>
                  <a:avLst/>
                  <a:gdLst>
                    <a:gd name="T0" fmla="*/ 67 w 67"/>
                    <a:gd name="T1" fmla="*/ 44 h 88"/>
                    <a:gd name="T2" fmla="*/ 67 w 67"/>
                    <a:gd name="T3" fmla="*/ 42 h 88"/>
                    <a:gd name="T4" fmla="*/ 58 w 67"/>
                    <a:gd name="T5" fmla="*/ 17 h 88"/>
                    <a:gd name="T6" fmla="*/ 45 w 67"/>
                    <a:gd name="T7" fmla="*/ 0 h 88"/>
                    <a:gd name="T8" fmla="*/ 43 w 67"/>
                    <a:gd name="T9" fmla="*/ 7 h 88"/>
                    <a:gd name="T10" fmla="*/ 37 w 67"/>
                    <a:gd name="T11" fmla="*/ 18 h 88"/>
                    <a:gd name="T12" fmla="*/ 18 w 67"/>
                    <a:gd name="T13" fmla="*/ 31 h 88"/>
                    <a:gd name="T14" fmla="*/ 0 w 67"/>
                    <a:gd name="T15" fmla="*/ 44 h 88"/>
                    <a:gd name="T16" fmla="*/ 23 w 67"/>
                    <a:gd name="T17" fmla="*/ 88 h 88"/>
                    <a:gd name="T18" fmla="*/ 45 w 67"/>
                    <a:gd name="T19" fmla="*/ 88 h 88"/>
                    <a:gd name="T20" fmla="*/ 47 w 67"/>
                    <a:gd name="T21" fmla="*/ 88 h 88"/>
                    <a:gd name="T22" fmla="*/ 59 w 67"/>
                    <a:gd name="T23" fmla="*/ 77 h 88"/>
                    <a:gd name="T24" fmla="*/ 66 w 67"/>
                    <a:gd name="T25" fmla="*/ 59 h 88"/>
                    <a:gd name="T26" fmla="*/ 67 w 67"/>
                    <a:gd name="T27" fmla="*/ 44 h 88"/>
                    <a:gd name="T28" fmla="*/ 67 w 67"/>
                    <a:gd name="T29" fmla="*/ 59 h 88"/>
                    <a:gd name="T30" fmla="*/ 67 w 67"/>
                    <a:gd name="T31" fmla="*/ 4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7" h="88">
                      <a:moveTo>
                        <a:pt x="67" y="44"/>
                      </a:moveTo>
                      <a:lnTo>
                        <a:pt x="67" y="42"/>
                      </a:lnTo>
                      <a:lnTo>
                        <a:pt x="58" y="17"/>
                      </a:lnTo>
                      <a:lnTo>
                        <a:pt x="45" y="0"/>
                      </a:lnTo>
                      <a:lnTo>
                        <a:pt x="43" y="7"/>
                      </a:lnTo>
                      <a:lnTo>
                        <a:pt x="37" y="18"/>
                      </a:lnTo>
                      <a:lnTo>
                        <a:pt x="18" y="31"/>
                      </a:lnTo>
                      <a:lnTo>
                        <a:pt x="0" y="44"/>
                      </a:lnTo>
                      <a:lnTo>
                        <a:pt x="23" y="88"/>
                      </a:lnTo>
                      <a:lnTo>
                        <a:pt x="45" y="88"/>
                      </a:lnTo>
                      <a:lnTo>
                        <a:pt x="47" y="88"/>
                      </a:lnTo>
                      <a:lnTo>
                        <a:pt x="59" y="77"/>
                      </a:lnTo>
                      <a:lnTo>
                        <a:pt x="66" y="59"/>
                      </a:lnTo>
                      <a:lnTo>
                        <a:pt x="67" y="44"/>
                      </a:lnTo>
                      <a:lnTo>
                        <a:pt x="67" y="59"/>
                      </a:lnTo>
                      <a:lnTo>
                        <a:pt x="67" y="44"/>
                      </a:lnTo>
                      <a:close/>
                    </a:path>
                  </a:pathLst>
                </a:custGeom>
                <a:solidFill>
                  <a:srgbClr val="E0E2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6" name="Freeform 133"/>
                <p:cNvSpPr>
                  <a:spLocks/>
                </p:cNvSpPr>
                <p:nvPr/>
              </p:nvSpPr>
              <p:spPr bwMode="auto">
                <a:xfrm>
                  <a:off x="6746791" y="2851630"/>
                  <a:ext cx="483091" cy="329960"/>
                </a:xfrm>
                <a:custGeom>
                  <a:avLst/>
                  <a:gdLst>
                    <a:gd name="T0" fmla="*/ 985 w 1061"/>
                    <a:gd name="T1" fmla="*/ 253 h 726"/>
                    <a:gd name="T2" fmla="*/ 915 w 1061"/>
                    <a:gd name="T3" fmla="*/ 296 h 726"/>
                    <a:gd name="T4" fmla="*/ 892 w 1061"/>
                    <a:gd name="T5" fmla="*/ 339 h 726"/>
                    <a:gd name="T6" fmla="*/ 713 w 1061"/>
                    <a:gd name="T7" fmla="*/ 515 h 726"/>
                    <a:gd name="T8" fmla="*/ 447 w 1061"/>
                    <a:gd name="T9" fmla="*/ 711 h 726"/>
                    <a:gd name="T10" fmla="*/ 357 w 1061"/>
                    <a:gd name="T11" fmla="*/ 726 h 726"/>
                    <a:gd name="T12" fmla="*/ 285 w 1061"/>
                    <a:gd name="T13" fmla="*/ 701 h 726"/>
                    <a:gd name="T14" fmla="*/ 256 w 1061"/>
                    <a:gd name="T15" fmla="*/ 695 h 726"/>
                    <a:gd name="T16" fmla="*/ 178 w 1061"/>
                    <a:gd name="T17" fmla="*/ 695 h 726"/>
                    <a:gd name="T18" fmla="*/ 161 w 1061"/>
                    <a:gd name="T19" fmla="*/ 661 h 726"/>
                    <a:gd name="T20" fmla="*/ 151 w 1061"/>
                    <a:gd name="T21" fmla="*/ 657 h 726"/>
                    <a:gd name="T22" fmla="*/ 106 w 1061"/>
                    <a:gd name="T23" fmla="*/ 674 h 726"/>
                    <a:gd name="T24" fmla="*/ 73 w 1061"/>
                    <a:gd name="T25" fmla="*/ 660 h 726"/>
                    <a:gd name="T26" fmla="*/ 62 w 1061"/>
                    <a:gd name="T27" fmla="*/ 628 h 726"/>
                    <a:gd name="T28" fmla="*/ 76 w 1061"/>
                    <a:gd name="T29" fmla="*/ 602 h 726"/>
                    <a:gd name="T30" fmla="*/ 42 w 1061"/>
                    <a:gd name="T31" fmla="*/ 607 h 726"/>
                    <a:gd name="T32" fmla="*/ 10 w 1061"/>
                    <a:gd name="T33" fmla="*/ 592 h 726"/>
                    <a:gd name="T34" fmla="*/ 0 w 1061"/>
                    <a:gd name="T35" fmla="*/ 566 h 726"/>
                    <a:gd name="T36" fmla="*/ 21 w 1061"/>
                    <a:gd name="T37" fmla="*/ 541 h 726"/>
                    <a:gd name="T38" fmla="*/ 186 w 1061"/>
                    <a:gd name="T39" fmla="*/ 405 h 726"/>
                    <a:gd name="T40" fmla="*/ 393 w 1061"/>
                    <a:gd name="T41" fmla="*/ 231 h 726"/>
                    <a:gd name="T42" fmla="*/ 305 w 1061"/>
                    <a:gd name="T43" fmla="*/ 216 h 726"/>
                    <a:gd name="T44" fmla="*/ 273 w 1061"/>
                    <a:gd name="T45" fmla="*/ 215 h 726"/>
                    <a:gd name="T46" fmla="*/ 160 w 1061"/>
                    <a:gd name="T47" fmla="*/ 208 h 726"/>
                    <a:gd name="T48" fmla="*/ 122 w 1061"/>
                    <a:gd name="T49" fmla="*/ 163 h 726"/>
                    <a:gd name="T50" fmla="*/ 229 w 1061"/>
                    <a:gd name="T51" fmla="*/ 122 h 726"/>
                    <a:gd name="T52" fmla="*/ 360 w 1061"/>
                    <a:gd name="T53" fmla="*/ 100 h 726"/>
                    <a:gd name="T54" fmla="*/ 477 w 1061"/>
                    <a:gd name="T55" fmla="*/ 95 h 726"/>
                    <a:gd name="T56" fmla="*/ 579 w 1061"/>
                    <a:gd name="T57" fmla="*/ 78 h 726"/>
                    <a:gd name="T58" fmla="*/ 817 w 1061"/>
                    <a:gd name="T59" fmla="*/ 7 h 726"/>
                    <a:gd name="T60" fmla="*/ 964 w 1061"/>
                    <a:gd name="T61" fmla="*/ 5 h 726"/>
                    <a:gd name="T62" fmla="*/ 1020 w 1061"/>
                    <a:gd name="T63" fmla="*/ 26 h 726"/>
                    <a:gd name="T64" fmla="*/ 1061 w 1061"/>
                    <a:gd name="T65" fmla="*/ 97 h 726"/>
                    <a:gd name="T66" fmla="*/ 1034 w 1061"/>
                    <a:gd name="T67" fmla="*/ 195 h 726"/>
                    <a:gd name="T68" fmla="*/ 993 w 1061"/>
                    <a:gd name="T69" fmla="*/ 253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61" h="726">
                      <a:moveTo>
                        <a:pt x="993" y="253"/>
                      </a:moveTo>
                      <a:lnTo>
                        <a:pt x="985" y="253"/>
                      </a:lnTo>
                      <a:lnTo>
                        <a:pt x="944" y="268"/>
                      </a:lnTo>
                      <a:lnTo>
                        <a:pt x="915" y="296"/>
                      </a:lnTo>
                      <a:lnTo>
                        <a:pt x="905" y="318"/>
                      </a:lnTo>
                      <a:lnTo>
                        <a:pt x="892" y="339"/>
                      </a:lnTo>
                      <a:lnTo>
                        <a:pt x="828" y="407"/>
                      </a:lnTo>
                      <a:lnTo>
                        <a:pt x="713" y="515"/>
                      </a:lnTo>
                      <a:lnTo>
                        <a:pt x="688" y="537"/>
                      </a:lnTo>
                      <a:lnTo>
                        <a:pt x="447" y="711"/>
                      </a:lnTo>
                      <a:lnTo>
                        <a:pt x="434" y="716"/>
                      </a:lnTo>
                      <a:lnTo>
                        <a:pt x="357" y="726"/>
                      </a:lnTo>
                      <a:lnTo>
                        <a:pt x="314" y="716"/>
                      </a:lnTo>
                      <a:lnTo>
                        <a:pt x="285" y="701"/>
                      </a:lnTo>
                      <a:lnTo>
                        <a:pt x="273" y="689"/>
                      </a:lnTo>
                      <a:lnTo>
                        <a:pt x="256" y="695"/>
                      </a:lnTo>
                      <a:lnTo>
                        <a:pt x="199" y="700"/>
                      </a:lnTo>
                      <a:lnTo>
                        <a:pt x="178" y="695"/>
                      </a:lnTo>
                      <a:lnTo>
                        <a:pt x="165" y="683"/>
                      </a:lnTo>
                      <a:lnTo>
                        <a:pt x="161" y="661"/>
                      </a:lnTo>
                      <a:lnTo>
                        <a:pt x="164" y="646"/>
                      </a:lnTo>
                      <a:lnTo>
                        <a:pt x="151" y="657"/>
                      </a:lnTo>
                      <a:lnTo>
                        <a:pt x="127" y="671"/>
                      </a:lnTo>
                      <a:lnTo>
                        <a:pt x="106" y="674"/>
                      </a:lnTo>
                      <a:lnTo>
                        <a:pt x="86" y="670"/>
                      </a:lnTo>
                      <a:lnTo>
                        <a:pt x="73" y="660"/>
                      </a:lnTo>
                      <a:lnTo>
                        <a:pt x="64" y="645"/>
                      </a:lnTo>
                      <a:lnTo>
                        <a:pt x="62" y="628"/>
                      </a:lnTo>
                      <a:lnTo>
                        <a:pt x="69" y="611"/>
                      </a:lnTo>
                      <a:lnTo>
                        <a:pt x="76" y="602"/>
                      </a:lnTo>
                      <a:lnTo>
                        <a:pt x="64" y="606"/>
                      </a:lnTo>
                      <a:lnTo>
                        <a:pt x="42" y="607"/>
                      </a:lnTo>
                      <a:lnTo>
                        <a:pt x="24" y="601"/>
                      </a:lnTo>
                      <a:lnTo>
                        <a:pt x="10" y="592"/>
                      </a:lnTo>
                      <a:lnTo>
                        <a:pt x="2" y="580"/>
                      </a:lnTo>
                      <a:lnTo>
                        <a:pt x="0" y="566"/>
                      </a:lnTo>
                      <a:lnTo>
                        <a:pt x="6" y="553"/>
                      </a:lnTo>
                      <a:lnTo>
                        <a:pt x="21" y="541"/>
                      </a:lnTo>
                      <a:lnTo>
                        <a:pt x="32" y="537"/>
                      </a:lnTo>
                      <a:lnTo>
                        <a:pt x="186" y="405"/>
                      </a:lnTo>
                      <a:lnTo>
                        <a:pt x="403" y="231"/>
                      </a:lnTo>
                      <a:lnTo>
                        <a:pt x="393" y="231"/>
                      </a:lnTo>
                      <a:lnTo>
                        <a:pt x="338" y="226"/>
                      </a:lnTo>
                      <a:lnTo>
                        <a:pt x="305" y="216"/>
                      </a:lnTo>
                      <a:lnTo>
                        <a:pt x="295" y="209"/>
                      </a:lnTo>
                      <a:lnTo>
                        <a:pt x="273" y="215"/>
                      </a:lnTo>
                      <a:lnTo>
                        <a:pt x="191" y="216"/>
                      </a:lnTo>
                      <a:lnTo>
                        <a:pt x="160" y="208"/>
                      </a:lnTo>
                      <a:lnTo>
                        <a:pt x="135" y="191"/>
                      </a:lnTo>
                      <a:lnTo>
                        <a:pt x="122" y="163"/>
                      </a:lnTo>
                      <a:lnTo>
                        <a:pt x="119" y="144"/>
                      </a:lnTo>
                      <a:lnTo>
                        <a:pt x="229" y="122"/>
                      </a:lnTo>
                      <a:lnTo>
                        <a:pt x="284" y="111"/>
                      </a:lnTo>
                      <a:lnTo>
                        <a:pt x="360" y="100"/>
                      </a:lnTo>
                      <a:lnTo>
                        <a:pt x="387" y="100"/>
                      </a:lnTo>
                      <a:lnTo>
                        <a:pt x="477" y="95"/>
                      </a:lnTo>
                      <a:lnTo>
                        <a:pt x="546" y="86"/>
                      </a:lnTo>
                      <a:lnTo>
                        <a:pt x="579" y="78"/>
                      </a:lnTo>
                      <a:lnTo>
                        <a:pt x="655" y="53"/>
                      </a:lnTo>
                      <a:lnTo>
                        <a:pt x="817" y="7"/>
                      </a:lnTo>
                      <a:lnTo>
                        <a:pt x="905" y="0"/>
                      </a:lnTo>
                      <a:lnTo>
                        <a:pt x="964" y="5"/>
                      </a:lnTo>
                      <a:lnTo>
                        <a:pt x="993" y="12"/>
                      </a:lnTo>
                      <a:lnTo>
                        <a:pt x="1020" y="26"/>
                      </a:lnTo>
                      <a:lnTo>
                        <a:pt x="1050" y="59"/>
                      </a:lnTo>
                      <a:lnTo>
                        <a:pt x="1061" y="97"/>
                      </a:lnTo>
                      <a:lnTo>
                        <a:pt x="1058" y="138"/>
                      </a:lnTo>
                      <a:lnTo>
                        <a:pt x="1034" y="195"/>
                      </a:lnTo>
                      <a:lnTo>
                        <a:pt x="998" y="247"/>
                      </a:lnTo>
                      <a:lnTo>
                        <a:pt x="993" y="253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7" name="Freeform 134"/>
                <p:cNvSpPr>
                  <a:spLocks/>
                </p:cNvSpPr>
                <p:nvPr/>
              </p:nvSpPr>
              <p:spPr bwMode="auto">
                <a:xfrm>
                  <a:off x="6859816" y="3105025"/>
                  <a:ext cx="129432" cy="71096"/>
                </a:xfrm>
                <a:custGeom>
                  <a:avLst/>
                  <a:gdLst>
                    <a:gd name="T0" fmla="*/ 0 w 284"/>
                    <a:gd name="T1" fmla="*/ 152 h 152"/>
                    <a:gd name="T2" fmla="*/ 0 w 284"/>
                    <a:gd name="T3" fmla="*/ 152 h 152"/>
                    <a:gd name="T4" fmla="*/ 16 w 284"/>
                    <a:gd name="T5" fmla="*/ 150 h 152"/>
                    <a:gd name="T6" fmla="*/ 40 w 284"/>
                    <a:gd name="T7" fmla="*/ 133 h 152"/>
                    <a:gd name="T8" fmla="*/ 44 w 284"/>
                    <a:gd name="T9" fmla="*/ 130 h 152"/>
                    <a:gd name="T10" fmla="*/ 58 w 284"/>
                    <a:gd name="T11" fmla="*/ 130 h 152"/>
                    <a:gd name="T12" fmla="*/ 74 w 284"/>
                    <a:gd name="T13" fmla="*/ 123 h 152"/>
                    <a:gd name="T14" fmla="*/ 87 w 284"/>
                    <a:gd name="T15" fmla="*/ 109 h 152"/>
                    <a:gd name="T16" fmla="*/ 109 w 284"/>
                    <a:gd name="T17" fmla="*/ 109 h 152"/>
                    <a:gd name="T18" fmla="*/ 131 w 284"/>
                    <a:gd name="T19" fmla="*/ 109 h 152"/>
                    <a:gd name="T20" fmla="*/ 152 w 284"/>
                    <a:gd name="T21" fmla="*/ 109 h 152"/>
                    <a:gd name="T22" fmla="*/ 196 w 284"/>
                    <a:gd name="T23" fmla="*/ 65 h 152"/>
                    <a:gd name="T24" fmla="*/ 241 w 284"/>
                    <a:gd name="T25" fmla="*/ 21 h 152"/>
                    <a:gd name="T26" fmla="*/ 248 w 284"/>
                    <a:gd name="T27" fmla="*/ 21 h 152"/>
                    <a:gd name="T28" fmla="*/ 257 w 284"/>
                    <a:gd name="T29" fmla="*/ 15 h 152"/>
                    <a:gd name="T30" fmla="*/ 261 w 284"/>
                    <a:gd name="T31" fmla="*/ 2 h 152"/>
                    <a:gd name="T32" fmla="*/ 261 w 284"/>
                    <a:gd name="T33" fmla="*/ 0 h 152"/>
                    <a:gd name="T34" fmla="*/ 284 w 284"/>
                    <a:gd name="T35" fmla="*/ 0 h 152"/>
                    <a:gd name="T36" fmla="*/ 284 w 284"/>
                    <a:gd name="T37" fmla="*/ 21 h 152"/>
                    <a:gd name="T38" fmla="*/ 261 w 284"/>
                    <a:gd name="T39" fmla="*/ 43 h 152"/>
                    <a:gd name="T40" fmla="*/ 241 w 284"/>
                    <a:gd name="T41" fmla="*/ 65 h 152"/>
                    <a:gd name="T42" fmla="*/ 218 w 284"/>
                    <a:gd name="T43" fmla="*/ 87 h 152"/>
                    <a:gd name="T44" fmla="*/ 196 w 284"/>
                    <a:gd name="T45" fmla="*/ 109 h 152"/>
                    <a:gd name="T46" fmla="*/ 174 w 284"/>
                    <a:gd name="T47" fmla="*/ 130 h 152"/>
                    <a:gd name="T48" fmla="*/ 152 w 284"/>
                    <a:gd name="T49" fmla="*/ 130 h 152"/>
                    <a:gd name="T50" fmla="*/ 131 w 284"/>
                    <a:gd name="T51" fmla="*/ 130 h 152"/>
                    <a:gd name="T52" fmla="*/ 109 w 284"/>
                    <a:gd name="T53" fmla="*/ 130 h 152"/>
                    <a:gd name="T54" fmla="*/ 93 w 284"/>
                    <a:gd name="T55" fmla="*/ 130 h 152"/>
                    <a:gd name="T56" fmla="*/ 74 w 284"/>
                    <a:gd name="T57" fmla="*/ 135 h 152"/>
                    <a:gd name="T58" fmla="*/ 66 w 284"/>
                    <a:gd name="T59" fmla="*/ 145 h 152"/>
                    <a:gd name="T60" fmla="*/ 65 w 284"/>
                    <a:gd name="T61" fmla="*/ 152 h 152"/>
                    <a:gd name="T62" fmla="*/ 58 w 284"/>
                    <a:gd name="T63" fmla="*/ 145 h 152"/>
                    <a:gd name="T64" fmla="*/ 40 w 284"/>
                    <a:gd name="T65" fmla="*/ 136 h 152"/>
                    <a:gd name="T66" fmla="*/ 24 w 284"/>
                    <a:gd name="T67" fmla="*/ 136 h 152"/>
                    <a:gd name="T68" fmla="*/ 8 w 284"/>
                    <a:gd name="T69" fmla="*/ 145 h 152"/>
                    <a:gd name="T70" fmla="*/ 0 w 284"/>
                    <a:gd name="T71" fmla="*/ 152 h 152"/>
                    <a:gd name="T72" fmla="*/ 0 w 284"/>
                    <a:gd name="T73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84" h="152">
                      <a:moveTo>
                        <a:pt x="0" y="152"/>
                      </a:moveTo>
                      <a:lnTo>
                        <a:pt x="0" y="152"/>
                      </a:lnTo>
                      <a:lnTo>
                        <a:pt x="16" y="150"/>
                      </a:lnTo>
                      <a:lnTo>
                        <a:pt x="40" y="133"/>
                      </a:lnTo>
                      <a:lnTo>
                        <a:pt x="44" y="130"/>
                      </a:lnTo>
                      <a:lnTo>
                        <a:pt x="58" y="130"/>
                      </a:lnTo>
                      <a:lnTo>
                        <a:pt x="74" y="123"/>
                      </a:lnTo>
                      <a:lnTo>
                        <a:pt x="87" y="109"/>
                      </a:lnTo>
                      <a:lnTo>
                        <a:pt x="109" y="109"/>
                      </a:lnTo>
                      <a:lnTo>
                        <a:pt x="131" y="109"/>
                      </a:lnTo>
                      <a:lnTo>
                        <a:pt x="152" y="109"/>
                      </a:lnTo>
                      <a:lnTo>
                        <a:pt x="196" y="65"/>
                      </a:lnTo>
                      <a:lnTo>
                        <a:pt x="241" y="21"/>
                      </a:lnTo>
                      <a:lnTo>
                        <a:pt x="248" y="21"/>
                      </a:lnTo>
                      <a:lnTo>
                        <a:pt x="257" y="15"/>
                      </a:lnTo>
                      <a:lnTo>
                        <a:pt x="261" y="2"/>
                      </a:lnTo>
                      <a:lnTo>
                        <a:pt x="261" y="0"/>
                      </a:lnTo>
                      <a:lnTo>
                        <a:pt x="284" y="0"/>
                      </a:lnTo>
                      <a:lnTo>
                        <a:pt x="284" y="21"/>
                      </a:lnTo>
                      <a:lnTo>
                        <a:pt x="261" y="43"/>
                      </a:lnTo>
                      <a:lnTo>
                        <a:pt x="241" y="65"/>
                      </a:lnTo>
                      <a:lnTo>
                        <a:pt x="218" y="87"/>
                      </a:lnTo>
                      <a:lnTo>
                        <a:pt x="196" y="109"/>
                      </a:lnTo>
                      <a:lnTo>
                        <a:pt x="174" y="130"/>
                      </a:lnTo>
                      <a:lnTo>
                        <a:pt x="152" y="130"/>
                      </a:lnTo>
                      <a:lnTo>
                        <a:pt x="131" y="130"/>
                      </a:lnTo>
                      <a:lnTo>
                        <a:pt x="109" y="130"/>
                      </a:lnTo>
                      <a:lnTo>
                        <a:pt x="93" y="130"/>
                      </a:lnTo>
                      <a:lnTo>
                        <a:pt x="74" y="135"/>
                      </a:lnTo>
                      <a:lnTo>
                        <a:pt x="66" y="145"/>
                      </a:lnTo>
                      <a:lnTo>
                        <a:pt x="65" y="152"/>
                      </a:lnTo>
                      <a:lnTo>
                        <a:pt x="58" y="145"/>
                      </a:lnTo>
                      <a:lnTo>
                        <a:pt x="40" y="136"/>
                      </a:lnTo>
                      <a:lnTo>
                        <a:pt x="24" y="136"/>
                      </a:lnTo>
                      <a:lnTo>
                        <a:pt x="8" y="145"/>
                      </a:lnTo>
                      <a:lnTo>
                        <a:pt x="0" y="152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8" name="Freeform 135"/>
                <p:cNvSpPr>
                  <a:spLocks/>
                </p:cNvSpPr>
                <p:nvPr/>
              </p:nvSpPr>
              <p:spPr bwMode="auto">
                <a:xfrm>
                  <a:off x="6810595" y="3046689"/>
                  <a:ext cx="160423" cy="109379"/>
                </a:xfrm>
                <a:custGeom>
                  <a:avLst/>
                  <a:gdLst>
                    <a:gd name="T0" fmla="*/ 0 w 350"/>
                    <a:gd name="T1" fmla="*/ 240 h 240"/>
                    <a:gd name="T2" fmla="*/ 13 w 350"/>
                    <a:gd name="T3" fmla="*/ 237 h 240"/>
                    <a:gd name="T4" fmla="*/ 30 w 350"/>
                    <a:gd name="T5" fmla="*/ 221 h 240"/>
                    <a:gd name="T6" fmla="*/ 44 w 350"/>
                    <a:gd name="T7" fmla="*/ 218 h 240"/>
                    <a:gd name="T8" fmla="*/ 57 w 350"/>
                    <a:gd name="T9" fmla="*/ 215 h 240"/>
                    <a:gd name="T10" fmla="*/ 73 w 350"/>
                    <a:gd name="T11" fmla="*/ 199 h 240"/>
                    <a:gd name="T12" fmla="*/ 87 w 350"/>
                    <a:gd name="T13" fmla="*/ 196 h 240"/>
                    <a:gd name="T14" fmla="*/ 104 w 350"/>
                    <a:gd name="T15" fmla="*/ 183 h 240"/>
                    <a:gd name="T16" fmla="*/ 144 w 350"/>
                    <a:gd name="T17" fmla="*/ 165 h 240"/>
                    <a:gd name="T18" fmla="*/ 174 w 350"/>
                    <a:gd name="T19" fmla="*/ 152 h 240"/>
                    <a:gd name="T20" fmla="*/ 174 w 350"/>
                    <a:gd name="T21" fmla="*/ 152 h 240"/>
                    <a:gd name="T22" fmla="*/ 191 w 350"/>
                    <a:gd name="T23" fmla="*/ 136 h 240"/>
                    <a:gd name="T24" fmla="*/ 232 w 350"/>
                    <a:gd name="T25" fmla="*/ 103 h 240"/>
                    <a:gd name="T26" fmla="*/ 261 w 350"/>
                    <a:gd name="T27" fmla="*/ 87 h 240"/>
                    <a:gd name="T28" fmla="*/ 305 w 350"/>
                    <a:gd name="T29" fmla="*/ 43 h 240"/>
                    <a:gd name="T30" fmla="*/ 308 w 350"/>
                    <a:gd name="T31" fmla="*/ 43 h 240"/>
                    <a:gd name="T32" fmla="*/ 320 w 350"/>
                    <a:gd name="T33" fmla="*/ 38 h 240"/>
                    <a:gd name="T34" fmla="*/ 326 w 350"/>
                    <a:gd name="T35" fmla="*/ 29 h 240"/>
                    <a:gd name="T36" fmla="*/ 327 w 350"/>
                    <a:gd name="T37" fmla="*/ 22 h 240"/>
                    <a:gd name="T38" fmla="*/ 330 w 350"/>
                    <a:gd name="T39" fmla="*/ 22 h 240"/>
                    <a:gd name="T40" fmla="*/ 342 w 350"/>
                    <a:gd name="T41" fmla="*/ 17 h 240"/>
                    <a:gd name="T42" fmla="*/ 348 w 350"/>
                    <a:gd name="T43" fmla="*/ 7 h 240"/>
                    <a:gd name="T44" fmla="*/ 350 w 350"/>
                    <a:gd name="T45" fmla="*/ 0 h 240"/>
                    <a:gd name="T46" fmla="*/ 327 w 350"/>
                    <a:gd name="T47" fmla="*/ 22 h 240"/>
                    <a:gd name="T48" fmla="*/ 305 w 350"/>
                    <a:gd name="T49" fmla="*/ 43 h 240"/>
                    <a:gd name="T50" fmla="*/ 261 w 350"/>
                    <a:gd name="T51" fmla="*/ 87 h 240"/>
                    <a:gd name="T52" fmla="*/ 245 w 350"/>
                    <a:gd name="T53" fmla="*/ 103 h 240"/>
                    <a:gd name="T54" fmla="*/ 205 w 350"/>
                    <a:gd name="T55" fmla="*/ 136 h 240"/>
                    <a:gd name="T56" fmla="*/ 174 w 350"/>
                    <a:gd name="T57" fmla="*/ 152 h 240"/>
                    <a:gd name="T58" fmla="*/ 174 w 350"/>
                    <a:gd name="T59" fmla="*/ 152 h 240"/>
                    <a:gd name="T60" fmla="*/ 174 w 350"/>
                    <a:gd name="T61" fmla="*/ 152 h 240"/>
                    <a:gd name="T62" fmla="*/ 158 w 350"/>
                    <a:gd name="T63" fmla="*/ 165 h 240"/>
                    <a:gd name="T64" fmla="*/ 117 w 350"/>
                    <a:gd name="T65" fmla="*/ 183 h 240"/>
                    <a:gd name="T66" fmla="*/ 87 w 350"/>
                    <a:gd name="T67" fmla="*/ 196 h 240"/>
                    <a:gd name="T68" fmla="*/ 73 w 350"/>
                    <a:gd name="T69" fmla="*/ 199 h 240"/>
                    <a:gd name="T70" fmla="*/ 57 w 350"/>
                    <a:gd name="T71" fmla="*/ 215 h 240"/>
                    <a:gd name="T72" fmla="*/ 44 w 350"/>
                    <a:gd name="T73" fmla="*/ 218 h 240"/>
                    <a:gd name="T74" fmla="*/ 30 w 350"/>
                    <a:gd name="T75" fmla="*/ 221 h 240"/>
                    <a:gd name="T76" fmla="*/ 13 w 350"/>
                    <a:gd name="T77" fmla="*/ 237 h 240"/>
                    <a:gd name="T78" fmla="*/ 0 w 350"/>
                    <a:gd name="T7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0" h="240">
                      <a:moveTo>
                        <a:pt x="0" y="240"/>
                      </a:moveTo>
                      <a:lnTo>
                        <a:pt x="13" y="237"/>
                      </a:lnTo>
                      <a:lnTo>
                        <a:pt x="30" y="221"/>
                      </a:lnTo>
                      <a:lnTo>
                        <a:pt x="44" y="218"/>
                      </a:lnTo>
                      <a:lnTo>
                        <a:pt x="57" y="215"/>
                      </a:lnTo>
                      <a:lnTo>
                        <a:pt x="73" y="199"/>
                      </a:lnTo>
                      <a:lnTo>
                        <a:pt x="87" y="196"/>
                      </a:lnTo>
                      <a:lnTo>
                        <a:pt x="104" y="183"/>
                      </a:lnTo>
                      <a:lnTo>
                        <a:pt x="144" y="165"/>
                      </a:lnTo>
                      <a:lnTo>
                        <a:pt x="174" y="152"/>
                      </a:lnTo>
                      <a:lnTo>
                        <a:pt x="174" y="152"/>
                      </a:lnTo>
                      <a:lnTo>
                        <a:pt x="191" y="136"/>
                      </a:lnTo>
                      <a:lnTo>
                        <a:pt x="232" y="103"/>
                      </a:lnTo>
                      <a:lnTo>
                        <a:pt x="261" y="87"/>
                      </a:lnTo>
                      <a:lnTo>
                        <a:pt x="305" y="43"/>
                      </a:lnTo>
                      <a:lnTo>
                        <a:pt x="308" y="43"/>
                      </a:lnTo>
                      <a:lnTo>
                        <a:pt x="320" y="38"/>
                      </a:lnTo>
                      <a:lnTo>
                        <a:pt x="326" y="29"/>
                      </a:lnTo>
                      <a:lnTo>
                        <a:pt x="327" y="22"/>
                      </a:lnTo>
                      <a:lnTo>
                        <a:pt x="330" y="22"/>
                      </a:lnTo>
                      <a:lnTo>
                        <a:pt x="342" y="17"/>
                      </a:lnTo>
                      <a:lnTo>
                        <a:pt x="348" y="7"/>
                      </a:lnTo>
                      <a:lnTo>
                        <a:pt x="350" y="0"/>
                      </a:lnTo>
                      <a:lnTo>
                        <a:pt x="327" y="22"/>
                      </a:lnTo>
                      <a:lnTo>
                        <a:pt x="305" y="43"/>
                      </a:lnTo>
                      <a:lnTo>
                        <a:pt x="261" y="87"/>
                      </a:lnTo>
                      <a:lnTo>
                        <a:pt x="245" y="103"/>
                      </a:lnTo>
                      <a:lnTo>
                        <a:pt x="205" y="136"/>
                      </a:lnTo>
                      <a:lnTo>
                        <a:pt x="174" y="152"/>
                      </a:lnTo>
                      <a:lnTo>
                        <a:pt x="174" y="152"/>
                      </a:lnTo>
                      <a:lnTo>
                        <a:pt x="174" y="152"/>
                      </a:lnTo>
                      <a:lnTo>
                        <a:pt x="158" y="165"/>
                      </a:lnTo>
                      <a:lnTo>
                        <a:pt x="117" y="183"/>
                      </a:lnTo>
                      <a:lnTo>
                        <a:pt x="87" y="196"/>
                      </a:lnTo>
                      <a:lnTo>
                        <a:pt x="73" y="199"/>
                      </a:lnTo>
                      <a:lnTo>
                        <a:pt x="57" y="215"/>
                      </a:lnTo>
                      <a:lnTo>
                        <a:pt x="44" y="218"/>
                      </a:lnTo>
                      <a:lnTo>
                        <a:pt x="30" y="221"/>
                      </a:lnTo>
                      <a:lnTo>
                        <a:pt x="13" y="237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89D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9" name="Freeform 136"/>
                <p:cNvSpPr>
                  <a:spLocks/>
                </p:cNvSpPr>
                <p:nvPr/>
              </p:nvSpPr>
              <p:spPr bwMode="auto">
                <a:xfrm>
                  <a:off x="6770490" y="3015698"/>
                  <a:ext cx="149485" cy="109379"/>
                </a:xfrm>
                <a:custGeom>
                  <a:avLst/>
                  <a:gdLst>
                    <a:gd name="T0" fmla="*/ 0 w 328"/>
                    <a:gd name="T1" fmla="*/ 240 h 240"/>
                    <a:gd name="T2" fmla="*/ 14 w 328"/>
                    <a:gd name="T3" fmla="*/ 238 h 240"/>
                    <a:gd name="T4" fmla="*/ 31 w 328"/>
                    <a:gd name="T5" fmla="*/ 222 h 240"/>
                    <a:gd name="T6" fmla="*/ 45 w 328"/>
                    <a:gd name="T7" fmla="*/ 218 h 240"/>
                    <a:gd name="T8" fmla="*/ 58 w 328"/>
                    <a:gd name="T9" fmla="*/ 215 h 240"/>
                    <a:gd name="T10" fmla="*/ 74 w 328"/>
                    <a:gd name="T11" fmla="*/ 199 h 240"/>
                    <a:gd name="T12" fmla="*/ 88 w 328"/>
                    <a:gd name="T13" fmla="*/ 197 h 240"/>
                    <a:gd name="T14" fmla="*/ 105 w 328"/>
                    <a:gd name="T15" fmla="*/ 182 h 240"/>
                    <a:gd name="T16" fmla="*/ 137 w 328"/>
                    <a:gd name="T17" fmla="*/ 166 h 240"/>
                    <a:gd name="T18" fmla="*/ 153 w 328"/>
                    <a:gd name="T19" fmla="*/ 153 h 240"/>
                    <a:gd name="T20" fmla="*/ 153 w 328"/>
                    <a:gd name="T21" fmla="*/ 153 h 240"/>
                    <a:gd name="T22" fmla="*/ 172 w 328"/>
                    <a:gd name="T23" fmla="*/ 137 h 240"/>
                    <a:gd name="T24" fmla="*/ 221 w 328"/>
                    <a:gd name="T25" fmla="*/ 104 h 240"/>
                    <a:gd name="T26" fmla="*/ 241 w 328"/>
                    <a:gd name="T27" fmla="*/ 88 h 240"/>
                    <a:gd name="T28" fmla="*/ 284 w 328"/>
                    <a:gd name="T29" fmla="*/ 43 h 240"/>
                    <a:gd name="T30" fmla="*/ 306 w 328"/>
                    <a:gd name="T31" fmla="*/ 21 h 240"/>
                    <a:gd name="T32" fmla="*/ 309 w 328"/>
                    <a:gd name="T33" fmla="*/ 21 h 240"/>
                    <a:gd name="T34" fmla="*/ 321 w 328"/>
                    <a:gd name="T35" fmla="*/ 16 h 240"/>
                    <a:gd name="T36" fmla="*/ 327 w 328"/>
                    <a:gd name="T37" fmla="*/ 8 h 240"/>
                    <a:gd name="T38" fmla="*/ 328 w 328"/>
                    <a:gd name="T39" fmla="*/ 0 h 240"/>
                    <a:gd name="T40" fmla="*/ 306 w 328"/>
                    <a:gd name="T41" fmla="*/ 21 h 240"/>
                    <a:gd name="T42" fmla="*/ 284 w 328"/>
                    <a:gd name="T43" fmla="*/ 43 h 240"/>
                    <a:gd name="T44" fmla="*/ 241 w 328"/>
                    <a:gd name="T45" fmla="*/ 88 h 240"/>
                    <a:gd name="T46" fmla="*/ 221 w 328"/>
                    <a:gd name="T47" fmla="*/ 104 h 240"/>
                    <a:gd name="T48" fmla="*/ 172 w 328"/>
                    <a:gd name="T49" fmla="*/ 137 h 240"/>
                    <a:gd name="T50" fmla="*/ 153 w 328"/>
                    <a:gd name="T51" fmla="*/ 153 h 240"/>
                    <a:gd name="T52" fmla="*/ 153 w 328"/>
                    <a:gd name="T53" fmla="*/ 153 h 240"/>
                    <a:gd name="T54" fmla="*/ 153 w 328"/>
                    <a:gd name="T55" fmla="*/ 153 h 240"/>
                    <a:gd name="T56" fmla="*/ 137 w 328"/>
                    <a:gd name="T57" fmla="*/ 166 h 240"/>
                    <a:gd name="T58" fmla="*/ 105 w 328"/>
                    <a:gd name="T59" fmla="*/ 182 h 240"/>
                    <a:gd name="T60" fmla="*/ 88 w 328"/>
                    <a:gd name="T61" fmla="*/ 197 h 240"/>
                    <a:gd name="T62" fmla="*/ 74 w 328"/>
                    <a:gd name="T63" fmla="*/ 199 h 240"/>
                    <a:gd name="T64" fmla="*/ 58 w 328"/>
                    <a:gd name="T65" fmla="*/ 215 h 240"/>
                    <a:gd name="T66" fmla="*/ 45 w 328"/>
                    <a:gd name="T67" fmla="*/ 218 h 240"/>
                    <a:gd name="T68" fmla="*/ 31 w 328"/>
                    <a:gd name="T69" fmla="*/ 231 h 240"/>
                    <a:gd name="T70" fmla="*/ 14 w 328"/>
                    <a:gd name="T71" fmla="*/ 240 h 240"/>
                    <a:gd name="T72" fmla="*/ 0 w 328"/>
                    <a:gd name="T73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8" h="240">
                      <a:moveTo>
                        <a:pt x="0" y="240"/>
                      </a:moveTo>
                      <a:lnTo>
                        <a:pt x="14" y="238"/>
                      </a:lnTo>
                      <a:lnTo>
                        <a:pt x="31" y="222"/>
                      </a:lnTo>
                      <a:lnTo>
                        <a:pt x="45" y="218"/>
                      </a:lnTo>
                      <a:lnTo>
                        <a:pt x="58" y="215"/>
                      </a:lnTo>
                      <a:lnTo>
                        <a:pt x="74" y="199"/>
                      </a:lnTo>
                      <a:lnTo>
                        <a:pt x="88" y="197"/>
                      </a:lnTo>
                      <a:lnTo>
                        <a:pt x="105" y="182"/>
                      </a:lnTo>
                      <a:lnTo>
                        <a:pt x="137" y="166"/>
                      </a:lnTo>
                      <a:lnTo>
                        <a:pt x="153" y="153"/>
                      </a:lnTo>
                      <a:lnTo>
                        <a:pt x="153" y="153"/>
                      </a:lnTo>
                      <a:lnTo>
                        <a:pt x="172" y="137"/>
                      </a:lnTo>
                      <a:lnTo>
                        <a:pt x="221" y="104"/>
                      </a:lnTo>
                      <a:lnTo>
                        <a:pt x="241" y="88"/>
                      </a:lnTo>
                      <a:lnTo>
                        <a:pt x="284" y="43"/>
                      </a:lnTo>
                      <a:lnTo>
                        <a:pt x="306" y="21"/>
                      </a:lnTo>
                      <a:lnTo>
                        <a:pt x="309" y="21"/>
                      </a:lnTo>
                      <a:lnTo>
                        <a:pt x="321" y="16"/>
                      </a:lnTo>
                      <a:lnTo>
                        <a:pt x="327" y="8"/>
                      </a:lnTo>
                      <a:lnTo>
                        <a:pt x="328" y="0"/>
                      </a:lnTo>
                      <a:lnTo>
                        <a:pt x="306" y="21"/>
                      </a:lnTo>
                      <a:lnTo>
                        <a:pt x="284" y="43"/>
                      </a:lnTo>
                      <a:lnTo>
                        <a:pt x="241" y="88"/>
                      </a:lnTo>
                      <a:lnTo>
                        <a:pt x="221" y="104"/>
                      </a:lnTo>
                      <a:lnTo>
                        <a:pt x="172" y="137"/>
                      </a:lnTo>
                      <a:lnTo>
                        <a:pt x="153" y="153"/>
                      </a:lnTo>
                      <a:lnTo>
                        <a:pt x="153" y="153"/>
                      </a:lnTo>
                      <a:lnTo>
                        <a:pt x="153" y="153"/>
                      </a:lnTo>
                      <a:lnTo>
                        <a:pt x="137" y="166"/>
                      </a:lnTo>
                      <a:lnTo>
                        <a:pt x="105" y="182"/>
                      </a:lnTo>
                      <a:lnTo>
                        <a:pt x="88" y="197"/>
                      </a:lnTo>
                      <a:lnTo>
                        <a:pt x="74" y="199"/>
                      </a:lnTo>
                      <a:lnTo>
                        <a:pt x="58" y="215"/>
                      </a:lnTo>
                      <a:lnTo>
                        <a:pt x="45" y="218"/>
                      </a:lnTo>
                      <a:lnTo>
                        <a:pt x="31" y="231"/>
                      </a:lnTo>
                      <a:lnTo>
                        <a:pt x="14" y="24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solidFill>
                  <a:srgbClr val="F89D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0" name="Freeform 137"/>
                <p:cNvSpPr>
                  <a:spLocks/>
                </p:cNvSpPr>
                <p:nvPr/>
              </p:nvSpPr>
              <p:spPr bwMode="auto">
                <a:xfrm>
                  <a:off x="6486104" y="2497970"/>
                  <a:ext cx="335429" cy="627107"/>
                </a:xfrm>
                <a:custGeom>
                  <a:avLst/>
                  <a:gdLst>
                    <a:gd name="T0" fmla="*/ 603 w 735"/>
                    <a:gd name="T1" fmla="*/ 1376 h 1376"/>
                    <a:gd name="T2" fmla="*/ 554 w 735"/>
                    <a:gd name="T3" fmla="*/ 1360 h 1376"/>
                    <a:gd name="T4" fmla="*/ 302 w 735"/>
                    <a:gd name="T5" fmla="*/ 1265 h 1376"/>
                    <a:gd name="T6" fmla="*/ 176 w 735"/>
                    <a:gd name="T7" fmla="*/ 1210 h 1376"/>
                    <a:gd name="T8" fmla="*/ 106 w 735"/>
                    <a:gd name="T9" fmla="*/ 1175 h 1376"/>
                    <a:gd name="T10" fmla="*/ 80 w 735"/>
                    <a:gd name="T11" fmla="*/ 1157 h 1376"/>
                    <a:gd name="T12" fmla="*/ 57 w 735"/>
                    <a:gd name="T13" fmla="*/ 1140 h 1376"/>
                    <a:gd name="T14" fmla="*/ 25 w 735"/>
                    <a:gd name="T15" fmla="*/ 1101 h 1376"/>
                    <a:gd name="T16" fmla="*/ 6 w 735"/>
                    <a:gd name="T17" fmla="*/ 1055 h 1376"/>
                    <a:gd name="T18" fmla="*/ 0 w 735"/>
                    <a:gd name="T19" fmla="*/ 1006 h 1376"/>
                    <a:gd name="T20" fmla="*/ 5 w 735"/>
                    <a:gd name="T21" fmla="*/ 929 h 1376"/>
                    <a:gd name="T22" fmla="*/ 26 w 735"/>
                    <a:gd name="T23" fmla="*/ 829 h 1376"/>
                    <a:gd name="T24" fmla="*/ 36 w 735"/>
                    <a:gd name="T25" fmla="*/ 786 h 1376"/>
                    <a:gd name="T26" fmla="*/ 44 w 735"/>
                    <a:gd name="T27" fmla="*/ 752 h 1376"/>
                    <a:gd name="T28" fmla="*/ 62 w 735"/>
                    <a:gd name="T29" fmla="*/ 605 h 1376"/>
                    <a:gd name="T30" fmla="*/ 94 w 735"/>
                    <a:gd name="T31" fmla="*/ 266 h 1376"/>
                    <a:gd name="T32" fmla="*/ 123 w 735"/>
                    <a:gd name="T33" fmla="*/ 0 h 1376"/>
                    <a:gd name="T34" fmla="*/ 473 w 735"/>
                    <a:gd name="T35" fmla="*/ 0 h 1376"/>
                    <a:gd name="T36" fmla="*/ 473 w 735"/>
                    <a:gd name="T37" fmla="*/ 764 h 1376"/>
                    <a:gd name="T38" fmla="*/ 735 w 735"/>
                    <a:gd name="T39" fmla="*/ 874 h 1376"/>
                    <a:gd name="T40" fmla="*/ 715 w 735"/>
                    <a:gd name="T41" fmla="*/ 876 h 1376"/>
                    <a:gd name="T42" fmla="*/ 633 w 735"/>
                    <a:gd name="T43" fmla="*/ 910 h 1376"/>
                    <a:gd name="T44" fmla="*/ 596 w 735"/>
                    <a:gd name="T45" fmla="*/ 933 h 1376"/>
                    <a:gd name="T46" fmla="*/ 560 w 735"/>
                    <a:gd name="T47" fmla="*/ 963 h 1376"/>
                    <a:gd name="T48" fmla="*/ 530 w 735"/>
                    <a:gd name="T49" fmla="*/ 1003 h 1376"/>
                    <a:gd name="T50" fmla="*/ 516 w 735"/>
                    <a:gd name="T51" fmla="*/ 1027 h 1376"/>
                    <a:gd name="T52" fmla="*/ 510 w 735"/>
                    <a:gd name="T53" fmla="*/ 1052 h 1376"/>
                    <a:gd name="T54" fmla="*/ 507 w 735"/>
                    <a:gd name="T55" fmla="*/ 1107 h 1376"/>
                    <a:gd name="T56" fmla="*/ 517 w 735"/>
                    <a:gd name="T57" fmla="*/ 1166 h 1376"/>
                    <a:gd name="T58" fmla="*/ 533 w 735"/>
                    <a:gd name="T59" fmla="*/ 1224 h 1376"/>
                    <a:gd name="T60" fmla="*/ 587 w 735"/>
                    <a:gd name="T61" fmla="*/ 1349 h 1376"/>
                    <a:gd name="T62" fmla="*/ 603 w 735"/>
                    <a:gd name="T63" fmla="*/ 1376 h 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35" h="1376">
                      <a:moveTo>
                        <a:pt x="603" y="1376"/>
                      </a:moveTo>
                      <a:lnTo>
                        <a:pt x="554" y="1360"/>
                      </a:lnTo>
                      <a:lnTo>
                        <a:pt x="302" y="1265"/>
                      </a:lnTo>
                      <a:lnTo>
                        <a:pt x="176" y="1210"/>
                      </a:lnTo>
                      <a:lnTo>
                        <a:pt x="106" y="1175"/>
                      </a:lnTo>
                      <a:lnTo>
                        <a:pt x="80" y="1157"/>
                      </a:lnTo>
                      <a:lnTo>
                        <a:pt x="57" y="1140"/>
                      </a:lnTo>
                      <a:lnTo>
                        <a:pt x="25" y="1101"/>
                      </a:lnTo>
                      <a:lnTo>
                        <a:pt x="6" y="1055"/>
                      </a:lnTo>
                      <a:lnTo>
                        <a:pt x="0" y="1006"/>
                      </a:lnTo>
                      <a:lnTo>
                        <a:pt x="5" y="929"/>
                      </a:lnTo>
                      <a:lnTo>
                        <a:pt x="26" y="829"/>
                      </a:lnTo>
                      <a:lnTo>
                        <a:pt x="36" y="786"/>
                      </a:lnTo>
                      <a:lnTo>
                        <a:pt x="44" y="752"/>
                      </a:lnTo>
                      <a:lnTo>
                        <a:pt x="62" y="605"/>
                      </a:lnTo>
                      <a:lnTo>
                        <a:pt x="94" y="266"/>
                      </a:lnTo>
                      <a:lnTo>
                        <a:pt x="123" y="0"/>
                      </a:lnTo>
                      <a:lnTo>
                        <a:pt x="473" y="0"/>
                      </a:lnTo>
                      <a:lnTo>
                        <a:pt x="473" y="764"/>
                      </a:lnTo>
                      <a:lnTo>
                        <a:pt x="735" y="874"/>
                      </a:lnTo>
                      <a:lnTo>
                        <a:pt x="715" y="876"/>
                      </a:lnTo>
                      <a:lnTo>
                        <a:pt x="633" y="910"/>
                      </a:lnTo>
                      <a:lnTo>
                        <a:pt x="596" y="933"/>
                      </a:lnTo>
                      <a:lnTo>
                        <a:pt x="560" y="963"/>
                      </a:lnTo>
                      <a:lnTo>
                        <a:pt x="530" y="1003"/>
                      </a:lnTo>
                      <a:lnTo>
                        <a:pt x="516" y="1027"/>
                      </a:lnTo>
                      <a:lnTo>
                        <a:pt x="510" y="1052"/>
                      </a:lnTo>
                      <a:lnTo>
                        <a:pt x="507" y="1107"/>
                      </a:lnTo>
                      <a:lnTo>
                        <a:pt x="517" y="1166"/>
                      </a:lnTo>
                      <a:lnTo>
                        <a:pt x="533" y="1224"/>
                      </a:lnTo>
                      <a:lnTo>
                        <a:pt x="587" y="1349"/>
                      </a:lnTo>
                      <a:lnTo>
                        <a:pt x="603" y="1376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1" name="Freeform 138"/>
                <p:cNvSpPr>
                  <a:spLocks/>
                </p:cNvSpPr>
                <p:nvPr/>
              </p:nvSpPr>
              <p:spPr bwMode="auto">
                <a:xfrm>
                  <a:off x="7299155" y="1393241"/>
                  <a:ext cx="129432" cy="149485"/>
                </a:xfrm>
                <a:custGeom>
                  <a:avLst/>
                  <a:gdLst>
                    <a:gd name="T0" fmla="*/ 219 w 284"/>
                    <a:gd name="T1" fmla="*/ 331 h 331"/>
                    <a:gd name="T2" fmla="*/ 239 w 284"/>
                    <a:gd name="T3" fmla="*/ 327 h 331"/>
                    <a:gd name="T4" fmla="*/ 269 w 284"/>
                    <a:gd name="T5" fmla="*/ 310 h 331"/>
                    <a:gd name="T6" fmla="*/ 283 w 284"/>
                    <a:gd name="T7" fmla="*/ 295 h 331"/>
                    <a:gd name="T8" fmla="*/ 284 w 284"/>
                    <a:gd name="T9" fmla="*/ 287 h 331"/>
                    <a:gd name="T10" fmla="*/ 266 w 284"/>
                    <a:gd name="T11" fmla="*/ 224 h 331"/>
                    <a:gd name="T12" fmla="*/ 234 w 284"/>
                    <a:gd name="T13" fmla="*/ 133 h 331"/>
                    <a:gd name="T14" fmla="*/ 220 w 284"/>
                    <a:gd name="T15" fmla="*/ 64 h 331"/>
                    <a:gd name="T16" fmla="*/ 219 w 284"/>
                    <a:gd name="T17" fmla="*/ 25 h 331"/>
                    <a:gd name="T18" fmla="*/ 194 w 284"/>
                    <a:gd name="T19" fmla="*/ 10 h 331"/>
                    <a:gd name="T20" fmla="*/ 144 w 284"/>
                    <a:gd name="T21" fmla="*/ 0 h 331"/>
                    <a:gd name="T22" fmla="*/ 91 w 284"/>
                    <a:gd name="T23" fmla="*/ 8 h 331"/>
                    <a:gd name="T24" fmla="*/ 32 w 284"/>
                    <a:gd name="T25" fmla="*/ 31 h 331"/>
                    <a:gd name="T26" fmla="*/ 0 w 284"/>
                    <a:gd name="T27" fmla="*/ 46 h 331"/>
                    <a:gd name="T28" fmla="*/ 32 w 284"/>
                    <a:gd name="T29" fmla="*/ 79 h 331"/>
                    <a:gd name="T30" fmla="*/ 91 w 284"/>
                    <a:gd name="T31" fmla="*/ 145 h 331"/>
                    <a:gd name="T32" fmla="*/ 170 w 284"/>
                    <a:gd name="T33" fmla="*/ 251 h 331"/>
                    <a:gd name="T34" fmla="*/ 219 w 284"/>
                    <a:gd name="T35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4" h="331">
                      <a:moveTo>
                        <a:pt x="219" y="331"/>
                      </a:moveTo>
                      <a:lnTo>
                        <a:pt x="239" y="327"/>
                      </a:lnTo>
                      <a:lnTo>
                        <a:pt x="269" y="310"/>
                      </a:lnTo>
                      <a:lnTo>
                        <a:pt x="283" y="295"/>
                      </a:lnTo>
                      <a:lnTo>
                        <a:pt x="284" y="287"/>
                      </a:lnTo>
                      <a:lnTo>
                        <a:pt x="266" y="224"/>
                      </a:lnTo>
                      <a:lnTo>
                        <a:pt x="234" y="133"/>
                      </a:lnTo>
                      <a:lnTo>
                        <a:pt x="220" y="64"/>
                      </a:lnTo>
                      <a:lnTo>
                        <a:pt x="219" y="25"/>
                      </a:lnTo>
                      <a:lnTo>
                        <a:pt x="194" y="10"/>
                      </a:lnTo>
                      <a:lnTo>
                        <a:pt x="144" y="0"/>
                      </a:lnTo>
                      <a:lnTo>
                        <a:pt x="91" y="8"/>
                      </a:lnTo>
                      <a:lnTo>
                        <a:pt x="32" y="31"/>
                      </a:lnTo>
                      <a:lnTo>
                        <a:pt x="0" y="46"/>
                      </a:lnTo>
                      <a:lnTo>
                        <a:pt x="32" y="79"/>
                      </a:lnTo>
                      <a:lnTo>
                        <a:pt x="91" y="145"/>
                      </a:lnTo>
                      <a:lnTo>
                        <a:pt x="170" y="251"/>
                      </a:lnTo>
                      <a:lnTo>
                        <a:pt x="219" y="331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2" name="Freeform 139"/>
                <p:cNvSpPr>
                  <a:spLocks/>
                </p:cNvSpPr>
                <p:nvPr/>
              </p:nvSpPr>
              <p:spPr bwMode="auto">
                <a:xfrm>
                  <a:off x="7009301" y="5564233"/>
                  <a:ext cx="209643" cy="319023"/>
                </a:xfrm>
                <a:custGeom>
                  <a:avLst/>
                  <a:gdLst>
                    <a:gd name="T0" fmla="*/ 458 w 458"/>
                    <a:gd name="T1" fmla="*/ 0 h 702"/>
                    <a:gd name="T2" fmla="*/ 453 w 458"/>
                    <a:gd name="T3" fmla="*/ 41 h 702"/>
                    <a:gd name="T4" fmla="*/ 422 w 458"/>
                    <a:gd name="T5" fmla="*/ 235 h 702"/>
                    <a:gd name="T6" fmla="*/ 401 w 458"/>
                    <a:gd name="T7" fmla="*/ 345 h 702"/>
                    <a:gd name="T8" fmla="*/ 393 w 458"/>
                    <a:gd name="T9" fmla="*/ 371 h 702"/>
                    <a:gd name="T10" fmla="*/ 384 w 458"/>
                    <a:gd name="T11" fmla="*/ 395 h 702"/>
                    <a:gd name="T12" fmla="*/ 367 w 458"/>
                    <a:gd name="T13" fmla="*/ 428 h 702"/>
                    <a:gd name="T14" fmla="*/ 346 w 458"/>
                    <a:gd name="T15" fmla="*/ 449 h 702"/>
                    <a:gd name="T16" fmla="*/ 320 w 458"/>
                    <a:gd name="T17" fmla="*/ 457 h 702"/>
                    <a:gd name="T18" fmla="*/ 306 w 458"/>
                    <a:gd name="T19" fmla="*/ 458 h 702"/>
                    <a:gd name="T20" fmla="*/ 284 w 458"/>
                    <a:gd name="T21" fmla="*/ 457 h 702"/>
                    <a:gd name="T22" fmla="*/ 210 w 458"/>
                    <a:gd name="T23" fmla="*/ 449 h 702"/>
                    <a:gd name="T24" fmla="*/ 129 w 458"/>
                    <a:gd name="T25" fmla="*/ 428 h 702"/>
                    <a:gd name="T26" fmla="*/ 83 w 458"/>
                    <a:gd name="T27" fmla="*/ 403 h 702"/>
                    <a:gd name="T28" fmla="*/ 66 w 458"/>
                    <a:gd name="T29" fmla="*/ 384 h 702"/>
                    <a:gd name="T30" fmla="*/ 65 w 458"/>
                    <a:gd name="T31" fmla="*/ 371 h 702"/>
                    <a:gd name="T32" fmla="*/ 54 w 458"/>
                    <a:gd name="T33" fmla="*/ 186 h 702"/>
                    <a:gd name="T34" fmla="*/ 43 w 458"/>
                    <a:gd name="T35" fmla="*/ 43 h 702"/>
                    <a:gd name="T36" fmla="*/ 38 w 458"/>
                    <a:gd name="T37" fmla="*/ 81 h 702"/>
                    <a:gd name="T38" fmla="*/ 13 w 458"/>
                    <a:gd name="T39" fmla="*/ 295 h 702"/>
                    <a:gd name="T40" fmla="*/ 1 w 458"/>
                    <a:gd name="T41" fmla="*/ 455 h 702"/>
                    <a:gd name="T42" fmla="*/ 0 w 458"/>
                    <a:gd name="T43" fmla="*/ 524 h 702"/>
                    <a:gd name="T44" fmla="*/ 0 w 458"/>
                    <a:gd name="T45" fmla="*/ 552 h 702"/>
                    <a:gd name="T46" fmla="*/ 6 w 458"/>
                    <a:gd name="T47" fmla="*/ 596 h 702"/>
                    <a:gd name="T48" fmla="*/ 18 w 458"/>
                    <a:gd name="T49" fmla="*/ 628 h 702"/>
                    <a:gd name="T50" fmla="*/ 35 w 458"/>
                    <a:gd name="T51" fmla="*/ 651 h 702"/>
                    <a:gd name="T52" fmla="*/ 70 w 458"/>
                    <a:gd name="T53" fmla="*/ 675 h 702"/>
                    <a:gd name="T54" fmla="*/ 135 w 458"/>
                    <a:gd name="T55" fmla="*/ 691 h 702"/>
                    <a:gd name="T56" fmla="*/ 174 w 458"/>
                    <a:gd name="T57" fmla="*/ 699 h 702"/>
                    <a:gd name="T58" fmla="*/ 253 w 458"/>
                    <a:gd name="T59" fmla="*/ 702 h 702"/>
                    <a:gd name="T60" fmla="*/ 334 w 458"/>
                    <a:gd name="T61" fmla="*/ 697 h 702"/>
                    <a:gd name="T62" fmla="*/ 361 w 458"/>
                    <a:gd name="T63" fmla="*/ 687 h 702"/>
                    <a:gd name="T64" fmla="*/ 385 w 458"/>
                    <a:gd name="T65" fmla="*/ 672 h 702"/>
                    <a:gd name="T66" fmla="*/ 406 w 458"/>
                    <a:gd name="T67" fmla="*/ 649 h 702"/>
                    <a:gd name="T68" fmla="*/ 414 w 458"/>
                    <a:gd name="T69" fmla="*/ 633 h 702"/>
                    <a:gd name="T70" fmla="*/ 422 w 458"/>
                    <a:gd name="T71" fmla="*/ 610 h 702"/>
                    <a:gd name="T72" fmla="*/ 435 w 458"/>
                    <a:gd name="T73" fmla="*/ 535 h 702"/>
                    <a:gd name="T74" fmla="*/ 448 w 458"/>
                    <a:gd name="T75" fmla="*/ 386 h 702"/>
                    <a:gd name="T76" fmla="*/ 458 w 458"/>
                    <a:gd name="T77" fmla="*/ 65 h 702"/>
                    <a:gd name="T78" fmla="*/ 458 w 458"/>
                    <a:gd name="T79" fmla="*/ 0 h 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58" h="702">
                      <a:moveTo>
                        <a:pt x="458" y="0"/>
                      </a:moveTo>
                      <a:lnTo>
                        <a:pt x="453" y="41"/>
                      </a:lnTo>
                      <a:lnTo>
                        <a:pt x="422" y="235"/>
                      </a:lnTo>
                      <a:lnTo>
                        <a:pt x="401" y="345"/>
                      </a:lnTo>
                      <a:lnTo>
                        <a:pt x="393" y="371"/>
                      </a:lnTo>
                      <a:lnTo>
                        <a:pt x="384" y="395"/>
                      </a:lnTo>
                      <a:lnTo>
                        <a:pt x="367" y="428"/>
                      </a:lnTo>
                      <a:lnTo>
                        <a:pt x="346" y="449"/>
                      </a:lnTo>
                      <a:lnTo>
                        <a:pt x="320" y="457"/>
                      </a:lnTo>
                      <a:lnTo>
                        <a:pt x="306" y="458"/>
                      </a:lnTo>
                      <a:lnTo>
                        <a:pt x="284" y="457"/>
                      </a:lnTo>
                      <a:lnTo>
                        <a:pt x="210" y="449"/>
                      </a:lnTo>
                      <a:lnTo>
                        <a:pt x="129" y="428"/>
                      </a:lnTo>
                      <a:lnTo>
                        <a:pt x="83" y="403"/>
                      </a:lnTo>
                      <a:lnTo>
                        <a:pt x="66" y="384"/>
                      </a:lnTo>
                      <a:lnTo>
                        <a:pt x="65" y="371"/>
                      </a:lnTo>
                      <a:lnTo>
                        <a:pt x="54" y="186"/>
                      </a:lnTo>
                      <a:lnTo>
                        <a:pt x="43" y="43"/>
                      </a:lnTo>
                      <a:lnTo>
                        <a:pt x="38" y="81"/>
                      </a:lnTo>
                      <a:lnTo>
                        <a:pt x="13" y="295"/>
                      </a:lnTo>
                      <a:lnTo>
                        <a:pt x="1" y="455"/>
                      </a:lnTo>
                      <a:lnTo>
                        <a:pt x="0" y="524"/>
                      </a:lnTo>
                      <a:lnTo>
                        <a:pt x="0" y="552"/>
                      </a:lnTo>
                      <a:lnTo>
                        <a:pt x="6" y="596"/>
                      </a:lnTo>
                      <a:lnTo>
                        <a:pt x="18" y="628"/>
                      </a:lnTo>
                      <a:lnTo>
                        <a:pt x="35" y="651"/>
                      </a:lnTo>
                      <a:lnTo>
                        <a:pt x="70" y="675"/>
                      </a:lnTo>
                      <a:lnTo>
                        <a:pt x="135" y="691"/>
                      </a:lnTo>
                      <a:lnTo>
                        <a:pt x="174" y="699"/>
                      </a:lnTo>
                      <a:lnTo>
                        <a:pt x="253" y="702"/>
                      </a:lnTo>
                      <a:lnTo>
                        <a:pt x="334" y="697"/>
                      </a:lnTo>
                      <a:lnTo>
                        <a:pt x="361" y="687"/>
                      </a:lnTo>
                      <a:lnTo>
                        <a:pt x="385" y="672"/>
                      </a:lnTo>
                      <a:lnTo>
                        <a:pt x="406" y="649"/>
                      </a:lnTo>
                      <a:lnTo>
                        <a:pt x="414" y="633"/>
                      </a:lnTo>
                      <a:lnTo>
                        <a:pt x="422" y="610"/>
                      </a:lnTo>
                      <a:lnTo>
                        <a:pt x="435" y="535"/>
                      </a:lnTo>
                      <a:lnTo>
                        <a:pt x="448" y="386"/>
                      </a:lnTo>
                      <a:lnTo>
                        <a:pt x="458" y="65"/>
                      </a:lnTo>
                      <a:lnTo>
                        <a:pt x="458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Freeform 140"/>
                <p:cNvSpPr>
                  <a:spLocks/>
                </p:cNvSpPr>
                <p:nvPr/>
              </p:nvSpPr>
              <p:spPr bwMode="auto">
                <a:xfrm>
                  <a:off x="6790542" y="5524127"/>
                  <a:ext cx="247926" cy="377358"/>
                </a:xfrm>
                <a:custGeom>
                  <a:avLst/>
                  <a:gdLst>
                    <a:gd name="T0" fmla="*/ 436 w 542"/>
                    <a:gd name="T1" fmla="*/ 0 h 829"/>
                    <a:gd name="T2" fmla="*/ 442 w 542"/>
                    <a:gd name="T3" fmla="*/ 27 h 829"/>
                    <a:gd name="T4" fmla="*/ 460 w 542"/>
                    <a:gd name="T5" fmla="*/ 165 h 829"/>
                    <a:gd name="T6" fmla="*/ 464 w 542"/>
                    <a:gd name="T7" fmla="*/ 254 h 829"/>
                    <a:gd name="T8" fmla="*/ 458 w 542"/>
                    <a:gd name="T9" fmla="*/ 284 h 829"/>
                    <a:gd name="T10" fmla="*/ 450 w 542"/>
                    <a:gd name="T11" fmla="*/ 310 h 829"/>
                    <a:gd name="T12" fmla="*/ 449 w 542"/>
                    <a:gd name="T13" fmla="*/ 376 h 829"/>
                    <a:gd name="T14" fmla="*/ 456 w 542"/>
                    <a:gd name="T15" fmla="*/ 441 h 829"/>
                    <a:gd name="T16" fmla="*/ 471 w 542"/>
                    <a:gd name="T17" fmla="*/ 490 h 829"/>
                    <a:gd name="T18" fmla="*/ 480 w 542"/>
                    <a:gd name="T19" fmla="*/ 501 h 829"/>
                    <a:gd name="T20" fmla="*/ 479 w 542"/>
                    <a:gd name="T21" fmla="*/ 511 h 829"/>
                    <a:gd name="T22" fmla="*/ 466 w 542"/>
                    <a:gd name="T23" fmla="*/ 539 h 829"/>
                    <a:gd name="T24" fmla="*/ 434 w 542"/>
                    <a:gd name="T25" fmla="*/ 568 h 829"/>
                    <a:gd name="T26" fmla="*/ 390 w 542"/>
                    <a:gd name="T27" fmla="*/ 584 h 829"/>
                    <a:gd name="T28" fmla="*/ 351 w 542"/>
                    <a:gd name="T29" fmla="*/ 588 h 829"/>
                    <a:gd name="T30" fmla="*/ 326 w 542"/>
                    <a:gd name="T31" fmla="*/ 590 h 829"/>
                    <a:gd name="T32" fmla="*/ 286 w 542"/>
                    <a:gd name="T33" fmla="*/ 588 h 829"/>
                    <a:gd name="T34" fmla="*/ 208 w 542"/>
                    <a:gd name="T35" fmla="*/ 581 h 829"/>
                    <a:gd name="T36" fmla="*/ 142 w 542"/>
                    <a:gd name="T37" fmla="*/ 569 h 829"/>
                    <a:gd name="T38" fmla="*/ 98 w 542"/>
                    <a:gd name="T39" fmla="*/ 554 h 829"/>
                    <a:gd name="T40" fmla="*/ 87 w 542"/>
                    <a:gd name="T41" fmla="*/ 545 h 829"/>
                    <a:gd name="T42" fmla="*/ 79 w 542"/>
                    <a:gd name="T43" fmla="*/ 533 h 829"/>
                    <a:gd name="T44" fmla="*/ 70 w 542"/>
                    <a:gd name="T45" fmla="*/ 482 h 829"/>
                    <a:gd name="T46" fmla="*/ 65 w 542"/>
                    <a:gd name="T47" fmla="*/ 390 h 829"/>
                    <a:gd name="T48" fmla="*/ 65 w 542"/>
                    <a:gd name="T49" fmla="*/ 371 h 829"/>
                    <a:gd name="T50" fmla="*/ 54 w 542"/>
                    <a:gd name="T51" fmla="*/ 425 h 829"/>
                    <a:gd name="T52" fmla="*/ 20 w 542"/>
                    <a:gd name="T53" fmla="*/ 545 h 829"/>
                    <a:gd name="T54" fmla="*/ 13 w 542"/>
                    <a:gd name="T55" fmla="*/ 561 h 829"/>
                    <a:gd name="T56" fmla="*/ 5 w 542"/>
                    <a:gd name="T57" fmla="*/ 596 h 829"/>
                    <a:gd name="T58" fmla="*/ 0 w 542"/>
                    <a:gd name="T59" fmla="*/ 652 h 829"/>
                    <a:gd name="T60" fmla="*/ 0 w 542"/>
                    <a:gd name="T61" fmla="*/ 698 h 829"/>
                    <a:gd name="T62" fmla="*/ 0 w 542"/>
                    <a:gd name="T63" fmla="*/ 698 h 829"/>
                    <a:gd name="T64" fmla="*/ 0 w 542"/>
                    <a:gd name="T65" fmla="*/ 715 h 829"/>
                    <a:gd name="T66" fmla="*/ 7 w 542"/>
                    <a:gd name="T67" fmla="*/ 747 h 829"/>
                    <a:gd name="T68" fmla="*/ 27 w 542"/>
                    <a:gd name="T69" fmla="*/ 789 h 829"/>
                    <a:gd name="T70" fmla="*/ 43 w 542"/>
                    <a:gd name="T71" fmla="*/ 807 h 829"/>
                    <a:gd name="T72" fmla="*/ 45 w 542"/>
                    <a:gd name="T73" fmla="*/ 811 h 829"/>
                    <a:gd name="T74" fmla="*/ 70 w 542"/>
                    <a:gd name="T75" fmla="*/ 827 h 829"/>
                    <a:gd name="T76" fmla="*/ 87 w 542"/>
                    <a:gd name="T77" fmla="*/ 829 h 829"/>
                    <a:gd name="T78" fmla="*/ 154 w 542"/>
                    <a:gd name="T79" fmla="*/ 829 h 829"/>
                    <a:gd name="T80" fmla="*/ 368 w 542"/>
                    <a:gd name="T81" fmla="*/ 814 h 829"/>
                    <a:gd name="T82" fmla="*/ 463 w 542"/>
                    <a:gd name="T83" fmla="*/ 795 h 829"/>
                    <a:gd name="T84" fmla="*/ 509 w 542"/>
                    <a:gd name="T85" fmla="*/ 775 h 829"/>
                    <a:gd name="T86" fmla="*/ 523 w 542"/>
                    <a:gd name="T87" fmla="*/ 764 h 829"/>
                    <a:gd name="T88" fmla="*/ 530 w 542"/>
                    <a:gd name="T89" fmla="*/ 742 h 829"/>
                    <a:gd name="T90" fmla="*/ 540 w 542"/>
                    <a:gd name="T91" fmla="*/ 688 h 829"/>
                    <a:gd name="T92" fmla="*/ 542 w 542"/>
                    <a:gd name="T93" fmla="*/ 592 h 829"/>
                    <a:gd name="T94" fmla="*/ 529 w 542"/>
                    <a:gd name="T95" fmla="*/ 407 h 829"/>
                    <a:gd name="T96" fmla="*/ 523 w 542"/>
                    <a:gd name="T97" fmla="*/ 371 h 829"/>
                    <a:gd name="T98" fmla="*/ 525 w 542"/>
                    <a:gd name="T99" fmla="*/ 362 h 829"/>
                    <a:gd name="T100" fmla="*/ 536 w 542"/>
                    <a:gd name="T101" fmla="*/ 284 h 829"/>
                    <a:gd name="T102" fmla="*/ 535 w 542"/>
                    <a:gd name="T103" fmla="*/ 197 h 829"/>
                    <a:gd name="T104" fmla="*/ 524 w 542"/>
                    <a:gd name="T105" fmla="*/ 134 h 829"/>
                    <a:gd name="T106" fmla="*/ 501 w 542"/>
                    <a:gd name="T107" fmla="*/ 74 h 829"/>
                    <a:gd name="T108" fmla="*/ 463 w 542"/>
                    <a:gd name="T109" fmla="*/ 21 h 829"/>
                    <a:gd name="T110" fmla="*/ 436 w 542"/>
                    <a:gd name="T111" fmla="*/ 0 h 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42" h="829">
                      <a:moveTo>
                        <a:pt x="436" y="0"/>
                      </a:moveTo>
                      <a:lnTo>
                        <a:pt x="442" y="27"/>
                      </a:lnTo>
                      <a:lnTo>
                        <a:pt x="460" y="165"/>
                      </a:lnTo>
                      <a:lnTo>
                        <a:pt x="464" y="254"/>
                      </a:lnTo>
                      <a:lnTo>
                        <a:pt x="458" y="284"/>
                      </a:lnTo>
                      <a:lnTo>
                        <a:pt x="450" y="310"/>
                      </a:lnTo>
                      <a:lnTo>
                        <a:pt x="449" y="376"/>
                      </a:lnTo>
                      <a:lnTo>
                        <a:pt x="456" y="441"/>
                      </a:lnTo>
                      <a:lnTo>
                        <a:pt x="471" y="490"/>
                      </a:lnTo>
                      <a:lnTo>
                        <a:pt x="480" y="501"/>
                      </a:lnTo>
                      <a:lnTo>
                        <a:pt x="479" y="511"/>
                      </a:lnTo>
                      <a:lnTo>
                        <a:pt x="466" y="539"/>
                      </a:lnTo>
                      <a:lnTo>
                        <a:pt x="434" y="568"/>
                      </a:lnTo>
                      <a:lnTo>
                        <a:pt x="390" y="584"/>
                      </a:lnTo>
                      <a:lnTo>
                        <a:pt x="351" y="588"/>
                      </a:lnTo>
                      <a:lnTo>
                        <a:pt x="326" y="590"/>
                      </a:lnTo>
                      <a:lnTo>
                        <a:pt x="286" y="588"/>
                      </a:lnTo>
                      <a:lnTo>
                        <a:pt x="208" y="581"/>
                      </a:lnTo>
                      <a:lnTo>
                        <a:pt x="142" y="569"/>
                      </a:lnTo>
                      <a:lnTo>
                        <a:pt x="98" y="554"/>
                      </a:lnTo>
                      <a:lnTo>
                        <a:pt x="87" y="545"/>
                      </a:lnTo>
                      <a:lnTo>
                        <a:pt x="79" y="533"/>
                      </a:lnTo>
                      <a:lnTo>
                        <a:pt x="70" y="482"/>
                      </a:lnTo>
                      <a:lnTo>
                        <a:pt x="65" y="390"/>
                      </a:lnTo>
                      <a:lnTo>
                        <a:pt x="65" y="371"/>
                      </a:lnTo>
                      <a:lnTo>
                        <a:pt x="54" y="425"/>
                      </a:lnTo>
                      <a:lnTo>
                        <a:pt x="20" y="545"/>
                      </a:lnTo>
                      <a:lnTo>
                        <a:pt x="13" y="561"/>
                      </a:lnTo>
                      <a:lnTo>
                        <a:pt x="5" y="596"/>
                      </a:lnTo>
                      <a:lnTo>
                        <a:pt x="0" y="652"/>
                      </a:lnTo>
                      <a:lnTo>
                        <a:pt x="0" y="698"/>
                      </a:lnTo>
                      <a:lnTo>
                        <a:pt x="0" y="698"/>
                      </a:lnTo>
                      <a:lnTo>
                        <a:pt x="0" y="715"/>
                      </a:lnTo>
                      <a:lnTo>
                        <a:pt x="7" y="747"/>
                      </a:lnTo>
                      <a:lnTo>
                        <a:pt x="27" y="789"/>
                      </a:lnTo>
                      <a:lnTo>
                        <a:pt x="43" y="807"/>
                      </a:lnTo>
                      <a:lnTo>
                        <a:pt x="45" y="811"/>
                      </a:lnTo>
                      <a:lnTo>
                        <a:pt x="70" y="827"/>
                      </a:lnTo>
                      <a:lnTo>
                        <a:pt x="87" y="829"/>
                      </a:lnTo>
                      <a:lnTo>
                        <a:pt x="154" y="829"/>
                      </a:lnTo>
                      <a:lnTo>
                        <a:pt x="368" y="814"/>
                      </a:lnTo>
                      <a:lnTo>
                        <a:pt x="463" y="795"/>
                      </a:lnTo>
                      <a:lnTo>
                        <a:pt x="509" y="775"/>
                      </a:lnTo>
                      <a:lnTo>
                        <a:pt x="523" y="764"/>
                      </a:lnTo>
                      <a:lnTo>
                        <a:pt x="530" y="742"/>
                      </a:lnTo>
                      <a:lnTo>
                        <a:pt x="540" y="688"/>
                      </a:lnTo>
                      <a:lnTo>
                        <a:pt x="542" y="592"/>
                      </a:lnTo>
                      <a:lnTo>
                        <a:pt x="529" y="407"/>
                      </a:lnTo>
                      <a:lnTo>
                        <a:pt x="523" y="371"/>
                      </a:lnTo>
                      <a:lnTo>
                        <a:pt x="525" y="362"/>
                      </a:lnTo>
                      <a:lnTo>
                        <a:pt x="536" y="284"/>
                      </a:lnTo>
                      <a:lnTo>
                        <a:pt x="535" y="197"/>
                      </a:lnTo>
                      <a:lnTo>
                        <a:pt x="524" y="134"/>
                      </a:lnTo>
                      <a:lnTo>
                        <a:pt x="501" y="74"/>
                      </a:lnTo>
                      <a:lnTo>
                        <a:pt x="463" y="21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4" name="Freeform 141"/>
                <p:cNvSpPr>
                  <a:spLocks/>
                </p:cNvSpPr>
                <p:nvPr/>
              </p:nvSpPr>
              <p:spPr bwMode="auto">
                <a:xfrm>
                  <a:off x="7080397" y="2089622"/>
                  <a:ext cx="648983" cy="986235"/>
                </a:xfrm>
                <a:custGeom>
                  <a:avLst/>
                  <a:gdLst>
                    <a:gd name="T0" fmla="*/ 1384 w 1427"/>
                    <a:gd name="T1" fmla="*/ 1884 h 2162"/>
                    <a:gd name="T2" fmla="*/ 1301 w 1427"/>
                    <a:gd name="T3" fmla="*/ 1965 h 2162"/>
                    <a:gd name="T4" fmla="*/ 1164 w 1427"/>
                    <a:gd name="T5" fmla="*/ 2022 h 2162"/>
                    <a:gd name="T6" fmla="*/ 1027 w 1427"/>
                    <a:gd name="T7" fmla="*/ 2052 h 2162"/>
                    <a:gd name="T8" fmla="*/ 942 w 1427"/>
                    <a:gd name="T9" fmla="*/ 2072 h 2162"/>
                    <a:gd name="T10" fmla="*/ 800 w 1427"/>
                    <a:gd name="T11" fmla="*/ 2090 h 2162"/>
                    <a:gd name="T12" fmla="*/ 273 w 1427"/>
                    <a:gd name="T13" fmla="*/ 2157 h 2162"/>
                    <a:gd name="T14" fmla="*/ 217 w 1427"/>
                    <a:gd name="T15" fmla="*/ 2144 h 2162"/>
                    <a:gd name="T16" fmla="*/ 171 w 1427"/>
                    <a:gd name="T17" fmla="*/ 1850 h 2162"/>
                    <a:gd name="T18" fmla="*/ 106 w 1427"/>
                    <a:gd name="T19" fmla="*/ 1713 h 2162"/>
                    <a:gd name="T20" fmla="*/ 52 w 1427"/>
                    <a:gd name="T21" fmla="*/ 1678 h 2162"/>
                    <a:gd name="T22" fmla="*/ 0 w 1427"/>
                    <a:gd name="T23" fmla="*/ 1681 h 2162"/>
                    <a:gd name="T24" fmla="*/ 127 w 1427"/>
                    <a:gd name="T25" fmla="*/ 1616 h 2162"/>
                    <a:gd name="T26" fmla="*/ 284 w 1427"/>
                    <a:gd name="T27" fmla="*/ 1572 h 2162"/>
                    <a:gd name="T28" fmla="*/ 517 w 1427"/>
                    <a:gd name="T29" fmla="*/ 1559 h 2162"/>
                    <a:gd name="T30" fmla="*/ 808 w 1427"/>
                    <a:gd name="T31" fmla="*/ 1529 h 2162"/>
                    <a:gd name="T32" fmla="*/ 873 w 1427"/>
                    <a:gd name="T33" fmla="*/ 1529 h 2162"/>
                    <a:gd name="T34" fmla="*/ 851 w 1427"/>
                    <a:gd name="T35" fmla="*/ 808 h 2162"/>
                    <a:gd name="T36" fmla="*/ 851 w 1427"/>
                    <a:gd name="T37" fmla="*/ 699 h 2162"/>
                    <a:gd name="T38" fmla="*/ 851 w 1427"/>
                    <a:gd name="T39" fmla="*/ 699 h 2162"/>
                    <a:gd name="T40" fmla="*/ 852 w 1427"/>
                    <a:gd name="T41" fmla="*/ 591 h 2162"/>
                    <a:gd name="T42" fmla="*/ 903 w 1427"/>
                    <a:gd name="T43" fmla="*/ 362 h 2162"/>
                    <a:gd name="T44" fmla="*/ 1000 w 1427"/>
                    <a:gd name="T45" fmla="*/ 157 h 2162"/>
                    <a:gd name="T46" fmla="*/ 1105 w 1427"/>
                    <a:gd name="T47" fmla="*/ 10 h 2162"/>
                    <a:gd name="T48" fmla="*/ 1115 w 1427"/>
                    <a:gd name="T49" fmla="*/ 1 h 2162"/>
                    <a:gd name="T50" fmla="*/ 1164 w 1427"/>
                    <a:gd name="T51" fmla="*/ 61 h 2162"/>
                    <a:gd name="T52" fmla="*/ 1201 w 1427"/>
                    <a:gd name="T53" fmla="*/ 219 h 2162"/>
                    <a:gd name="T54" fmla="*/ 1217 w 1427"/>
                    <a:gd name="T55" fmla="*/ 373 h 2162"/>
                    <a:gd name="T56" fmla="*/ 1362 w 1427"/>
                    <a:gd name="T57" fmla="*/ 1051 h 2162"/>
                    <a:gd name="T58" fmla="*/ 1406 w 1427"/>
                    <a:gd name="T59" fmla="*/ 1288 h 2162"/>
                    <a:gd name="T60" fmla="*/ 1422 w 1427"/>
                    <a:gd name="T61" fmla="*/ 1745 h 2162"/>
                    <a:gd name="T62" fmla="*/ 1398 w 1427"/>
                    <a:gd name="T63" fmla="*/ 1856 h 2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27" h="2162">
                      <a:moveTo>
                        <a:pt x="1398" y="1856"/>
                      </a:moveTo>
                      <a:lnTo>
                        <a:pt x="1384" y="1884"/>
                      </a:lnTo>
                      <a:lnTo>
                        <a:pt x="1347" y="1930"/>
                      </a:lnTo>
                      <a:lnTo>
                        <a:pt x="1301" y="1965"/>
                      </a:lnTo>
                      <a:lnTo>
                        <a:pt x="1248" y="1993"/>
                      </a:lnTo>
                      <a:lnTo>
                        <a:pt x="1164" y="2022"/>
                      </a:lnTo>
                      <a:lnTo>
                        <a:pt x="1064" y="2045"/>
                      </a:lnTo>
                      <a:lnTo>
                        <a:pt x="1027" y="2052"/>
                      </a:lnTo>
                      <a:lnTo>
                        <a:pt x="1007" y="2056"/>
                      </a:lnTo>
                      <a:lnTo>
                        <a:pt x="942" y="2072"/>
                      </a:lnTo>
                      <a:lnTo>
                        <a:pt x="895" y="2074"/>
                      </a:lnTo>
                      <a:lnTo>
                        <a:pt x="800" y="2090"/>
                      </a:lnTo>
                      <a:lnTo>
                        <a:pt x="575" y="2121"/>
                      </a:lnTo>
                      <a:lnTo>
                        <a:pt x="273" y="2157"/>
                      </a:lnTo>
                      <a:lnTo>
                        <a:pt x="219" y="2162"/>
                      </a:lnTo>
                      <a:lnTo>
                        <a:pt x="217" y="2144"/>
                      </a:lnTo>
                      <a:lnTo>
                        <a:pt x="203" y="1995"/>
                      </a:lnTo>
                      <a:lnTo>
                        <a:pt x="171" y="1850"/>
                      </a:lnTo>
                      <a:lnTo>
                        <a:pt x="139" y="1762"/>
                      </a:lnTo>
                      <a:lnTo>
                        <a:pt x="106" y="1713"/>
                      </a:lnTo>
                      <a:lnTo>
                        <a:pt x="80" y="1691"/>
                      </a:lnTo>
                      <a:lnTo>
                        <a:pt x="52" y="1678"/>
                      </a:lnTo>
                      <a:lnTo>
                        <a:pt x="19" y="1676"/>
                      </a:lnTo>
                      <a:lnTo>
                        <a:pt x="0" y="1681"/>
                      </a:lnTo>
                      <a:lnTo>
                        <a:pt x="16" y="1670"/>
                      </a:lnTo>
                      <a:lnTo>
                        <a:pt x="127" y="1616"/>
                      </a:lnTo>
                      <a:lnTo>
                        <a:pt x="227" y="1583"/>
                      </a:lnTo>
                      <a:lnTo>
                        <a:pt x="284" y="1572"/>
                      </a:lnTo>
                      <a:lnTo>
                        <a:pt x="349" y="1571"/>
                      </a:lnTo>
                      <a:lnTo>
                        <a:pt x="517" y="1559"/>
                      </a:lnTo>
                      <a:lnTo>
                        <a:pt x="762" y="1534"/>
                      </a:lnTo>
                      <a:lnTo>
                        <a:pt x="808" y="1529"/>
                      </a:lnTo>
                      <a:lnTo>
                        <a:pt x="873" y="1529"/>
                      </a:lnTo>
                      <a:lnTo>
                        <a:pt x="873" y="1529"/>
                      </a:lnTo>
                      <a:lnTo>
                        <a:pt x="851" y="808"/>
                      </a:lnTo>
                      <a:lnTo>
                        <a:pt x="851" y="808"/>
                      </a:lnTo>
                      <a:lnTo>
                        <a:pt x="851" y="699"/>
                      </a:lnTo>
                      <a:lnTo>
                        <a:pt x="851" y="699"/>
                      </a:lnTo>
                      <a:lnTo>
                        <a:pt x="851" y="699"/>
                      </a:lnTo>
                      <a:lnTo>
                        <a:pt x="851" y="699"/>
                      </a:lnTo>
                      <a:lnTo>
                        <a:pt x="850" y="662"/>
                      </a:lnTo>
                      <a:lnTo>
                        <a:pt x="852" y="591"/>
                      </a:lnTo>
                      <a:lnTo>
                        <a:pt x="867" y="488"/>
                      </a:lnTo>
                      <a:lnTo>
                        <a:pt x="903" y="362"/>
                      </a:lnTo>
                      <a:lnTo>
                        <a:pt x="949" y="250"/>
                      </a:lnTo>
                      <a:lnTo>
                        <a:pt x="1000" y="157"/>
                      </a:lnTo>
                      <a:lnTo>
                        <a:pt x="1049" y="82"/>
                      </a:lnTo>
                      <a:lnTo>
                        <a:pt x="1105" y="10"/>
                      </a:lnTo>
                      <a:lnTo>
                        <a:pt x="1114" y="0"/>
                      </a:lnTo>
                      <a:lnTo>
                        <a:pt x="1115" y="1"/>
                      </a:lnTo>
                      <a:lnTo>
                        <a:pt x="1135" y="16"/>
                      </a:lnTo>
                      <a:lnTo>
                        <a:pt x="1164" y="61"/>
                      </a:lnTo>
                      <a:lnTo>
                        <a:pt x="1191" y="150"/>
                      </a:lnTo>
                      <a:lnTo>
                        <a:pt x="1201" y="219"/>
                      </a:lnTo>
                      <a:lnTo>
                        <a:pt x="1202" y="259"/>
                      </a:lnTo>
                      <a:lnTo>
                        <a:pt x="1217" y="373"/>
                      </a:lnTo>
                      <a:lnTo>
                        <a:pt x="1257" y="591"/>
                      </a:lnTo>
                      <a:lnTo>
                        <a:pt x="1362" y="1051"/>
                      </a:lnTo>
                      <a:lnTo>
                        <a:pt x="1398" y="1179"/>
                      </a:lnTo>
                      <a:lnTo>
                        <a:pt x="1406" y="1288"/>
                      </a:lnTo>
                      <a:lnTo>
                        <a:pt x="1427" y="1599"/>
                      </a:lnTo>
                      <a:lnTo>
                        <a:pt x="1422" y="1745"/>
                      </a:lnTo>
                      <a:lnTo>
                        <a:pt x="1409" y="1825"/>
                      </a:lnTo>
                      <a:lnTo>
                        <a:pt x="1398" y="1856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 flipH="1">
                <a:off x="17197861" y="-2393309"/>
                <a:ext cx="1711784" cy="4757994"/>
                <a:chOff x="4947504" y="1134377"/>
                <a:chExt cx="1711784" cy="4757994"/>
              </a:xfrm>
            </p:grpSpPr>
            <p:sp>
              <p:nvSpPr>
                <p:cNvPr id="51" name="Freeform 98"/>
                <p:cNvSpPr>
                  <a:spLocks/>
                </p:cNvSpPr>
                <p:nvPr/>
              </p:nvSpPr>
              <p:spPr bwMode="auto">
                <a:xfrm>
                  <a:off x="5069644" y="1890916"/>
                  <a:ext cx="377358" cy="577887"/>
                </a:xfrm>
                <a:custGeom>
                  <a:avLst/>
                  <a:gdLst>
                    <a:gd name="T0" fmla="*/ 371 w 830"/>
                    <a:gd name="T1" fmla="*/ 0 h 1266"/>
                    <a:gd name="T2" fmla="*/ 0 w 830"/>
                    <a:gd name="T3" fmla="*/ 22 h 1266"/>
                    <a:gd name="T4" fmla="*/ 44 w 830"/>
                    <a:gd name="T5" fmla="*/ 699 h 1266"/>
                    <a:gd name="T6" fmla="*/ 415 w 830"/>
                    <a:gd name="T7" fmla="*/ 1266 h 1266"/>
                    <a:gd name="T8" fmla="*/ 830 w 830"/>
                    <a:gd name="T9" fmla="*/ 1201 h 1266"/>
                    <a:gd name="T10" fmla="*/ 371 w 830"/>
                    <a:gd name="T11" fmla="*/ 0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30" h="1266">
                      <a:moveTo>
                        <a:pt x="371" y="0"/>
                      </a:moveTo>
                      <a:lnTo>
                        <a:pt x="0" y="22"/>
                      </a:lnTo>
                      <a:lnTo>
                        <a:pt x="44" y="699"/>
                      </a:lnTo>
                      <a:lnTo>
                        <a:pt x="415" y="1266"/>
                      </a:lnTo>
                      <a:lnTo>
                        <a:pt x="830" y="1201"/>
                      </a:lnTo>
                      <a:lnTo>
                        <a:pt x="371" y="0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99"/>
                <p:cNvSpPr>
                  <a:spLocks/>
                </p:cNvSpPr>
                <p:nvPr/>
              </p:nvSpPr>
              <p:spPr bwMode="auto">
                <a:xfrm>
                  <a:off x="5248297" y="5578817"/>
                  <a:ext cx="320845" cy="293501"/>
                </a:xfrm>
                <a:custGeom>
                  <a:avLst/>
                  <a:gdLst>
                    <a:gd name="T0" fmla="*/ 633 w 705"/>
                    <a:gd name="T1" fmla="*/ 97 h 643"/>
                    <a:gd name="T2" fmla="*/ 633 w 705"/>
                    <a:gd name="T3" fmla="*/ 228 h 643"/>
                    <a:gd name="T4" fmla="*/ 633 w 705"/>
                    <a:gd name="T5" fmla="*/ 269 h 643"/>
                    <a:gd name="T6" fmla="*/ 641 w 705"/>
                    <a:gd name="T7" fmla="*/ 318 h 643"/>
                    <a:gd name="T8" fmla="*/ 654 w 705"/>
                    <a:gd name="T9" fmla="*/ 359 h 643"/>
                    <a:gd name="T10" fmla="*/ 664 w 705"/>
                    <a:gd name="T11" fmla="*/ 379 h 643"/>
                    <a:gd name="T12" fmla="*/ 684 w 705"/>
                    <a:gd name="T13" fmla="*/ 442 h 643"/>
                    <a:gd name="T14" fmla="*/ 701 w 705"/>
                    <a:gd name="T15" fmla="*/ 515 h 643"/>
                    <a:gd name="T16" fmla="*/ 705 w 705"/>
                    <a:gd name="T17" fmla="*/ 565 h 643"/>
                    <a:gd name="T18" fmla="*/ 702 w 705"/>
                    <a:gd name="T19" fmla="*/ 590 h 643"/>
                    <a:gd name="T20" fmla="*/ 699 w 705"/>
                    <a:gd name="T21" fmla="*/ 599 h 643"/>
                    <a:gd name="T22" fmla="*/ 676 w 705"/>
                    <a:gd name="T23" fmla="*/ 643 h 643"/>
                    <a:gd name="T24" fmla="*/ 600 w 705"/>
                    <a:gd name="T25" fmla="*/ 641 h 643"/>
                    <a:gd name="T26" fmla="*/ 240 w 705"/>
                    <a:gd name="T27" fmla="*/ 612 h 643"/>
                    <a:gd name="T28" fmla="*/ 86 w 705"/>
                    <a:gd name="T29" fmla="*/ 588 h 643"/>
                    <a:gd name="T30" fmla="*/ 17 w 705"/>
                    <a:gd name="T31" fmla="*/ 567 h 643"/>
                    <a:gd name="T32" fmla="*/ 0 w 705"/>
                    <a:gd name="T33" fmla="*/ 556 h 643"/>
                    <a:gd name="T34" fmla="*/ 0 w 705"/>
                    <a:gd name="T35" fmla="*/ 545 h 643"/>
                    <a:gd name="T36" fmla="*/ 10 w 705"/>
                    <a:gd name="T37" fmla="*/ 480 h 643"/>
                    <a:gd name="T38" fmla="*/ 28 w 705"/>
                    <a:gd name="T39" fmla="*/ 428 h 643"/>
                    <a:gd name="T40" fmla="*/ 44 w 705"/>
                    <a:gd name="T41" fmla="*/ 402 h 643"/>
                    <a:gd name="T42" fmla="*/ 51 w 705"/>
                    <a:gd name="T43" fmla="*/ 389 h 643"/>
                    <a:gd name="T44" fmla="*/ 66 w 705"/>
                    <a:gd name="T45" fmla="*/ 351 h 643"/>
                    <a:gd name="T46" fmla="*/ 83 w 705"/>
                    <a:gd name="T47" fmla="*/ 277 h 643"/>
                    <a:gd name="T48" fmla="*/ 107 w 705"/>
                    <a:gd name="T49" fmla="*/ 127 h 643"/>
                    <a:gd name="T50" fmla="*/ 109 w 705"/>
                    <a:gd name="T51" fmla="*/ 97 h 643"/>
                    <a:gd name="T52" fmla="*/ 124 w 705"/>
                    <a:gd name="T53" fmla="*/ 90 h 643"/>
                    <a:gd name="T54" fmla="*/ 217 w 705"/>
                    <a:gd name="T55" fmla="*/ 54 h 643"/>
                    <a:gd name="T56" fmla="*/ 301 w 705"/>
                    <a:gd name="T57" fmla="*/ 27 h 643"/>
                    <a:gd name="T58" fmla="*/ 393 w 705"/>
                    <a:gd name="T59" fmla="*/ 6 h 643"/>
                    <a:gd name="T60" fmla="*/ 482 w 705"/>
                    <a:gd name="T61" fmla="*/ 0 h 643"/>
                    <a:gd name="T62" fmla="*/ 543 w 705"/>
                    <a:gd name="T63" fmla="*/ 9 h 643"/>
                    <a:gd name="T64" fmla="*/ 577 w 705"/>
                    <a:gd name="T65" fmla="*/ 24 h 643"/>
                    <a:gd name="T66" fmla="*/ 605 w 705"/>
                    <a:gd name="T67" fmla="*/ 46 h 643"/>
                    <a:gd name="T68" fmla="*/ 626 w 705"/>
                    <a:gd name="T69" fmla="*/ 77 h 643"/>
                    <a:gd name="T70" fmla="*/ 633 w 705"/>
                    <a:gd name="T71" fmla="*/ 97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05" h="643">
                      <a:moveTo>
                        <a:pt x="633" y="97"/>
                      </a:moveTo>
                      <a:lnTo>
                        <a:pt x="633" y="228"/>
                      </a:lnTo>
                      <a:lnTo>
                        <a:pt x="633" y="269"/>
                      </a:lnTo>
                      <a:lnTo>
                        <a:pt x="641" y="318"/>
                      </a:lnTo>
                      <a:lnTo>
                        <a:pt x="654" y="359"/>
                      </a:lnTo>
                      <a:lnTo>
                        <a:pt x="664" y="379"/>
                      </a:lnTo>
                      <a:lnTo>
                        <a:pt x="684" y="442"/>
                      </a:lnTo>
                      <a:lnTo>
                        <a:pt x="701" y="515"/>
                      </a:lnTo>
                      <a:lnTo>
                        <a:pt x="705" y="565"/>
                      </a:lnTo>
                      <a:lnTo>
                        <a:pt x="702" y="590"/>
                      </a:lnTo>
                      <a:lnTo>
                        <a:pt x="699" y="599"/>
                      </a:lnTo>
                      <a:lnTo>
                        <a:pt x="676" y="643"/>
                      </a:lnTo>
                      <a:lnTo>
                        <a:pt x="600" y="641"/>
                      </a:lnTo>
                      <a:lnTo>
                        <a:pt x="240" y="612"/>
                      </a:lnTo>
                      <a:lnTo>
                        <a:pt x="86" y="588"/>
                      </a:lnTo>
                      <a:lnTo>
                        <a:pt x="17" y="567"/>
                      </a:lnTo>
                      <a:lnTo>
                        <a:pt x="0" y="556"/>
                      </a:lnTo>
                      <a:lnTo>
                        <a:pt x="0" y="545"/>
                      </a:lnTo>
                      <a:lnTo>
                        <a:pt x="10" y="480"/>
                      </a:lnTo>
                      <a:lnTo>
                        <a:pt x="28" y="428"/>
                      </a:lnTo>
                      <a:lnTo>
                        <a:pt x="44" y="402"/>
                      </a:lnTo>
                      <a:lnTo>
                        <a:pt x="51" y="389"/>
                      </a:lnTo>
                      <a:lnTo>
                        <a:pt x="66" y="351"/>
                      </a:lnTo>
                      <a:lnTo>
                        <a:pt x="83" y="277"/>
                      </a:lnTo>
                      <a:lnTo>
                        <a:pt x="107" y="127"/>
                      </a:lnTo>
                      <a:lnTo>
                        <a:pt x="109" y="97"/>
                      </a:lnTo>
                      <a:lnTo>
                        <a:pt x="124" y="90"/>
                      </a:lnTo>
                      <a:lnTo>
                        <a:pt x="217" y="54"/>
                      </a:lnTo>
                      <a:lnTo>
                        <a:pt x="301" y="27"/>
                      </a:lnTo>
                      <a:lnTo>
                        <a:pt x="393" y="6"/>
                      </a:lnTo>
                      <a:lnTo>
                        <a:pt x="482" y="0"/>
                      </a:lnTo>
                      <a:lnTo>
                        <a:pt x="543" y="9"/>
                      </a:lnTo>
                      <a:lnTo>
                        <a:pt x="577" y="24"/>
                      </a:lnTo>
                      <a:lnTo>
                        <a:pt x="605" y="46"/>
                      </a:lnTo>
                      <a:lnTo>
                        <a:pt x="626" y="77"/>
                      </a:lnTo>
                      <a:lnTo>
                        <a:pt x="633" y="97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100"/>
                <p:cNvSpPr>
                  <a:spLocks/>
                </p:cNvSpPr>
                <p:nvPr/>
              </p:nvSpPr>
              <p:spPr bwMode="auto">
                <a:xfrm>
                  <a:off x="5632947" y="5713717"/>
                  <a:ext cx="351836" cy="120317"/>
                </a:xfrm>
                <a:custGeom>
                  <a:avLst/>
                  <a:gdLst>
                    <a:gd name="T0" fmla="*/ 10 w 775"/>
                    <a:gd name="T1" fmla="*/ 0 h 265"/>
                    <a:gd name="T2" fmla="*/ 7 w 775"/>
                    <a:gd name="T3" fmla="*/ 11 h 265"/>
                    <a:gd name="T4" fmla="*/ 0 w 775"/>
                    <a:gd name="T5" fmla="*/ 71 h 265"/>
                    <a:gd name="T6" fmla="*/ 4 w 775"/>
                    <a:gd name="T7" fmla="*/ 114 h 265"/>
                    <a:gd name="T8" fmla="*/ 10 w 775"/>
                    <a:gd name="T9" fmla="*/ 131 h 265"/>
                    <a:gd name="T10" fmla="*/ 20 w 775"/>
                    <a:gd name="T11" fmla="*/ 147 h 265"/>
                    <a:gd name="T12" fmla="*/ 52 w 775"/>
                    <a:gd name="T13" fmla="*/ 179 h 265"/>
                    <a:gd name="T14" fmla="*/ 97 w 775"/>
                    <a:gd name="T15" fmla="*/ 209 h 265"/>
                    <a:gd name="T16" fmla="*/ 154 w 775"/>
                    <a:gd name="T17" fmla="*/ 232 h 265"/>
                    <a:gd name="T18" fmla="*/ 186 w 775"/>
                    <a:gd name="T19" fmla="*/ 241 h 265"/>
                    <a:gd name="T20" fmla="*/ 222 w 775"/>
                    <a:gd name="T21" fmla="*/ 248 h 265"/>
                    <a:gd name="T22" fmla="*/ 330 w 775"/>
                    <a:gd name="T23" fmla="*/ 258 h 265"/>
                    <a:gd name="T24" fmla="*/ 507 w 775"/>
                    <a:gd name="T25" fmla="*/ 263 h 265"/>
                    <a:gd name="T26" fmla="*/ 579 w 775"/>
                    <a:gd name="T27" fmla="*/ 263 h 265"/>
                    <a:gd name="T28" fmla="*/ 635 w 775"/>
                    <a:gd name="T29" fmla="*/ 265 h 265"/>
                    <a:gd name="T30" fmla="*/ 716 w 775"/>
                    <a:gd name="T31" fmla="*/ 260 h 265"/>
                    <a:gd name="T32" fmla="*/ 742 w 775"/>
                    <a:gd name="T33" fmla="*/ 251 h 265"/>
                    <a:gd name="T34" fmla="*/ 763 w 775"/>
                    <a:gd name="T35" fmla="*/ 236 h 265"/>
                    <a:gd name="T36" fmla="*/ 774 w 775"/>
                    <a:gd name="T37" fmla="*/ 213 h 265"/>
                    <a:gd name="T38" fmla="*/ 775 w 775"/>
                    <a:gd name="T39" fmla="*/ 197 h 265"/>
                    <a:gd name="T40" fmla="*/ 666 w 775"/>
                    <a:gd name="T41" fmla="*/ 131 h 265"/>
                    <a:gd name="T42" fmla="*/ 10 w 775"/>
                    <a:gd name="T43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5" h="265">
                      <a:moveTo>
                        <a:pt x="10" y="0"/>
                      </a:moveTo>
                      <a:lnTo>
                        <a:pt x="7" y="11"/>
                      </a:lnTo>
                      <a:lnTo>
                        <a:pt x="0" y="71"/>
                      </a:lnTo>
                      <a:lnTo>
                        <a:pt x="4" y="114"/>
                      </a:lnTo>
                      <a:lnTo>
                        <a:pt x="10" y="131"/>
                      </a:lnTo>
                      <a:lnTo>
                        <a:pt x="20" y="147"/>
                      </a:lnTo>
                      <a:lnTo>
                        <a:pt x="52" y="179"/>
                      </a:lnTo>
                      <a:lnTo>
                        <a:pt x="97" y="209"/>
                      </a:lnTo>
                      <a:lnTo>
                        <a:pt x="154" y="232"/>
                      </a:lnTo>
                      <a:lnTo>
                        <a:pt x="186" y="241"/>
                      </a:lnTo>
                      <a:lnTo>
                        <a:pt x="222" y="248"/>
                      </a:lnTo>
                      <a:lnTo>
                        <a:pt x="330" y="258"/>
                      </a:lnTo>
                      <a:lnTo>
                        <a:pt x="507" y="263"/>
                      </a:lnTo>
                      <a:lnTo>
                        <a:pt x="579" y="263"/>
                      </a:lnTo>
                      <a:lnTo>
                        <a:pt x="635" y="265"/>
                      </a:lnTo>
                      <a:lnTo>
                        <a:pt x="716" y="260"/>
                      </a:lnTo>
                      <a:lnTo>
                        <a:pt x="742" y="251"/>
                      </a:lnTo>
                      <a:lnTo>
                        <a:pt x="763" y="236"/>
                      </a:lnTo>
                      <a:lnTo>
                        <a:pt x="774" y="213"/>
                      </a:lnTo>
                      <a:lnTo>
                        <a:pt x="775" y="197"/>
                      </a:lnTo>
                      <a:lnTo>
                        <a:pt x="666" y="13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4" name="Freeform 101"/>
                <p:cNvSpPr>
                  <a:spLocks/>
                </p:cNvSpPr>
                <p:nvPr/>
              </p:nvSpPr>
              <p:spPr bwMode="auto">
                <a:xfrm>
                  <a:off x="5547266" y="5454853"/>
                  <a:ext cx="413818" cy="368243"/>
                </a:xfrm>
                <a:custGeom>
                  <a:avLst/>
                  <a:gdLst>
                    <a:gd name="T0" fmla="*/ 0 w 908"/>
                    <a:gd name="T1" fmla="*/ 328 h 808"/>
                    <a:gd name="T2" fmla="*/ 110 w 908"/>
                    <a:gd name="T3" fmla="*/ 0 h 808"/>
                    <a:gd name="T4" fmla="*/ 569 w 908"/>
                    <a:gd name="T5" fmla="*/ 44 h 808"/>
                    <a:gd name="T6" fmla="*/ 574 w 908"/>
                    <a:gd name="T7" fmla="*/ 65 h 808"/>
                    <a:gd name="T8" fmla="*/ 598 w 908"/>
                    <a:gd name="T9" fmla="*/ 189 h 808"/>
                    <a:gd name="T10" fmla="*/ 611 w 908"/>
                    <a:gd name="T11" fmla="*/ 285 h 808"/>
                    <a:gd name="T12" fmla="*/ 612 w 908"/>
                    <a:gd name="T13" fmla="*/ 328 h 808"/>
                    <a:gd name="T14" fmla="*/ 612 w 908"/>
                    <a:gd name="T15" fmla="*/ 384 h 808"/>
                    <a:gd name="T16" fmla="*/ 617 w 908"/>
                    <a:gd name="T17" fmla="*/ 436 h 808"/>
                    <a:gd name="T18" fmla="*/ 627 w 908"/>
                    <a:gd name="T19" fmla="*/ 464 h 808"/>
                    <a:gd name="T20" fmla="*/ 634 w 908"/>
                    <a:gd name="T21" fmla="*/ 480 h 808"/>
                    <a:gd name="T22" fmla="*/ 649 w 908"/>
                    <a:gd name="T23" fmla="*/ 496 h 808"/>
                    <a:gd name="T24" fmla="*/ 662 w 908"/>
                    <a:gd name="T25" fmla="*/ 523 h 808"/>
                    <a:gd name="T26" fmla="*/ 671 w 908"/>
                    <a:gd name="T27" fmla="*/ 547 h 808"/>
                    <a:gd name="T28" fmla="*/ 686 w 908"/>
                    <a:gd name="T29" fmla="*/ 573 h 808"/>
                    <a:gd name="T30" fmla="*/ 699 w 908"/>
                    <a:gd name="T31" fmla="*/ 589 h 808"/>
                    <a:gd name="T32" fmla="*/ 729 w 908"/>
                    <a:gd name="T33" fmla="*/ 605 h 808"/>
                    <a:gd name="T34" fmla="*/ 809 w 908"/>
                    <a:gd name="T35" fmla="*/ 636 h 808"/>
                    <a:gd name="T36" fmla="*/ 865 w 908"/>
                    <a:gd name="T37" fmla="*/ 665 h 808"/>
                    <a:gd name="T38" fmla="*/ 893 w 908"/>
                    <a:gd name="T39" fmla="*/ 691 h 808"/>
                    <a:gd name="T40" fmla="*/ 908 w 908"/>
                    <a:gd name="T41" fmla="*/ 723 h 808"/>
                    <a:gd name="T42" fmla="*/ 907 w 908"/>
                    <a:gd name="T43" fmla="*/ 762 h 808"/>
                    <a:gd name="T44" fmla="*/ 896 w 908"/>
                    <a:gd name="T45" fmla="*/ 786 h 808"/>
                    <a:gd name="T46" fmla="*/ 678 w 908"/>
                    <a:gd name="T47" fmla="*/ 808 h 808"/>
                    <a:gd name="T48" fmla="*/ 569 w 908"/>
                    <a:gd name="T49" fmla="*/ 808 h 808"/>
                    <a:gd name="T50" fmla="*/ 473 w 908"/>
                    <a:gd name="T51" fmla="*/ 805 h 808"/>
                    <a:gd name="T52" fmla="*/ 310 w 908"/>
                    <a:gd name="T53" fmla="*/ 788 h 808"/>
                    <a:gd name="T54" fmla="*/ 234 w 908"/>
                    <a:gd name="T55" fmla="*/ 772 h 808"/>
                    <a:gd name="T56" fmla="*/ 219 w 908"/>
                    <a:gd name="T57" fmla="*/ 764 h 808"/>
                    <a:gd name="T58" fmla="*/ 205 w 908"/>
                    <a:gd name="T59" fmla="*/ 696 h 808"/>
                    <a:gd name="T60" fmla="*/ 197 w 908"/>
                    <a:gd name="T61" fmla="*/ 581 h 808"/>
                    <a:gd name="T62" fmla="*/ 197 w 908"/>
                    <a:gd name="T63" fmla="*/ 567 h 808"/>
                    <a:gd name="T64" fmla="*/ 0 w 908"/>
                    <a:gd name="T65" fmla="*/ 328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08" h="808">
                      <a:moveTo>
                        <a:pt x="0" y="328"/>
                      </a:moveTo>
                      <a:lnTo>
                        <a:pt x="110" y="0"/>
                      </a:lnTo>
                      <a:lnTo>
                        <a:pt x="569" y="44"/>
                      </a:lnTo>
                      <a:lnTo>
                        <a:pt x="574" y="65"/>
                      </a:lnTo>
                      <a:lnTo>
                        <a:pt x="598" y="189"/>
                      </a:lnTo>
                      <a:lnTo>
                        <a:pt x="611" y="285"/>
                      </a:lnTo>
                      <a:lnTo>
                        <a:pt x="612" y="328"/>
                      </a:lnTo>
                      <a:lnTo>
                        <a:pt x="612" y="384"/>
                      </a:lnTo>
                      <a:lnTo>
                        <a:pt x="617" y="436"/>
                      </a:lnTo>
                      <a:lnTo>
                        <a:pt x="627" y="464"/>
                      </a:lnTo>
                      <a:lnTo>
                        <a:pt x="634" y="480"/>
                      </a:lnTo>
                      <a:lnTo>
                        <a:pt x="649" y="496"/>
                      </a:lnTo>
                      <a:lnTo>
                        <a:pt x="662" y="523"/>
                      </a:lnTo>
                      <a:lnTo>
                        <a:pt x="671" y="547"/>
                      </a:lnTo>
                      <a:lnTo>
                        <a:pt x="686" y="573"/>
                      </a:lnTo>
                      <a:lnTo>
                        <a:pt x="699" y="589"/>
                      </a:lnTo>
                      <a:lnTo>
                        <a:pt x="729" y="605"/>
                      </a:lnTo>
                      <a:lnTo>
                        <a:pt x="809" y="636"/>
                      </a:lnTo>
                      <a:lnTo>
                        <a:pt x="865" y="665"/>
                      </a:lnTo>
                      <a:lnTo>
                        <a:pt x="893" y="691"/>
                      </a:lnTo>
                      <a:lnTo>
                        <a:pt x="908" y="723"/>
                      </a:lnTo>
                      <a:lnTo>
                        <a:pt x="907" y="762"/>
                      </a:lnTo>
                      <a:lnTo>
                        <a:pt x="896" y="786"/>
                      </a:lnTo>
                      <a:lnTo>
                        <a:pt x="678" y="808"/>
                      </a:lnTo>
                      <a:lnTo>
                        <a:pt x="569" y="808"/>
                      </a:lnTo>
                      <a:lnTo>
                        <a:pt x="473" y="805"/>
                      </a:lnTo>
                      <a:lnTo>
                        <a:pt x="310" y="788"/>
                      </a:lnTo>
                      <a:lnTo>
                        <a:pt x="234" y="772"/>
                      </a:lnTo>
                      <a:lnTo>
                        <a:pt x="219" y="764"/>
                      </a:lnTo>
                      <a:lnTo>
                        <a:pt x="205" y="696"/>
                      </a:lnTo>
                      <a:lnTo>
                        <a:pt x="197" y="581"/>
                      </a:lnTo>
                      <a:lnTo>
                        <a:pt x="197" y="567"/>
                      </a:lnTo>
                      <a:lnTo>
                        <a:pt x="0" y="328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102"/>
                <p:cNvSpPr>
                  <a:spLocks/>
                </p:cNvSpPr>
                <p:nvPr/>
              </p:nvSpPr>
              <p:spPr bwMode="auto">
                <a:xfrm>
                  <a:off x="5518098" y="5553295"/>
                  <a:ext cx="111202" cy="169538"/>
                </a:xfrm>
                <a:custGeom>
                  <a:avLst/>
                  <a:gdLst>
                    <a:gd name="T0" fmla="*/ 0 w 246"/>
                    <a:gd name="T1" fmla="*/ 0 h 371"/>
                    <a:gd name="T2" fmla="*/ 22 w 246"/>
                    <a:gd name="T3" fmla="*/ 16 h 371"/>
                    <a:gd name="T4" fmla="*/ 130 w 246"/>
                    <a:gd name="T5" fmla="*/ 111 h 371"/>
                    <a:gd name="T6" fmla="*/ 182 w 246"/>
                    <a:gd name="T7" fmla="*/ 166 h 371"/>
                    <a:gd name="T8" fmla="*/ 209 w 246"/>
                    <a:gd name="T9" fmla="*/ 202 h 371"/>
                    <a:gd name="T10" fmla="*/ 219 w 246"/>
                    <a:gd name="T11" fmla="*/ 219 h 371"/>
                    <a:gd name="T12" fmla="*/ 234 w 246"/>
                    <a:gd name="T13" fmla="*/ 243 h 371"/>
                    <a:gd name="T14" fmla="*/ 246 w 246"/>
                    <a:gd name="T15" fmla="*/ 296 h 371"/>
                    <a:gd name="T16" fmla="*/ 243 w 246"/>
                    <a:gd name="T17" fmla="*/ 360 h 371"/>
                    <a:gd name="T18" fmla="*/ 241 w 246"/>
                    <a:gd name="T19" fmla="*/ 371 h 371"/>
                    <a:gd name="T20" fmla="*/ 216 w 246"/>
                    <a:gd name="T21" fmla="*/ 349 h 371"/>
                    <a:gd name="T22" fmla="*/ 95 w 246"/>
                    <a:gd name="T23" fmla="*/ 246 h 371"/>
                    <a:gd name="T24" fmla="*/ 21 w 246"/>
                    <a:gd name="T25" fmla="*/ 188 h 371"/>
                    <a:gd name="T26" fmla="*/ 0 w 246"/>
                    <a:gd name="T27" fmla="*/ 175 h 371"/>
                    <a:gd name="T28" fmla="*/ 0 w 246"/>
                    <a:gd name="T29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6" h="371">
                      <a:moveTo>
                        <a:pt x="0" y="0"/>
                      </a:moveTo>
                      <a:lnTo>
                        <a:pt x="22" y="16"/>
                      </a:lnTo>
                      <a:lnTo>
                        <a:pt x="130" y="111"/>
                      </a:lnTo>
                      <a:lnTo>
                        <a:pt x="182" y="166"/>
                      </a:lnTo>
                      <a:lnTo>
                        <a:pt x="209" y="202"/>
                      </a:lnTo>
                      <a:lnTo>
                        <a:pt x="219" y="219"/>
                      </a:lnTo>
                      <a:lnTo>
                        <a:pt x="234" y="243"/>
                      </a:lnTo>
                      <a:lnTo>
                        <a:pt x="246" y="296"/>
                      </a:lnTo>
                      <a:lnTo>
                        <a:pt x="243" y="360"/>
                      </a:lnTo>
                      <a:lnTo>
                        <a:pt x="241" y="371"/>
                      </a:lnTo>
                      <a:lnTo>
                        <a:pt x="216" y="349"/>
                      </a:lnTo>
                      <a:lnTo>
                        <a:pt x="95" y="246"/>
                      </a:lnTo>
                      <a:lnTo>
                        <a:pt x="21" y="188"/>
                      </a:lnTo>
                      <a:lnTo>
                        <a:pt x="0" y="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Freeform 103"/>
                <p:cNvSpPr>
                  <a:spLocks/>
                </p:cNvSpPr>
                <p:nvPr/>
              </p:nvSpPr>
              <p:spPr bwMode="auto">
                <a:xfrm>
                  <a:off x="5149855" y="3165183"/>
                  <a:ext cx="984412" cy="2399049"/>
                </a:xfrm>
                <a:custGeom>
                  <a:avLst/>
                  <a:gdLst>
                    <a:gd name="T0" fmla="*/ 2162 w 2162"/>
                    <a:gd name="T1" fmla="*/ 1158 h 5263"/>
                    <a:gd name="T2" fmla="*/ 2102 w 2162"/>
                    <a:gd name="T3" fmla="*/ 1700 h 5263"/>
                    <a:gd name="T4" fmla="*/ 2044 w 2162"/>
                    <a:gd name="T5" fmla="*/ 2066 h 5263"/>
                    <a:gd name="T6" fmla="*/ 1965 w 2162"/>
                    <a:gd name="T7" fmla="*/ 2392 h 5263"/>
                    <a:gd name="T8" fmla="*/ 1775 w 2162"/>
                    <a:gd name="T9" fmla="*/ 3285 h 5263"/>
                    <a:gd name="T10" fmla="*/ 1760 w 2162"/>
                    <a:gd name="T11" fmla="*/ 3416 h 5263"/>
                    <a:gd name="T12" fmla="*/ 1573 w 2162"/>
                    <a:gd name="T13" fmla="*/ 4477 h 5263"/>
                    <a:gd name="T14" fmla="*/ 1487 w 2162"/>
                    <a:gd name="T15" fmla="*/ 5074 h 5263"/>
                    <a:gd name="T16" fmla="*/ 1467 w 2162"/>
                    <a:gd name="T17" fmla="*/ 5148 h 5263"/>
                    <a:gd name="T18" fmla="*/ 1265 w 2162"/>
                    <a:gd name="T19" fmla="*/ 5251 h 5263"/>
                    <a:gd name="T20" fmla="*/ 1179 w 2162"/>
                    <a:gd name="T21" fmla="*/ 5263 h 5263"/>
                    <a:gd name="T22" fmla="*/ 1085 w 2162"/>
                    <a:gd name="T23" fmla="*/ 5251 h 5263"/>
                    <a:gd name="T24" fmla="*/ 797 w 2162"/>
                    <a:gd name="T25" fmla="*/ 5148 h 5263"/>
                    <a:gd name="T26" fmla="*/ 779 w 2162"/>
                    <a:gd name="T27" fmla="*/ 4987 h 5263"/>
                    <a:gd name="T28" fmla="*/ 899 w 2162"/>
                    <a:gd name="T29" fmla="*/ 3939 h 5263"/>
                    <a:gd name="T30" fmla="*/ 940 w 2162"/>
                    <a:gd name="T31" fmla="*/ 3713 h 5263"/>
                    <a:gd name="T32" fmla="*/ 1017 w 2162"/>
                    <a:gd name="T33" fmla="*/ 3367 h 5263"/>
                    <a:gd name="T34" fmla="*/ 1090 w 2162"/>
                    <a:gd name="T35" fmla="*/ 2912 h 5263"/>
                    <a:gd name="T36" fmla="*/ 1086 w 2162"/>
                    <a:gd name="T37" fmla="*/ 2764 h 5263"/>
                    <a:gd name="T38" fmla="*/ 1109 w 2162"/>
                    <a:gd name="T39" fmla="*/ 2225 h 5263"/>
                    <a:gd name="T40" fmla="*/ 1090 w 2162"/>
                    <a:gd name="T41" fmla="*/ 2312 h 5263"/>
                    <a:gd name="T42" fmla="*/ 935 w 2162"/>
                    <a:gd name="T43" fmla="*/ 3337 h 5263"/>
                    <a:gd name="T44" fmla="*/ 918 w 2162"/>
                    <a:gd name="T45" fmla="*/ 3517 h 5263"/>
                    <a:gd name="T46" fmla="*/ 154 w 2162"/>
                    <a:gd name="T47" fmla="*/ 3091 h 5263"/>
                    <a:gd name="T48" fmla="*/ 173 w 2162"/>
                    <a:gd name="T49" fmla="*/ 2362 h 5263"/>
                    <a:gd name="T50" fmla="*/ 121 w 2162"/>
                    <a:gd name="T51" fmla="*/ 1919 h 5263"/>
                    <a:gd name="T52" fmla="*/ 16 w 2162"/>
                    <a:gd name="T53" fmla="*/ 1080 h 5263"/>
                    <a:gd name="T54" fmla="*/ 0 w 2162"/>
                    <a:gd name="T55" fmla="*/ 831 h 5263"/>
                    <a:gd name="T56" fmla="*/ 32 w 2162"/>
                    <a:gd name="T57" fmla="*/ 640 h 5263"/>
                    <a:gd name="T58" fmla="*/ 116 w 2162"/>
                    <a:gd name="T59" fmla="*/ 418 h 5263"/>
                    <a:gd name="T60" fmla="*/ 256 w 2162"/>
                    <a:gd name="T61" fmla="*/ 184 h 5263"/>
                    <a:gd name="T62" fmla="*/ 786 w 2162"/>
                    <a:gd name="T63" fmla="*/ 44 h 5263"/>
                    <a:gd name="T64" fmla="*/ 2140 w 2162"/>
                    <a:gd name="T65" fmla="*/ 983 h 5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62" h="5263">
                      <a:moveTo>
                        <a:pt x="2140" y="983"/>
                      </a:moveTo>
                      <a:lnTo>
                        <a:pt x="2162" y="1158"/>
                      </a:lnTo>
                      <a:lnTo>
                        <a:pt x="2154" y="1246"/>
                      </a:lnTo>
                      <a:lnTo>
                        <a:pt x="2102" y="1700"/>
                      </a:lnTo>
                      <a:lnTo>
                        <a:pt x="2067" y="1933"/>
                      </a:lnTo>
                      <a:lnTo>
                        <a:pt x="2044" y="2066"/>
                      </a:lnTo>
                      <a:lnTo>
                        <a:pt x="2032" y="2119"/>
                      </a:lnTo>
                      <a:lnTo>
                        <a:pt x="1965" y="2392"/>
                      </a:lnTo>
                      <a:lnTo>
                        <a:pt x="1834" y="2990"/>
                      </a:lnTo>
                      <a:lnTo>
                        <a:pt x="1775" y="3285"/>
                      </a:lnTo>
                      <a:lnTo>
                        <a:pt x="1769" y="3341"/>
                      </a:lnTo>
                      <a:lnTo>
                        <a:pt x="1760" y="3416"/>
                      </a:lnTo>
                      <a:lnTo>
                        <a:pt x="1680" y="3870"/>
                      </a:lnTo>
                      <a:lnTo>
                        <a:pt x="1573" y="4477"/>
                      </a:lnTo>
                      <a:lnTo>
                        <a:pt x="1511" y="4880"/>
                      </a:lnTo>
                      <a:lnTo>
                        <a:pt x="1487" y="5074"/>
                      </a:lnTo>
                      <a:lnTo>
                        <a:pt x="1485" y="5132"/>
                      </a:lnTo>
                      <a:lnTo>
                        <a:pt x="1467" y="5148"/>
                      </a:lnTo>
                      <a:lnTo>
                        <a:pt x="1344" y="5222"/>
                      </a:lnTo>
                      <a:lnTo>
                        <a:pt x="1265" y="5251"/>
                      </a:lnTo>
                      <a:lnTo>
                        <a:pt x="1209" y="5262"/>
                      </a:lnTo>
                      <a:lnTo>
                        <a:pt x="1179" y="5263"/>
                      </a:lnTo>
                      <a:lnTo>
                        <a:pt x="1150" y="5262"/>
                      </a:lnTo>
                      <a:lnTo>
                        <a:pt x="1085" y="5251"/>
                      </a:lnTo>
                      <a:lnTo>
                        <a:pt x="980" y="5222"/>
                      </a:lnTo>
                      <a:lnTo>
                        <a:pt x="797" y="5148"/>
                      </a:lnTo>
                      <a:lnTo>
                        <a:pt x="765" y="5132"/>
                      </a:lnTo>
                      <a:lnTo>
                        <a:pt x="779" y="4987"/>
                      </a:lnTo>
                      <a:lnTo>
                        <a:pt x="855" y="4275"/>
                      </a:lnTo>
                      <a:lnTo>
                        <a:pt x="899" y="3939"/>
                      </a:lnTo>
                      <a:lnTo>
                        <a:pt x="926" y="3769"/>
                      </a:lnTo>
                      <a:lnTo>
                        <a:pt x="940" y="3713"/>
                      </a:lnTo>
                      <a:lnTo>
                        <a:pt x="964" y="3609"/>
                      </a:lnTo>
                      <a:lnTo>
                        <a:pt x="1017" y="3367"/>
                      </a:lnTo>
                      <a:lnTo>
                        <a:pt x="1061" y="3121"/>
                      </a:lnTo>
                      <a:lnTo>
                        <a:pt x="1090" y="2912"/>
                      </a:lnTo>
                      <a:lnTo>
                        <a:pt x="1092" y="2839"/>
                      </a:lnTo>
                      <a:lnTo>
                        <a:pt x="1086" y="2764"/>
                      </a:lnTo>
                      <a:lnTo>
                        <a:pt x="1090" y="2549"/>
                      </a:lnTo>
                      <a:lnTo>
                        <a:pt x="1109" y="2225"/>
                      </a:lnTo>
                      <a:lnTo>
                        <a:pt x="1114" y="2162"/>
                      </a:lnTo>
                      <a:lnTo>
                        <a:pt x="1090" y="2312"/>
                      </a:lnTo>
                      <a:lnTo>
                        <a:pt x="979" y="3024"/>
                      </a:lnTo>
                      <a:lnTo>
                        <a:pt x="935" y="3337"/>
                      </a:lnTo>
                      <a:lnTo>
                        <a:pt x="919" y="3479"/>
                      </a:lnTo>
                      <a:lnTo>
                        <a:pt x="918" y="3517"/>
                      </a:lnTo>
                      <a:lnTo>
                        <a:pt x="132" y="3604"/>
                      </a:lnTo>
                      <a:lnTo>
                        <a:pt x="154" y="3091"/>
                      </a:lnTo>
                      <a:lnTo>
                        <a:pt x="176" y="2403"/>
                      </a:lnTo>
                      <a:lnTo>
                        <a:pt x="173" y="2362"/>
                      </a:lnTo>
                      <a:lnTo>
                        <a:pt x="160" y="2223"/>
                      </a:lnTo>
                      <a:lnTo>
                        <a:pt x="121" y="1919"/>
                      </a:lnTo>
                      <a:lnTo>
                        <a:pt x="55" y="1424"/>
                      </a:lnTo>
                      <a:lnTo>
                        <a:pt x="16" y="1080"/>
                      </a:lnTo>
                      <a:lnTo>
                        <a:pt x="1" y="898"/>
                      </a:lnTo>
                      <a:lnTo>
                        <a:pt x="0" y="831"/>
                      </a:lnTo>
                      <a:lnTo>
                        <a:pt x="6" y="765"/>
                      </a:lnTo>
                      <a:lnTo>
                        <a:pt x="32" y="640"/>
                      </a:lnTo>
                      <a:lnTo>
                        <a:pt x="70" y="523"/>
                      </a:lnTo>
                      <a:lnTo>
                        <a:pt x="116" y="418"/>
                      </a:lnTo>
                      <a:lnTo>
                        <a:pt x="187" y="288"/>
                      </a:lnTo>
                      <a:lnTo>
                        <a:pt x="256" y="184"/>
                      </a:lnTo>
                      <a:lnTo>
                        <a:pt x="263" y="176"/>
                      </a:lnTo>
                      <a:lnTo>
                        <a:pt x="786" y="44"/>
                      </a:lnTo>
                      <a:lnTo>
                        <a:pt x="1943" y="0"/>
                      </a:lnTo>
                      <a:lnTo>
                        <a:pt x="2140" y="983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104"/>
                <p:cNvSpPr>
                  <a:spLocks/>
                </p:cNvSpPr>
                <p:nvPr/>
              </p:nvSpPr>
              <p:spPr bwMode="auto">
                <a:xfrm>
                  <a:off x="5498046" y="4836861"/>
                  <a:ext cx="133078" cy="707319"/>
                </a:xfrm>
                <a:custGeom>
                  <a:avLst/>
                  <a:gdLst>
                    <a:gd name="T0" fmla="*/ 197 w 294"/>
                    <a:gd name="T1" fmla="*/ 1114 h 1550"/>
                    <a:gd name="T2" fmla="*/ 188 w 294"/>
                    <a:gd name="T3" fmla="*/ 1096 h 1550"/>
                    <a:gd name="T4" fmla="*/ 176 w 294"/>
                    <a:gd name="T5" fmla="*/ 1053 h 1550"/>
                    <a:gd name="T6" fmla="*/ 164 w 294"/>
                    <a:gd name="T7" fmla="*/ 973 h 1550"/>
                    <a:gd name="T8" fmla="*/ 160 w 294"/>
                    <a:gd name="T9" fmla="*/ 855 h 1550"/>
                    <a:gd name="T10" fmla="*/ 167 w 294"/>
                    <a:gd name="T11" fmla="*/ 743 h 1550"/>
                    <a:gd name="T12" fmla="*/ 175 w 294"/>
                    <a:gd name="T13" fmla="*/ 699 h 1550"/>
                    <a:gd name="T14" fmla="*/ 181 w 294"/>
                    <a:gd name="T15" fmla="*/ 656 h 1550"/>
                    <a:gd name="T16" fmla="*/ 185 w 294"/>
                    <a:gd name="T17" fmla="*/ 499 h 1550"/>
                    <a:gd name="T18" fmla="*/ 177 w 294"/>
                    <a:gd name="T19" fmla="*/ 186 h 1550"/>
                    <a:gd name="T20" fmla="*/ 175 w 294"/>
                    <a:gd name="T21" fmla="*/ 0 h 1550"/>
                    <a:gd name="T22" fmla="*/ 175 w 294"/>
                    <a:gd name="T23" fmla="*/ 22 h 1550"/>
                    <a:gd name="T24" fmla="*/ 161 w 294"/>
                    <a:gd name="T25" fmla="*/ 77 h 1550"/>
                    <a:gd name="T26" fmla="*/ 134 w 294"/>
                    <a:gd name="T27" fmla="*/ 248 h 1550"/>
                    <a:gd name="T28" fmla="*/ 90 w 294"/>
                    <a:gd name="T29" fmla="*/ 583 h 1550"/>
                    <a:gd name="T30" fmla="*/ 14 w 294"/>
                    <a:gd name="T31" fmla="*/ 1296 h 1550"/>
                    <a:gd name="T32" fmla="*/ 0 w 294"/>
                    <a:gd name="T33" fmla="*/ 1441 h 1550"/>
                    <a:gd name="T34" fmla="*/ 76 w 294"/>
                    <a:gd name="T35" fmla="*/ 1474 h 1550"/>
                    <a:gd name="T36" fmla="*/ 284 w 294"/>
                    <a:gd name="T37" fmla="*/ 1550 h 1550"/>
                    <a:gd name="T38" fmla="*/ 290 w 294"/>
                    <a:gd name="T39" fmla="*/ 1510 h 1550"/>
                    <a:gd name="T40" fmla="*/ 294 w 294"/>
                    <a:gd name="T41" fmla="*/ 1432 h 1550"/>
                    <a:gd name="T42" fmla="*/ 288 w 294"/>
                    <a:gd name="T43" fmla="*/ 1361 h 1550"/>
                    <a:gd name="T44" fmla="*/ 273 w 294"/>
                    <a:gd name="T45" fmla="*/ 1296 h 1550"/>
                    <a:gd name="T46" fmla="*/ 245 w 294"/>
                    <a:gd name="T47" fmla="*/ 1212 h 1550"/>
                    <a:gd name="T48" fmla="*/ 207 w 294"/>
                    <a:gd name="T49" fmla="*/ 1134 h 1550"/>
                    <a:gd name="T50" fmla="*/ 197 w 294"/>
                    <a:gd name="T51" fmla="*/ 1114 h 1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94" h="1550">
                      <a:moveTo>
                        <a:pt x="197" y="1114"/>
                      </a:moveTo>
                      <a:lnTo>
                        <a:pt x="188" y="1096"/>
                      </a:lnTo>
                      <a:lnTo>
                        <a:pt x="176" y="1053"/>
                      </a:lnTo>
                      <a:lnTo>
                        <a:pt x="164" y="973"/>
                      </a:lnTo>
                      <a:lnTo>
                        <a:pt x="160" y="855"/>
                      </a:lnTo>
                      <a:lnTo>
                        <a:pt x="167" y="743"/>
                      </a:lnTo>
                      <a:lnTo>
                        <a:pt x="175" y="699"/>
                      </a:lnTo>
                      <a:lnTo>
                        <a:pt x="181" y="656"/>
                      </a:lnTo>
                      <a:lnTo>
                        <a:pt x="185" y="499"/>
                      </a:lnTo>
                      <a:lnTo>
                        <a:pt x="177" y="186"/>
                      </a:lnTo>
                      <a:lnTo>
                        <a:pt x="175" y="0"/>
                      </a:lnTo>
                      <a:lnTo>
                        <a:pt x="175" y="22"/>
                      </a:lnTo>
                      <a:lnTo>
                        <a:pt x="161" y="77"/>
                      </a:lnTo>
                      <a:lnTo>
                        <a:pt x="134" y="248"/>
                      </a:lnTo>
                      <a:lnTo>
                        <a:pt x="90" y="583"/>
                      </a:lnTo>
                      <a:lnTo>
                        <a:pt x="14" y="1296"/>
                      </a:lnTo>
                      <a:lnTo>
                        <a:pt x="0" y="1441"/>
                      </a:lnTo>
                      <a:lnTo>
                        <a:pt x="76" y="1474"/>
                      </a:lnTo>
                      <a:lnTo>
                        <a:pt x="284" y="1550"/>
                      </a:lnTo>
                      <a:lnTo>
                        <a:pt x="290" y="1510"/>
                      </a:lnTo>
                      <a:lnTo>
                        <a:pt x="294" y="1432"/>
                      </a:lnTo>
                      <a:lnTo>
                        <a:pt x="288" y="1361"/>
                      </a:lnTo>
                      <a:lnTo>
                        <a:pt x="273" y="1296"/>
                      </a:lnTo>
                      <a:lnTo>
                        <a:pt x="245" y="1212"/>
                      </a:lnTo>
                      <a:lnTo>
                        <a:pt x="207" y="1134"/>
                      </a:lnTo>
                      <a:lnTo>
                        <a:pt x="197" y="1114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105"/>
                <p:cNvSpPr>
                  <a:spLocks/>
                </p:cNvSpPr>
                <p:nvPr/>
              </p:nvSpPr>
              <p:spPr bwMode="auto">
                <a:xfrm>
                  <a:off x="5377729" y="1910969"/>
                  <a:ext cx="696380" cy="1452920"/>
                </a:xfrm>
                <a:custGeom>
                  <a:avLst/>
                  <a:gdLst>
                    <a:gd name="T0" fmla="*/ 371 w 1530"/>
                    <a:gd name="T1" fmla="*/ 3123 h 3188"/>
                    <a:gd name="T2" fmla="*/ 416 w 1530"/>
                    <a:gd name="T3" fmla="*/ 3123 h 3188"/>
                    <a:gd name="T4" fmla="*/ 664 w 1530"/>
                    <a:gd name="T5" fmla="*/ 3112 h 3188"/>
                    <a:gd name="T6" fmla="*/ 854 w 1530"/>
                    <a:gd name="T7" fmla="*/ 3094 h 3188"/>
                    <a:gd name="T8" fmla="*/ 940 w 1530"/>
                    <a:gd name="T9" fmla="*/ 3079 h 3188"/>
                    <a:gd name="T10" fmla="*/ 982 w 1530"/>
                    <a:gd name="T11" fmla="*/ 3073 h 3188"/>
                    <a:gd name="T12" fmla="*/ 1075 w 1530"/>
                    <a:gd name="T13" fmla="*/ 3073 h 3188"/>
                    <a:gd name="T14" fmla="*/ 1173 w 1530"/>
                    <a:gd name="T15" fmla="*/ 3085 h 3188"/>
                    <a:gd name="T16" fmla="*/ 1270 w 1530"/>
                    <a:gd name="T17" fmla="*/ 3105 h 3188"/>
                    <a:gd name="T18" fmla="*/ 1483 w 1530"/>
                    <a:gd name="T19" fmla="*/ 3169 h 3188"/>
                    <a:gd name="T20" fmla="*/ 1530 w 1530"/>
                    <a:gd name="T21" fmla="*/ 3188 h 3188"/>
                    <a:gd name="T22" fmla="*/ 1245 w 1530"/>
                    <a:gd name="T23" fmla="*/ 241 h 3188"/>
                    <a:gd name="T24" fmla="*/ 853 w 1530"/>
                    <a:gd name="T25" fmla="*/ 0 h 3188"/>
                    <a:gd name="T26" fmla="*/ 677 w 1530"/>
                    <a:gd name="T27" fmla="*/ 87 h 3188"/>
                    <a:gd name="T28" fmla="*/ 0 w 1530"/>
                    <a:gd name="T29" fmla="*/ 175 h 3188"/>
                    <a:gd name="T30" fmla="*/ 371 w 1530"/>
                    <a:gd name="T31" fmla="*/ 3123 h 3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30" h="3188">
                      <a:moveTo>
                        <a:pt x="371" y="3123"/>
                      </a:moveTo>
                      <a:lnTo>
                        <a:pt x="416" y="3123"/>
                      </a:lnTo>
                      <a:lnTo>
                        <a:pt x="664" y="3112"/>
                      </a:lnTo>
                      <a:lnTo>
                        <a:pt x="854" y="3094"/>
                      </a:lnTo>
                      <a:lnTo>
                        <a:pt x="940" y="3079"/>
                      </a:lnTo>
                      <a:lnTo>
                        <a:pt x="982" y="3073"/>
                      </a:lnTo>
                      <a:lnTo>
                        <a:pt x="1075" y="3073"/>
                      </a:lnTo>
                      <a:lnTo>
                        <a:pt x="1173" y="3085"/>
                      </a:lnTo>
                      <a:lnTo>
                        <a:pt x="1270" y="3105"/>
                      </a:lnTo>
                      <a:lnTo>
                        <a:pt x="1483" y="3169"/>
                      </a:lnTo>
                      <a:lnTo>
                        <a:pt x="1530" y="3188"/>
                      </a:lnTo>
                      <a:lnTo>
                        <a:pt x="1245" y="241"/>
                      </a:lnTo>
                      <a:lnTo>
                        <a:pt x="853" y="0"/>
                      </a:lnTo>
                      <a:lnTo>
                        <a:pt x="677" y="87"/>
                      </a:lnTo>
                      <a:lnTo>
                        <a:pt x="0" y="175"/>
                      </a:lnTo>
                      <a:lnTo>
                        <a:pt x="371" y="31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106"/>
                <p:cNvSpPr>
                  <a:spLocks/>
                </p:cNvSpPr>
                <p:nvPr/>
              </p:nvSpPr>
              <p:spPr bwMode="auto">
                <a:xfrm>
                  <a:off x="5656645" y="2040401"/>
                  <a:ext cx="319022" cy="1334426"/>
                </a:xfrm>
                <a:custGeom>
                  <a:avLst/>
                  <a:gdLst>
                    <a:gd name="T0" fmla="*/ 174 w 699"/>
                    <a:gd name="T1" fmla="*/ 68 h 2929"/>
                    <a:gd name="T2" fmla="*/ 197 w 699"/>
                    <a:gd name="T3" fmla="*/ 122 h 2929"/>
                    <a:gd name="T4" fmla="*/ 241 w 699"/>
                    <a:gd name="T5" fmla="*/ 242 h 2929"/>
                    <a:gd name="T6" fmla="*/ 249 w 699"/>
                    <a:gd name="T7" fmla="*/ 256 h 2929"/>
                    <a:gd name="T8" fmla="*/ 276 w 699"/>
                    <a:gd name="T9" fmla="*/ 336 h 2929"/>
                    <a:gd name="T10" fmla="*/ 329 w 699"/>
                    <a:gd name="T11" fmla="*/ 533 h 2929"/>
                    <a:gd name="T12" fmla="*/ 445 w 699"/>
                    <a:gd name="T13" fmla="*/ 1033 h 2929"/>
                    <a:gd name="T14" fmla="*/ 480 w 699"/>
                    <a:gd name="T15" fmla="*/ 1203 h 2929"/>
                    <a:gd name="T16" fmla="*/ 490 w 699"/>
                    <a:gd name="T17" fmla="*/ 1231 h 2929"/>
                    <a:gd name="T18" fmla="*/ 516 w 699"/>
                    <a:gd name="T19" fmla="*/ 1350 h 2929"/>
                    <a:gd name="T20" fmla="*/ 569 w 699"/>
                    <a:gd name="T21" fmla="*/ 1620 h 2929"/>
                    <a:gd name="T22" fmla="*/ 677 w 699"/>
                    <a:gd name="T23" fmla="*/ 2248 h 2929"/>
                    <a:gd name="T24" fmla="*/ 699 w 699"/>
                    <a:gd name="T25" fmla="*/ 2382 h 2929"/>
                    <a:gd name="T26" fmla="*/ 525 w 699"/>
                    <a:gd name="T27" fmla="*/ 2929 h 2929"/>
                    <a:gd name="T28" fmla="*/ 174 w 699"/>
                    <a:gd name="T29" fmla="*/ 2491 h 2929"/>
                    <a:gd name="T30" fmla="*/ 152 w 699"/>
                    <a:gd name="T31" fmla="*/ 2292 h 2929"/>
                    <a:gd name="T32" fmla="*/ 54 w 699"/>
                    <a:gd name="T33" fmla="*/ 1349 h 2929"/>
                    <a:gd name="T34" fmla="*/ 5 w 699"/>
                    <a:gd name="T35" fmla="*/ 818 h 2929"/>
                    <a:gd name="T36" fmla="*/ 0 w 699"/>
                    <a:gd name="T37" fmla="*/ 700 h 2929"/>
                    <a:gd name="T38" fmla="*/ 1 w 699"/>
                    <a:gd name="T39" fmla="*/ 614 h 2929"/>
                    <a:gd name="T40" fmla="*/ 14 w 699"/>
                    <a:gd name="T41" fmla="*/ 418 h 2929"/>
                    <a:gd name="T42" fmla="*/ 38 w 699"/>
                    <a:gd name="T43" fmla="*/ 158 h 2929"/>
                    <a:gd name="T44" fmla="*/ 44 w 699"/>
                    <a:gd name="T45" fmla="*/ 111 h 2929"/>
                    <a:gd name="T46" fmla="*/ 44 w 699"/>
                    <a:gd name="T47" fmla="*/ 24 h 2929"/>
                    <a:gd name="T48" fmla="*/ 44 w 699"/>
                    <a:gd name="T49" fmla="*/ 16 h 2929"/>
                    <a:gd name="T50" fmla="*/ 54 w 699"/>
                    <a:gd name="T51" fmla="*/ 5 h 2929"/>
                    <a:gd name="T52" fmla="*/ 79 w 699"/>
                    <a:gd name="T53" fmla="*/ 0 h 2929"/>
                    <a:gd name="T54" fmla="*/ 124 w 699"/>
                    <a:gd name="T55" fmla="*/ 13 h 2929"/>
                    <a:gd name="T56" fmla="*/ 155 w 699"/>
                    <a:gd name="T57" fmla="*/ 35 h 2929"/>
                    <a:gd name="T58" fmla="*/ 170 w 699"/>
                    <a:gd name="T59" fmla="*/ 56 h 2929"/>
                    <a:gd name="T60" fmla="*/ 174 w 699"/>
                    <a:gd name="T61" fmla="*/ 68 h 2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99" h="2929">
                      <a:moveTo>
                        <a:pt x="174" y="68"/>
                      </a:moveTo>
                      <a:lnTo>
                        <a:pt x="197" y="122"/>
                      </a:lnTo>
                      <a:lnTo>
                        <a:pt x="241" y="242"/>
                      </a:lnTo>
                      <a:lnTo>
                        <a:pt x="249" y="256"/>
                      </a:lnTo>
                      <a:lnTo>
                        <a:pt x="276" y="336"/>
                      </a:lnTo>
                      <a:lnTo>
                        <a:pt x="329" y="533"/>
                      </a:lnTo>
                      <a:lnTo>
                        <a:pt x="445" y="1033"/>
                      </a:lnTo>
                      <a:lnTo>
                        <a:pt x="480" y="1203"/>
                      </a:lnTo>
                      <a:lnTo>
                        <a:pt x="490" y="1231"/>
                      </a:lnTo>
                      <a:lnTo>
                        <a:pt x="516" y="1350"/>
                      </a:lnTo>
                      <a:lnTo>
                        <a:pt x="569" y="1620"/>
                      </a:lnTo>
                      <a:lnTo>
                        <a:pt x="677" y="2248"/>
                      </a:lnTo>
                      <a:lnTo>
                        <a:pt x="699" y="2382"/>
                      </a:lnTo>
                      <a:lnTo>
                        <a:pt x="525" y="2929"/>
                      </a:lnTo>
                      <a:lnTo>
                        <a:pt x="174" y="2491"/>
                      </a:lnTo>
                      <a:lnTo>
                        <a:pt x="152" y="2292"/>
                      </a:lnTo>
                      <a:lnTo>
                        <a:pt x="54" y="1349"/>
                      </a:lnTo>
                      <a:lnTo>
                        <a:pt x="5" y="818"/>
                      </a:lnTo>
                      <a:lnTo>
                        <a:pt x="0" y="700"/>
                      </a:lnTo>
                      <a:lnTo>
                        <a:pt x="1" y="614"/>
                      </a:lnTo>
                      <a:lnTo>
                        <a:pt x="14" y="418"/>
                      </a:lnTo>
                      <a:lnTo>
                        <a:pt x="38" y="158"/>
                      </a:lnTo>
                      <a:lnTo>
                        <a:pt x="44" y="111"/>
                      </a:lnTo>
                      <a:lnTo>
                        <a:pt x="44" y="24"/>
                      </a:lnTo>
                      <a:lnTo>
                        <a:pt x="44" y="16"/>
                      </a:lnTo>
                      <a:lnTo>
                        <a:pt x="54" y="5"/>
                      </a:lnTo>
                      <a:lnTo>
                        <a:pt x="79" y="0"/>
                      </a:lnTo>
                      <a:lnTo>
                        <a:pt x="124" y="13"/>
                      </a:lnTo>
                      <a:lnTo>
                        <a:pt x="155" y="35"/>
                      </a:lnTo>
                      <a:lnTo>
                        <a:pt x="170" y="56"/>
                      </a:lnTo>
                      <a:lnTo>
                        <a:pt x="174" y="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107"/>
                <p:cNvSpPr>
                  <a:spLocks/>
                </p:cNvSpPr>
                <p:nvPr/>
              </p:nvSpPr>
              <p:spPr bwMode="auto">
                <a:xfrm>
                  <a:off x="5029538" y="1812528"/>
                  <a:ext cx="687266" cy="1821163"/>
                </a:xfrm>
                <a:custGeom>
                  <a:avLst/>
                  <a:gdLst>
                    <a:gd name="T0" fmla="*/ 1507 w 1507"/>
                    <a:gd name="T1" fmla="*/ 2663 h 3998"/>
                    <a:gd name="T2" fmla="*/ 1460 w 1507"/>
                    <a:gd name="T3" fmla="*/ 2806 h 3998"/>
                    <a:gd name="T4" fmla="*/ 1262 w 1507"/>
                    <a:gd name="T5" fmla="*/ 3361 h 3998"/>
                    <a:gd name="T6" fmla="*/ 1179 w 1507"/>
                    <a:gd name="T7" fmla="*/ 3580 h 3998"/>
                    <a:gd name="T8" fmla="*/ 1099 w 1507"/>
                    <a:gd name="T9" fmla="*/ 3768 h 3998"/>
                    <a:gd name="T10" fmla="*/ 1046 w 1507"/>
                    <a:gd name="T11" fmla="*/ 3870 h 3998"/>
                    <a:gd name="T12" fmla="*/ 1016 w 1507"/>
                    <a:gd name="T13" fmla="*/ 3916 h 3998"/>
                    <a:gd name="T14" fmla="*/ 1004 w 1507"/>
                    <a:gd name="T15" fmla="*/ 3931 h 3998"/>
                    <a:gd name="T16" fmla="*/ 991 w 1507"/>
                    <a:gd name="T17" fmla="*/ 3944 h 3998"/>
                    <a:gd name="T18" fmla="*/ 949 w 1507"/>
                    <a:gd name="T19" fmla="*/ 3965 h 3998"/>
                    <a:gd name="T20" fmla="*/ 895 w 1507"/>
                    <a:gd name="T21" fmla="*/ 3981 h 3998"/>
                    <a:gd name="T22" fmla="*/ 829 w 1507"/>
                    <a:gd name="T23" fmla="*/ 3992 h 3998"/>
                    <a:gd name="T24" fmla="*/ 714 w 1507"/>
                    <a:gd name="T25" fmla="*/ 3998 h 3998"/>
                    <a:gd name="T26" fmla="*/ 541 w 1507"/>
                    <a:gd name="T27" fmla="*/ 3995 h 3998"/>
                    <a:gd name="T28" fmla="*/ 278 w 1507"/>
                    <a:gd name="T29" fmla="*/ 3971 h 3998"/>
                    <a:gd name="T30" fmla="*/ 27 w 1507"/>
                    <a:gd name="T31" fmla="*/ 3935 h 3998"/>
                    <a:gd name="T32" fmla="*/ 0 w 1507"/>
                    <a:gd name="T33" fmla="*/ 3931 h 3998"/>
                    <a:gd name="T34" fmla="*/ 29 w 1507"/>
                    <a:gd name="T35" fmla="*/ 3775 h 3998"/>
                    <a:gd name="T36" fmla="*/ 164 w 1507"/>
                    <a:gd name="T37" fmla="*/ 3033 h 3998"/>
                    <a:gd name="T38" fmla="*/ 218 w 1507"/>
                    <a:gd name="T39" fmla="*/ 2704 h 3998"/>
                    <a:gd name="T40" fmla="*/ 238 w 1507"/>
                    <a:gd name="T41" fmla="*/ 2552 h 3998"/>
                    <a:gd name="T42" fmla="*/ 240 w 1507"/>
                    <a:gd name="T43" fmla="*/ 2511 h 3998"/>
                    <a:gd name="T44" fmla="*/ 241 w 1507"/>
                    <a:gd name="T45" fmla="*/ 2474 h 3998"/>
                    <a:gd name="T46" fmla="*/ 265 w 1507"/>
                    <a:gd name="T47" fmla="*/ 2328 h 3998"/>
                    <a:gd name="T48" fmla="*/ 329 w 1507"/>
                    <a:gd name="T49" fmla="*/ 2005 h 3998"/>
                    <a:gd name="T50" fmla="*/ 488 w 1507"/>
                    <a:gd name="T51" fmla="*/ 1269 h 3998"/>
                    <a:gd name="T52" fmla="*/ 524 w 1507"/>
                    <a:gd name="T53" fmla="*/ 1113 h 3998"/>
                    <a:gd name="T54" fmla="*/ 515 w 1507"/>
                    <a:gd name="T55" fmla="*/ 1046 h 3998"/>
                    <a:gd name="T56" fmla="*/ 469 w 1507"/>
                    <a:gd name="T57" fmla="*/ 697 h 3998"/>
                    <a:gd name="T58" fmla="*/ 432 w 1507"/>
                    <a:gd name="T59" fmla="*/ 470 h 3998"/>
                    <a:gd name="T60" fmla="*/ 415 w 1507"/>
                    <a:gd name="T61" fmla="*/ 393 h 3998"/>
                    <a:gd name="T62" fmla="*/ 400 w 1507"/>
                    <a:gd name="T63" fmla="*/ 358 h 3998"/>
                    <a:gd name="T64" fmla="*/ 361 w 1507"/>
                    <a:gd name="T65" fmla="*/ 301 h 3998"/>
                    <a:gd name="T66" fmla="*/ 309 w 1507"/>
                    <a:gd name="T67" fmla="*/ 260 h 3998"/>
                    <a:gd name="T68" fmla="*/ 254 w 1507"/>
                    <a:gd name="T69" fmla="*/ 231 h 3998"/>
                    <a:gd name="T70" fmla="*/ 171 w 1507"/>
                    <a:gd name="T71" fmla="*/ 206 h 3998"/>
                    <a:gd name="T72" fmla="*/ 95 w 1507"/>
                    <a:gd name="T73" fmla="*/ 197 h 3998"/>
                    <a:gd name="T74" fmla="*/ 87 w 1507"/>
                    <a:gd name="T75" fmla="*/ 197 h 3998"/>
                    <a:gd name="T76" fmla="*/ 786 w 1507"/>
                    <a:gd name="T77" fmla="*/ 0 h 3998"/>
                    <a:gd name="T78" fmla="*/ 1026 w 1507"/>
                    <a:gd name="T79" fmla="*/ 436 h 3998"/>
                    <a:gd name="T80" fmla="*/ 1507 w 1507"/>
                    <a:gd name="T81" fmla="*/ 2074 h 3998"/>
                    <a:gd name="T82" fmla="*/ 1507 w 1507"/>
                    <a:gd name="T83" fmla="*/ 2663 h 3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7" h="3998">
                      <a:moveTo>
                        <a:pt x="1507" y="2663"/>
                      </a:moveTo>
                      <a:lnTo>
                        <a:pt x="1460" y="2806"/>
                      </a:lnTo>
                      <a:lnTo>
                        <a:pt x="1262" y="3361"/>
                      </a:lnTo>
                      <a:lnTo>
                        <a:pt x="1179" y="3580"/>
                      </a:lnTo>
                      <a:lnTo>
                        <a:pt x="1099" y="3768"/>
                      </a:lnTo>
                      <a:lnTo>
                        <a:pt x="1046" y="3870"/>
                      </a:lnTo>
                      <a:lnTo>
                        <a:pt x="1016" y="3916"/>
                      </a:lnTo>
                      <a:lnTo>
                        <a:pt x="1004" y="3931"/>
                      </a:lnTo>
                      <a:lnTo>
                        <a:pt x="991" y="3944"/>
                      </a:lnTo>
                      <a:lnTo>
                        <a:pt x="949" y="3965"/>
                      </a:lnTo>
                      <a:lnTo>
                        <a:pt x="895" y="3981"/>
                      </a:lnTo>
                      <a:lnTo>
                        <a:pt x="829" y="3992"/>
                      </a:lnTo>
                      <a:lnTo>
                        <a:pt x="714" y="3998"/>
                      </a:lnTo>
                      <a:lnTo>
                        <a:pt x="541" y="3995"/>
                      </a:lnTo>
                      <a:lnTo>
                        <a:pt x="278" y="3971"/>
                      </a:lnTo>
                      <a:lnTo>
                        <a:pt x="27" y="3935"/>
                      </a:lnTo>
                      <a:lnTo>
                        <a:pt x="0" y="3931"/>
                      </a:lnTo>
                      <a:lnTo>
                        <a:pt x="29" y="3775"/>
                      </a:lnTo>
                      <a:lnTo>
                        <a:pt x="164" y="3033"/>
                      </a:lnTo>
                      <a:lnTo>
                        <a:pt x="218" y="2704"/>
                      </a:lnTo>
                      <a:lnTo>
                        <a:pt x="238" y="2552"/>
                      </a:lnTo>
                      <a:lnTo>
                        <a:pt x="240" y="2511"/>
                      </a:lnTo>
                      <a:lnTo>
                        <a:pt x="241" y="2474"/>
                      </a:lnTo>
                      <a:lnTo>
                        <a:pt x="265" y="2328"/>
                      </a:lnTo>
                      <a:lnTo>
                        <a:pt x="329" y="2005"/>
                      </a:lnTo>
                      <a:lnTo>
                        <a:pt x="488" y="1269"/>
                      </a:lnTo>
                      <a:lnTo>
                        <a:pt x="524" y="1113"/>
                      </a:lnTo>
                      <a:lnTo>
                        <a:pt x="515" y="1046"/>
                      </a:lnTo>
                      <a:lnTo>
                        <a:pt x="469" y="697"/>
                      </a:lnTo>
                      <a:lnTo>
                        <a:pt x="432" y="470"/>
                      </a:lnTo>
                      <a:lnTo>
                        <a:pt x="415" y="393"/>
                      </a:lnTo>
                      <a:lnTo>
                        <a:pt x="400" y="358"/>
                      </a:lnTo>
                      <a:lnTo>
                        <a:pt x="361" y="301"/>
                      </a:lnTo>
                      <a:lnTo>
                        <a:pt x="309" y="260"/>
                      </a:lnTo>
                      <a:lnTo>
                        <a:pt x="254" y="231"/>
                      </a:lnTo>
                      <a:lnTo>
                        <a:pt x="171" y="206"/>
                      </a:lnTo>
                      <a:lnTo>
                        <a:pt x="95" y="197"/>
                      </a:lnTo>
                      <a:lnTo>
                        <a:pt x="87" y="197"/>
                      </a:lnTo>
                      <a:lnTo>
                        <a:pt x="786" y="0"/>
                      </a:lnTo>
                      <a:lnTo>
                        <a:pt x="1026" y="436"/>
                      </a:lnTo>
                      <a:lnTo>
                        <a:pt x="1507" y="2074"/>
                      </a:lnTo>
                      <a:lnTo>
                        <a:pt x="1507" y="2663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108"/>
                <p:cNvSpPr>
                  <a:spLocks/>
                </p:cNvSpPr>
                <p:nvPr/>
              </p:nvSpPr>
              <p:spPr bwMode="auto">
                <a:xfrm>
                  <a:off x="5447002" y="1723201"/>
                  <a:ext cx="60159" cy="58336"/>
                </a:xfrm>
                <a:custGeom>
                  <a:avLst/>
                  <a:gdLst>
                    <a:gd name="T0" fmla="*/ 0 w 130"/>
                    <a:gd name="T1" fmla="*/ 65 h 130"/>
                    <a:gd name="T2" fmla="*/ 5 w 130"/>
                    <a:gd name="T3" fmla="*/ 56 h 130"/>
                    <a:gd name="T4" fmla="*/ 39 w 130"/>
                    <a:gd name="T5" fmla="*/ 20 h 130"/>
                    <a:gd name="T6" fmla="*/ 70 w 130"/>
                    <a:gd name="T7" fmla="*/ 1 h 130"/>
                    <a:gd name="T8" fmla="*/ 87 w 130"/>
                    <a:gd name="T9" fmla="*/ 0 h 130"/>
                    <a:gd name="T10" fmla="*/ 130 w 130"/>
                    <a:gd name="T11" fmla="*/ 0 h 130"/>
                    <a:gd name="T12" fmla="*/ 87 w 130"/>
                    <a:gd name="T13" fmla="*/ 130 h 130"/>
                    <a:gd name="T14" fmla="*/ 0 w 130"/>
                    <a:gd name="T15" fmla="*/ 6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30">
                      <a:moveTo>
                        <a:pt x="0" y="65"/>
                      </a:moveTo>
                      <a:lnTo>
                        <a:pt x="5" y="56"/>
                      </a:lnTo>
                      <a:lnTo>
                        <a:pt x="39" y="20"/>
                      </a:lnTo>
                      <a:lnTo>
                        <a:pt x="70" y="1"/>
                      </a:lnTo>
                      <a:lnTo>
                        <a:pt x="87" y="0"/>
                      </a:lnTo>
                      <a:lnTo>
                        <a:pt x="130" y="0"/>
                      </a:lnTo>
                      <a:lnTo>
                        <a:pt x="87" y="130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E0E2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109"/>
                <p:cNvSpPr>
                  <a:spLocks/>
                </p:cNvSpPr>
                <p:nvPr/>
              </p:nvSpPr>
              <p:spPr bwMode="auto">
                <a:xfrm>
                  <a:off x="6004836" y="2020348"/>
                  <a:ext cx="249749" cy="1113844"/>
                </a:xfrm>
                <a:custGeom>
                  <a:avLst/>
                  <a:gdLst>
                    <a:gd name="T0" fmla="*/ 0 w 547"/>
                    <a:gd name="T1" fmla="*/ 174 h 2440"/>
                    <a:gd name="T2" fmla="*/ 87 w 547"/>
                    <a:gd name="T3" fmla="*/ 0 h 2440"/>
                    <a:gd name="T4" fmla="*/ 92 w 547"/>
                    <a:gd name="T5" fmla="*/ 2 h 2440"/>
                    <a:gd name="T6" fmla="*/ 129 w 547"/>
                    <a:gd name="T7" fmla="*/ 36 h 2440"/>
                    <a:gd name="T8" fmla="*/ 166 w 547"/>
                    <a:gd name="T9" fmla="*/ 89 h 2440"/>
                    <a:gd name="T10" fmla="*/ 188 w 547"/>
                    <a:gd name="T11" fmla="*/ 137 h 2440"/>
                    <a:gd name="T12" fmla="*/ 206 w 547"/>
                    <a:gd name="T13" fmla="*/ 195 h 2440"/>
                    <a:gd name="T14" fmla="*/ 217 w 547"/>
                    <a:gd name="T15" fmla="*/ 265 h 2440"/>
                    <a:gd name="T16" fmla="*/ 219 w 547"/>
                    <a:gd name="T17" fmla="*/ 305 h 2440"/>
                    <a:gd name="T18" fmla="*/ 221 w 547"/>
                    <a:gd name="T19" fmla="*/ 388 h 2440"/>
                    <a:gd name="T20" fmla="*/ 241 w 547"/>
                    <a:gd name="T21" fmla="*/ 560 h 2440"/>
                    <a:gd name="T22" fmla="*/ 274 w 547"/>
                    <a:gd name="T23" fmla="*/ 724 h 2440"/>
                    <a:gd name="T24" fmla="*/ 311 w 547"/>
                    <a:gd name="T25" fmla="*/ 863 h 2440"/>
                    <a:gd name="T26" fmla="*/ 328 w 547"/>
                    <a:gd name="T27" fmla="*/ 917 h 2440"/>
                    <a:gd name="T28" fmla="*/ 377 w 547"/>
                    <a:gd name="T29" fmla="*/ 1085 h 2440"/>
                    <a:gd name="T30" fmla="*/ 524 w 547"/>
                    <a:gd name="T31" fmla="*/ 1659 h 2440"/>
                    <a:gd name="T32" fmla="*/ 547 w 547"/>
                    <a:gd name="T33" fmla="*/ 1746 h 2440"/>
                    <a:gd name="T34" fmla="*/ 518 w 547"/>
                    <a:gd name="T35" fmla="*/ 1822 h 2440"/>
                    <a:gd name="T36" fmla="*/ 386 w 547"/>
                    <a:gd name="T37" fmla="*/ 2182 h 2440"/>
                    <a:gd name="T38" fmla="*/ 306 w 547"/>
                    <a:gd name="T39" fmla="*/ 2381 h 2440"/>
                    <a:gd name="T40" fmla="*/ 284 w 547"/>
                    <a:gd name="T41" fmla="*/ 2423 h 2440"/>
                    <a:gd name="T42" fmla="*/ 271 w 547"/>
                    <a:gd name="T43" fmla="*/ 2434 h 2440"/>
                    <a:gd name="T44" fmla="*/ 248 w 547"/>
                    <a:gd name="T45" fmla="*/ 2440 h 2440"/>
                    <a:gd name="T46" fmla="*/ 225 w 547"/>
                    <a:gd name="T47" fmla="*/ 2433 h 2440"/>
                    <a:gd name="T48" fmla="*/ 204 w 547"/>
                    <a:gd name="T49" fmla="*/ 2416 h 2440"/>
                    <a:gd name="T50" fmla="*/ 161 w 547"/>
                    <a:gd name="T51" fmla="*/ 2355 h 2440"/>
                    <a:gd name="T52" fmla="*/ 154 w 547"/>
                    <a:gd name="T53" fmla="*/ 2336 h 2440"/>
                    <a:gd name="T54" fmla="*/ 65 w 547"/>
                    <a:gd name="T55" fmla="*/ 721 h 2440"/>
                    <a:gd name="T56" fmla="*/ 0 w 547"/>
                    <a:gd name="T57" fmla="*/ 174 h 2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47" h="2440">
                      <a:moveTo>
                        <a:pt x="0" y="174"/>
                      </a:moveTo>
                      <a:lnTo>
                        <a:pt x="87" y="0"/>
                      </a:lnTo>
                      <a:lnTo>
                        <a:pt x="92" y="2"/>
                      </a:lnTo>
                      <a:lnTo>
                        <a:pt x="129" y="36"/>
                      </a:lnTo>
                      <a:lnTo>
                        <a:pt x="166" y="89"/>
                      </a:lnTo>
                      <a:lnTo>
                        <a:pt x="188" y="137"/>
                      </a:lnTo>
                      <a:lnTo>
                        <a:pt x="206" y="195"/>
                      </a:lnTo>
                      <a:lnTo>
                        <a:pt x="217" y="265"/>
                      </a:lnTo>
                      <a:lnTo>
                        <a:pt x="219" y="305"/>
                      </a:lnTo>
                      <a:lnTo>
                        <a:pt x="221" y="388"/>
                      </a:lnTo>
                      <a:lnTo>
                        <a:pt x="241" y="560"/>
                      </a:lnTo>
                      <a:lnTo>
                        <a:pt x="274" y="724"/>
                      </a:lnTo>
                      <a:lnTo>
                        <a:pt x="311" y="863"/>
                      </a:lnTo>
                      <a:lnTo>
                        <a:pt x="328" y="917"/>
                      </a:lnTo>
                      <a:lnTo>
                        <a:pt x="377" y="1085"/>
                      </a:lnTo>
                      <a:lnTo>
                        <a:pt x="524" y="1659"/>
                      </a:lnTo>
                      <a:lnTo>
                        <a:pt x="547" y="1746"/>
                      </a:lnTo>
                      <a:lnTo>
                        <a:pt x="518" y="1822"/>
                      </a:lnTo>
                      <a:lnTo>
                        <a:pt x="386" y="2182"/>
                      </a:lnTo>
                      <a:lnTo>
                        <a:pt x="306" y="2381"/>
                      </a:lnTo>
                      <a:lnTo>
                        <a:pt x="284" y="2423"/>
                      </a:lnTo>
                      <a:lnTo>
                        <a:pt x="271" y="2434"/>
                      </a:lnTo>
                      <a:lnTo>
                        <a:pt x="248" y="2440"/>
                      </a:lnTo>
                      <a:lnTo>
                        <a:pt x="225" y="2433"/>
                      </a:lnTo>
                      <a:lnTo>
                        <a:pt x="204" y="2416"/>
                      </a:lnTo>
                      <a:lnTo>
                        <a:pt x="161" y="2355"/>
                      </a:lnTo>
                      <a:lnTo>
                        <a:pt x="154" y="2336"/>
                      </a:lnTo>
                      <a:lnTo>
                        <a:pt x="65" y="721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110"/>
                <p:cNvSpPr>
                  <a:spLocks/>
                </p:cNvSpPr>
                <p:nvPr/>
              </p:nvSpPr>
              <p:spPr bwMode="auto">
                <a:xfrm>
                  <a:off x="5756910" y="1881801"/>
                  <a:ext cx="377358" cy="1801110"/>
                </a:xfrm>
                <a:custGeom>
                  <a:avLst/>
                  <a:gdLst>
                    <a:gd name="T0" fmla="*/ 0 w 827"/>
                    <a:gd name="T1" fmla="*/ 0 h 3952"/>
                    <a:gd name="T2" fmla="*/ 67 w 827"/>
                    <a:gd name="T3" fmla="*/ 18 h 3952"/>
                    <a:gd name="T4" fmla="*/ 339 w 827"/>
                    <a:gd name="T5" fmla="*/ 118 h 3952"/>
                    <a:gd name="T6" fmla="*/ 448 w 827"/>
                    <a:gd name="T7" fmla="*/ 167 h 3952"/>
                    <a:gd name="T8" fmla="*/ 543 w 827"/>
                    <a:gd name="T9" fmla="*/ 221 h 3952"/>
                    <a:gd name="T10" fmla="*/ 597 w 827"/>
                    <a:gd name="T11" fmla="*/ 263 h 3952"/>
                    <a:gd name="T12" fmla="*/ 624 w 827"/>
                    <a:gd name="T13" fmla="*/ 291 h 3952"/>
                    <a:gd name="T14" fmla="*/ 632 w 827"/>
                    <a:gd name="T15" fmla="*/ 306 h 3952"/>
                    <a:gd name="T16" fmla="*/ 630 w 827"/>
                    <a:gd name="T17" fmla="*/ 368 h 3952"/>
                    <a:gd name="T18" fmla="*/ 622 w 827"/>
                    <a:gd name="T19" fmla="*/ 686 h 3952"/>
                    <a:gd name="T20" fmla="*/ 626 w 827"/>
                    <a:gd name="T21" fmla="*/ 893 h 3952"/>
                    <a:gd name="T22" fmla="*/ 632 w 827"/>
                    <a:gd name="T23" fmla="*/ 960 h 3952"/>
                    <a:gd name="T24" fmla="*/ 638 w 827"/>
                    <a:gd name="T25" fmla="*/ 1192 h 3952"/>
                    <a:gd name="T26" fmla="*/ 683 w 827"/>
                    <a:gd name="T27" fmla="*/ 2338 h 3952"/>
                    <a:gd name="T28" fmla="*/ 719 w 827"/>
                    <a:gd name="T29" fmla="*/ 2883 h 3952"/>
                    <a:gd name="T30" fmla="*/ 748 w 827"/>
                    <a:gd name="T31" fmla="*/ 3160 h 3952"/>
                    <a:gd name="T32" fmla="*/ 764 w 827"/>
                    <a:gd name="T33" fmla="*/ 3253 h 3952"/>
                    <a:gd name="T34" fmla="*/ 783 w 827"/>
                    <a:gd name="T35" fmla="*/ 3330 h 3952"/>
                    <a:gd name="T36" fmla="*/ 809 w 827"/>
                    <a:gd name="T37" fmla="*/ 3472 h 3952"/>
                    <a:gd name="T38" fmla="*/ 823 w 827"/>
                    <a:gd name="T39" fmla="*/ 3600 h 3952"/>
                    <a:gd name="T40" fmla="*/ 827 w 827"/>
                    <a:gd name="T41" fmla="*/ 3710 h 3952"/>
                    <a:gd name="T42" fmla="*/ 823 w 827"/>
                    <a:gd name="T43" fmla="*/ 3844 h 3952"/>
                    <a:gd name="T44" fmla="*/ 809 w 827"/>
                    <a:gd name="T45" fmla="*/ 3943 h 3952"/>
                    <a:gd name="T46" fmla="*/ 807 w 827"/>
                    <a:gd name="T47" fmla="*/ 3952 h 3952"/>
                    <a:gd name="T48" fmla="*/ 769 w 827"/>
                    <a:gd name="T49" fmla="*/ 3777 h 3952"/>
                    <a:gd name="T50" fmla="*/ 592 w 827"/>
                    <a:gd name="T51" fmla="*/ 2894 h 3952"/>
                    <a:gd name="T52" fmla="*/ 517 w 827"/>
                    <a:gd name="T53" fmla="*/ 2459 h 3952"/>
                    <a:gd name="T54" fmla="*/ 486 w 827"/>
                    <a:gd name="T55" fmla="*/ 2225 h 3952"/>
                    <a:gd name="T56" fmla="*/ 480 w 827"/>
                    <a:gd name="T57" fmla="*/ 2139 h 3952"/>
                    <a:gd name="T58" fmla="*/ 466 w 827"/>
                    <a:gd name="T59" fmla="*/ 1823 h 3952"/>
                    <a:gd name="T60" fmla="*/ 458 w 827"/>
                    <a:gd name="T61" fmla="*/ 1324 h 3952"/>
                    <a:gd name="T62" fmla="*/ 458 w 827"/>
                    <a:gd name="T63" fmla="*/ 1266 h 3952"/>
                    <a:gd name="T64" fmla="*/ 422 w 827"/>
                    <a:gd name="T65" fmla="*/ 1130 h 3952"/>
                    <a:gd name="T66" fmla="*/ 259 w 827"/>
                    <a:gd name="T67" fmla="*/ 587 h 3952"/>
                    <a:gd name="T68" fmla="*/ 183 w 827"/>
                    <a:gd name="T69" fmla="*/ 369 h 3952"/>
                    <a:gd name="T70" fmla="*/ 107 w 827"/>
                    <a:gd name="T71" fmla="*/ 179 h 3952"/>
                    <a:gd name="T72" fmla="*/ 51 w 827"/>
                    <a:gd name="T73" fmla="*/ 71 h 3952"/>
                    <a:gd name="T74" fmla="*/ 16 w 827"/>
                    <a:gd name="T75" fmla="*/ 18 h 3952"/>
                    <a:gd name="T76" fmla="*/ 0 w 827"/>
                    <a:gd name="T77" fmla="*/ 0 h 3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27" h="3952">
                      <a:moveTo>
                        <a:pt x="0" y="0"/>
                      </a:moveTo>
                      <a:lnTo>
                        <a:pt x="67" y="18"/>
                      </a:lnTo>
                      <a:lnTo>
                        <a:pt x="339" y="118"/>
                      </a:lnTo>
                      <a:lnTo>
                        <a:pt x="448" y="167"/>
                      </a:lnTo>
                      <a:lnTo>
                        <a:pt x="543" y="221"/>
                      </a:lnTo>
                      <a:lnTo>
                        <a:pt x="597" y="263"/>
                      </a:lnTo>
                      <a:lnTo>
                        <a:pt x="624" y="291"/>
                      </a:lnTo>
                      <a:lnTo>
                        <a:pt x="632" y="306"/>
                      </a:lnTo>
                      <a:lnTo>
                        <a:pt x="630" y="368"/>
                      </a:lnTo>
                      <a:lnTo>
                        <a:pt x="622" y="686"/>
                      </a:lnTo>
                      <a:lnTo>
                        <a:pt x="626" y="893"/>
                      </a:lnTo>
                      <a:lnTo>
                        <a:pt x="632" y="960"/>
                      </a:lnTo>
                      <a:lnTo>
                        <a:pt x="638" y="1192"/>
                      </a:lnTo>
                      <a:lnTo>
                        <a:pt x="683" y="2338"/>
                      </a:lnTo>
                      <a:lnTo>
                        <a:pt x="719" y="2883"/>
                      </a:lnTo>
                      <a:lnTo>
                        <a:pt x="748" y="3160"/>
                      </a:lnTo>
                      <a:lnTo>
                        <a:pt x="764" y="3253"/>
                      </a:lnTo>
                      <a:lnTo>
                        <a:pt x="783" y="3330"/>
                      </a:lnTo>
                      <a:lnTo>
                        <a:pt x="809" y="3472"/>
                      </a:lnTo>
                      <a:lnTo>
                        <a:pt x="823" y="3600"/>
                      </a:lnTo>
                      <a:lnTo>
                        <a:pt x="827" y="3710"/>
                      </a:lnTo>
                      <a:lnTo>
                        <a:pt x="823" y="3844"/>
                      </a:lnTo>
                      <a:lnTo>
                        <a:pt x="809" y="3943"/>
                      </a:lnTo>
                      <a:lnTo>
                        <a:pt x="807" y="3952"/>
                      </a:lnTo>
                      <a:lnTo>
                        <a:pt x="769" y="3777"/>
                      </a:lnTo>
                      <a:lnTo>
                        <a:pt x="592" y="2894"/>
                      </a:lnTo>
                      <a:lnTo>
                        <a:pt x="517" y="2459"/>
                      </a:lnTo>
                      <a:lnTo>
                        <a:pt x="486" y="2225"/>
                      </a:lnTo>
                      <a:lnTo>
                        <a:pt x="480" y="2139"/>
                      </a:lnTo>
                      <a:lnTo>
                        <a:pt x="466" y="1823"/>
                      </a:lnTo>
                      <a:lnTo>
                        <a:pt x="458" y="1324"/>
                      </a:lnTo>
                      <a:lnTo>
                        <a:pt x="458" y="1266"/>
                      </a:lnTo>
                      <a:lnTo>
                        <a:pt x="422" y="1130"/>
                      </a:lnTo>
                      <a:lnTo>
                        <a:pt x="259" y="587"/>
                      </a:lnTo>
                      <a:lnTo>
                        <a:pt x="183" y="369"/>
                      </a:lnTo>
                      <a:lnTo>
                        <a:pt x="107" y="179"/>
                      </a:lnTo>
                      <a:lnTo>
                        <a:pt x="51" y="71"/>
                      </a:lnTo>
                      <a:lnTo>
                        <a:pt x="1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111"/>
                <p:cNvSpPr>
                  <a:spLocks/>
                </p:cNvSpPr>
                <p:nvPr/>
              </p:nvSpPr>
              <p:spPr bwMode="auto">
                <a:xfrm>
                  <a:off x="5676698" y="1870863"/>
                  <a:ext cx="69273" cy="91149"/>
                </a:xfrm>
                <a:custGeom>
                  <a:avLst/>
                  <a:gdLst>
                    <a:gd name="T0" fmla="*/ 65 w 153"/>
                    <a:gd name="T1" fmla="*/ 22 h 196"/>
                    <a:gd name="T2" fmla="*/ 130 w 153"/>
                    <a:gd name="T3" fmla="*/ 0 h 196"/>
                    <a:gd name="T4" fmla="*/ 153 w 153"/>
                    <a:gd name="T5" fmla="*/ 87 h 196"/>
                    <a:gd name="T6" fmla="*/ 43 w 153"/>
                    <a:gd name="T7" fmla="*/ 196 h 196"/>
                    <a:gd name="T8" fmla="*/ 0 w 153"/>
                    <a:gd name="T9" fmla="*/ 66 h 196"/>
                    <a:gd name="T10" fmla="*/ 65 w 153"/>
                    <a:gd name="T11" fmla="*/ 2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3" h="196">
                      <a:moveTo>
                        <a:pt x="65" y="22"/>
                      </a:moveTo>
                      <a:lnTo>
                        <a:pt x="130" y="0"/>
                      </a:lnTo>
                      <a:lnTo>
                        <a:pt x="153" y="87"/>
                      </a:lnTo>
                      <a:lnTo>
                        <a:pt x="43" y="196"/>
                      </a:lnTo>
                      <a:lnTo>
                        <a:pt x="0" y="66"/>
                      </a:lnTo>
                      <a:lnTo>
                        <a:pt x="65" y="22"/>
                      </a:lnTo>
                      <a:close/>
                    </a:path>
                  </a:pathLst>
                </a:custGeom>
                <a:solidFill>
                  <a:srgbClr val="FAB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112"/>
                <p:cNvSpPr>
                  <a:spLocks/>
                </p:cNvSpPr>
                <p:nvPr/>
              </p:nvSpPr>
              <p:spPr bwMode="auto">
                <a:xfrm>
                  <a:off x="5457940" y="1234641"/>
                  <a:ext cx="557834" cy="747424"/>
                </a:xfrm>
                <a:custGeom>
                  <a:avLst/>
                  <a:gdLst>
                    <a:gd name="T0" fmla="*/ 1049 w 1223"/>
                    <a:gd name="T1" fmla="*/ 0 h 1638"/>
                    <a:gd name="T2" fmla="*/ 1136 w 1223"/>
                    <a:gd name="T3" fmla="*/ 196 h 1638"/>
                    <a:gd name="T4" fmla="*/ 1143 w 1223"/>
                    <a:gd name="T5" fmla="*/ 227 h 1638"/>
                    <a:gd name="T6" fmla="*/ 1192 w 1223"/>
                    <a:gd name="T7" fmla="*/ 424 h 1638"/>
                    <a:gd name="T8" fmla="*/ 1201 w 1223"/>
                    <a:gd name="T9" fmla="*/ 481 h 1638"/>
                    <a:gd name="T10" fmla="*/ 1196 w 1223"/>
                    <a:gd name="T11" fmla="*/ 489 h 1638"/>
                    <a:gd name="T12" fmla="*/ 1172 w 1223"/>
                    <a:gd name="T13" fmla="*/ 535 h 1638"/>
                    <a:gd name="T14" fmla="*/ 1159 w 1223"/>
                    <a:gd name="T15" fmla="*/ 572 h 1638"/>
                    <a:gd name="T16" fmla="*/ 1158 w 1223"/>
                    <a:gd name="T17" fmla="*/ 589 h 1638"/>
                    <a:gd name="T18" fmla="*/ 1159 w 1223"/>
                    <a:gd name="T19" fmla="*/ 616 h 1638"/>
                    <a:gd name="T20" fmla="*/ 1178 w 1223"/>
                    <a:gd name="T21" fmla="*/ 682 h 1638"/>
                    <a:gd name="T22" fmla="*/ 1215 w 1223"/>
                    <a:gd name="T23" fmla="*/ 770 h 1638"/>
                    <a:gd name="T24" fmla="*/ 1223 w 1223"/>
                    <a:gd name="T25" fmla="*/ 786 h 1638"/>
                    <a:gd name="T26" fmla="*/ 1223 w 1223"/>
                    <a:gd name="T27" fmla="*/ 795 h 1638"/>
                    <a:gd name="T28" fmla="*/ 1207 w 1223"/>
                    <a:gd name="T29" fmla="*/ 831 h 1638"/>
                    <a:gd name="T30" fmla="*/ 1189 w 1223"/>
                    <a:gd name="T31" fmla="*/ 846 h 1638"/>
                    <a:gd name="T32" fmla="*/ 1169 w 1223"/>
                    <a:gd name="T33" fmla="*/ 851 h 1638"/>
                    <a:gd name="T34" fmla="*/ 1158 w 1223"/>
                    <a:gd name="T35" fmla="*/ 852 h 1638"/>
                    <a:gd name="T36" fmla="*/ 1158 w 1223"/>
                    <a:gd name="T37" fmla="*/ 962 h 1638"/>
                    <a:gd name="T38" fmla="*/ 1158 w 1223"/>
                    <a:gd name="T39" fmla="*/ 967 h 1638"/>
                    <a:gd name="T40" fmla="*/ 1147 w 1223"/>
                    <a:gd name="T41" fmla="*/ 991 h 1638"/>
                    <a:gd name="T42" fmla="*/ 1129 w 1223"/>
                    <a:gd name="T43" fmla="*/ 1003 h 1638"/>
                    <a:gd name="T44" fmla="*/ 1114 w 1223"/>
                    <a:gd name="T45" fmla="*/ 1005 h 1638"/>
                    <a:gd name="T46" fmla="*/ 1120 w 1223"/>
                    <a:gd name="T47" fmla="*/ 1007 h 1638"/>
                    <a:gd name="T48" fmla="*/ 1133 w 1223"/>
                    <a:gd name="T49" fmla="*/ 1030 h 1638"/>
                    <a:gd name="T50" fmla="*/ 1127 w 1223"/>
                    <a:gd name="T51" fmla="*/ 1055 h 1638"/>
                    <a:gd name="T52" fmla="*/ 1114 w 1223"/>
                    <a:gd name="T53" fmla="*/ 1071 h 1638"/>
                    <a:gd name="T54" fmla="*/ 1103 w 1223"/>
                    <a:gd name="T55" fmla="*/ 1073 h 1638"/>
                    <a:gd name="T56" fmla="*/ 1054 w 1223"/>
                    <a:gd name="T57" fmla="*/ 1095 h 1638"/>
                    <a:gd name="T58" fmla="*/ 1034 w 1223"/>
                    <a:gd name="T59" fmla="*/ 1114 h 1638"/>
                    <a:gd name="T60" fmla="*/ 1028 w 1223"/>
                    <a:gd name="T61" fmla="*/ 1127 h 1638"/>
                    <a:gd name="T62" fmla="*/ 1027 w 1223"/>
                    <a:gd name="T63" fmla="*/ 1136 h 1638"/>
                    <a:gd name="T64" fmla="*/ 1027 w 1223"/>
                    <a:gd name="T65" fmla="*/ 1148 h 1638"/>
                    <a:gd name="T66" fmla="*/ 1019 w 1223"/>
                    <a:gd name="T67" fmla="*/ 1174 h 1638"/>
                    <a:gd name="T68" fmla="*/ 1006 w 1223"/>
                    <a:gd name="T69" fmla="*/ 1199 h 1638"/>
                    <a:gd name="T70" fmla="*/ 984 w 1223"/>
                    <a:gd name="T71" fmla="*/ 1220 h 1638"/>
                    <a:gd name="T72" fmla="*/ 953 w 1223"/>
                    <a:gd name="T73" fmla="*/ 1237 h 1638"/>
                    <a:gd name="T74" fmla="*/ 912 w 1223"/>
                    <a:gd name="T75" fmla="*/ 1245 h 1638"/>
                    <a:gd name="T76" fmla="*/ 862 w 1223"/>
                    <a:gd name="T77" fmla="*/ 1245 h 1638"/>
                    <a:gd name="T78" fmla="*/ 801 w 1223"/>
                    <a:gd name="T79" fmla="*/ 1234 h 1638"/>
                    <a:gd name="T80" fmla="*/ 765 w 1223"/>
                    <a:gd name="T81" fmla="*/ 1223 h 1638"/>
                    <a:gd name="T82" fmla="*/ 752 w 1223"/>
                    <a:gd name="T83" fmla="*/ 1232 h 1638"/>
                    <a:gd name="T84" fmla="*/ 674 w 1223"/>
                    <a:gd name="T85" fmla="*/ 1304 h 1638"/>
                    <a:gd name="T86" fmla="*/ 630 w 1223"/>
                    <a:gd name="T87" fmla="*/ 1364 h 1638"/>
                    <a:gd name="T88" fmla="*/ 603 w 1223"/>
                    <a:gd name="T89" fmla="*/ 1414 h 1638"/>
                    <a:gd name="T90" fmla="*/ 589 w 1223"/>
                    <a:gd name="T91" fmla="*/ 1442 h 1638"/>
                    <a:gd name="T92" fmla="*/ 535 w 1223"/>
                    <a:gd name="T93" fmla="*/ 1554 h 1638"/>
                    <a:gd name="T94" fmla="*/ 502 w 1223"/>
                    <a:gd name="T95" fmla="*/ 1635 h 1638"/>
                    <a:gd name="T96" fmla="*/ 502 w 1223"/>
                    <a:gd name="T97" fmla="*/ 1638 h 1638"/>
                    <a:gd name="T98" fmla="*/ 0 w 1223"/>
                    <a:gd name="T99" fmla="*/ 1223 h 1638"/>
                    <a:gd name="T100" fmla="*/ 15 w 1223"/>
                    <a:gd name="T101" fmla="*/ 1199 h 1638"/>
                    <a:gd name="T102" fmla="*/ 65 w 1223"/>
                    <a:gd name="T103" fmla="*/ 1062 h 1638"/>
                    <a:gd name="T104" fmla="*/ 76 w 1223"/>
                    <a:gd name="T105" fmla="*/ 986 h 1638"/>
                    <a:gd name="T106" fmla="*/ 72 w 1223"/>
                    <a:gd name="T107" fmla="*/ 938 h 1638"/>
                    <a:gd name="T108" fmla="*/ 66 w 1223"/>
                    <a:gd name="T109" fmla="*/ 917 h 1638"/>
                    <a:gd name="T110" fmla="*/ 196 w 1223"/>
                    <a:gd name="T111" fmla="*/ 218 h 1638"/>
                    <a:gd name="T112" fmla="*/ 1049 w 1223"/>
                    <a:gd name="T113" fmla="*/ 0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23" h="1638">
                      <a:moveTo>
                        <a:pt x="1049" y="0"/>
                      </a:moveTo>
                      <a:lnTo>
                        <a:pt x="1136" y="196"/>
                      </a:lnTo>
                      <a:lnTo>
                        <a:pt x="1143" y="227"/>
                      </a:lnTo>
                      <a:lnTo>
                        <a:pt x="1192" y="424"/>
                      </a:lnTo>
                      <a:lnTo>
                        <a:pt x="1201" y="481"/>
                      </a:lnTo>
                      <a:lnTo>
                        <a:pt x="1196" y="489"/>
                      </a:lnTo>
                      <a:lnTo>
                        <a:pt x="1172" y="535"/>
                      </a:lnTo>
                      <a:lnTo>
                        <a:pt x="1159" y="572"/>
                      </a:lnTo>
                      <a:lnTo>
                        <a:pt x="1158" y="589"/>
                      </a:lnTo>
                      <a:lnTo>
                        <a:pt x="1159" y="616"/>
                      </a:lnTo>
                      <a:lnTo>
                        <a:pt x="1178" y="682"/>
                      </a:lnTo>
                      <a:lnTo>
                        <a:pt x="1215" y="770"/>
                      </a:lnTo>
                      <a:lnTo>
                        <a:pt x="1223" y="786"/>
                      </a:lnTo>
                      <a:lnTo>
                        <a:pt x="1223" y="795"/>
                      </a:lnTo>
                      <a:lnTo>
                        <a:pt x="1207" y="831"/>
                      </a:lnTo>
                      <a:lnTo>
                        <a:pt x="1189" y="846"/>
                      </a:lnTo>
                      <a:lnTo>
                        <a:pt x="1169" y="851"/>
                      </a:lnTo>
                      <a:lnTo>
                        <a:pt x="1158" y="852"/>
                      </a:lnTo>
                      <a:lnTo>
                        <a:pt x="1158" y="962"/>
                      </a:lnTo>
                      <a:lnTo>
                        <a:pt x="1158" y="967"/>
                      </a:lnTo>
                      <a:lnTo>
                        <a:pt x="1147" y="991"/>
                      </a:lnTo>
                      <a:lnTo>
                        <a:pt x="1129" y="1003"/>
                      </a:lnTo>
                      <a:lnTo>
                        <a:pt x="1114" y="1005"/>
                      </a:lnTo>
                      <a:lnTo>
                        <a:pt x="1120" y="1007"/>
                      </a:lnTo>
                      <a:lnTo>
                        <a:pt x="1133" y="1030"/>
                      </a:lnTo>
                      <a:lnTo>
                        <a:pt x="1127" y="1055"/>
                      </a:lnTo>
                      <a:lnTo>
                        <a:pt x="1114" y="1071"/>
                      </a:lnTo>
                      <a:lnTo>
                        <a:pt x="1103" y="1073"/>
                      </a:lnTo>
                      <a:lnTo>
                        <a:pt x="1054" y="1095"/>
                      </a:lnTo>
                      <a:lnTo>
                        <a:pt x="1034" y="1114"/>
                      </a:lnTo>
                      <a:lnTo>
                        <a:pt x="1028" y="1127"/>
                      </a:lnTo>
                      <a:lnTo>
                        <a:pt x="1027" y="1136"/>
                      </a:lnTo>
                      <a:lnTo>
                        <a:pt x="1027" y="1148"/>
                      </a:lnTo>
                      <a:lnTo>
                        <a:pt x="1019" y="1174"/>
                      </a:lnTo>
                      <a:lnTo>
                        <a:pt x="1006" y="1199"/>
                      </a:lnTo>
                      <a:lnTo>
                        <a:pt x="984" y="1220"/>
                      </a:lnTo>
                      <a:lnTo>
                        <a:pt x="953" y="1237"/>
                      </a:lnTo>
                      <a:lnTo>
                        <a:pt x="912" y="1245"/>
                      </a:lnTo>
                      <a:lnTo>
                        <a:pt x="862" y="1245"/>
                      </a:lnTo>
                      <a:lnTo>
                        <a:pt x="801" y="1234"/>
                      </a:lnTo>
                      <a:lnTo>
                        <a:pt x="765" y="1223"/>
                      </a:lnTo>
                      <a:lnTo>
                        <a:pt x="752" y="1232"/>
                      </a:lnTo>
                      <a:lnTo>
                        <a:pt x="674" y="1304"/>
                      </a:lnTo>
                      <a:lnTo>
                        <a:pt x="630" y="1364"/>
                      </a:lnTo>
                      <a:lnTo>
                        <a:pt x="603" y="1414"/>
                      </a:lnTo>
                      <a:lnTo>
                        <a:pt x="589" y="1442"/>
                      </a:lnTo>
                      <a:lnTo>
                        <a:pt x="535" y="1554"/>
                      </a:lnTo>
                      <a:lnTo>
                        <a:pt x="502" y="1635"/>
                      </a:lnTo>
                      <a:lnTo>
                        <a:pt x="502" y="1638"/>
                      </a:lnTo>
                      <a:lnTo>
                        <a:pt x="0" y="1223"/>
                      </a:lnTo>
                      <a:lnTo>
                        <a:pt x="15" y="1199"/>
                      </a:lnTo>
                      <a:lnTo>
                        <a:pt x="65" y="1062"/>
                      </a:lnTo>
                      <a:lnTo>
                        <a:pt x="76" y="986"/>
                      </a:lnTo>
                      <a:lnTo>
                        <a:pt x="72" y="938"/>
                      </a:lnTo>
                      <a:lnTo>
                        <a:pt x="66" y="917"/>
                      </a:lnTo>
                      <a:lnTo>
                        <a:pt x="196" y="218"/>
                      </a:lnTo>
                      <a:lnTo>
                        <a:pt x="1049" y="0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113"/>
                <p:cNvSpPr>
                  <a:spLocks/>
                </p:cNvSpPr>
                <p:nvPr/>
              </p:nvSpPr>
              <p:spPr bwMode="auto">
                <a:xfrm>
                  <a:off x="5616540" y="1951075"/>
                  <a:ext cx="140370" cy="129432"/>
                </a:xfrm>
                <a:custGeom>
                  <a:avLst/>
                  <a:gdLst>
                    <a:gd name="T0" fmla="*/ 174 w 306"/>
                    <a:gd name="T1" fmla="*/ 22 h 285"/>
                    <a:gd name="T2" fmla="*/ 131 w 306"/>
                    <a:gd name="T3" fmla="*/ 0 h 285"/>
                    <a:gd name="T4" fmla="*/ 0 w 306"/>
                    <a:gd name="T5" fmla="*/ 66 h 285"/>
                    <a:gd name="T6" fmla="*/ 2 w 306"/>
                    <a:gd name="T7" fmla="*/ 85 h 285"/>
                    <a:gd name="T8" fmla="*/ 40 w 306"/>
                    <a:gd name="T9" fmla="*/ 187 h 285"/>
                    <a:gd name="T10" fmla="*/ 77 w 306"/>
                    <a:gd name="T11" fmla="*/ 240 h 285"/>
                    <a:gd name="T12" fmla="*/ 110 w 306"/>
                    <a:gd name="T13" fmla="*/ 272 h 285"/>
                    <a:gd name="T14" fmla="*/ 131 w 306"/>
                    <a:gd name="T15" fmla="*/ 285 h 285"/>
                    <a:gd name="T16" fmla="*/ 145 w 306"/>
                    <a:gd name="T17" fmla="*/ 279 h 285"/>
                    <a:gd name="T18" fmla="*/ 211 w 306"/>
                    <a:gd name="T19" fmla="*/ 264 h 285"/>
                    <a:gd name="T20" fmla="*/ 242 w 306"/>
                    <a:gd name="T21" fmla="*/ 268 h 285"/>
                    <a:gd name="T22" fmla="*/ 257 w 306"/>
                    <a:gd name="T23" fmla="*/ 276 h 285"/>
                    <a:gd name="T24" fmla="*/ 261 w 306"/>
                    <a:gd name="T25" fmla="*/ 285 h 285"/>
                    <a:gd name="T26" fmla="*/ 268 w 306"/>
                    <a:gd name="T27" fmla="*/ 265 h 285"/>
                    <a:gd name="T28" fmla="*/ 292 w 306"/>
                    <a:gd name="T29" fmla="*/ 163 h 285"/>
                    <a:gd name="T30" fmla="*/ 304 w 306"/>
                    <a:gd name="T31" fmla="*/ 93 h 285"/>
                    <a:gd name="T32" fmla="*/ 306 w 306"/>
                    <a:gd name="T33" fmla="*/ 66 h 285"/>
                    <a:gd name="T34" fmla="*/ 301 w 306"/>
                    <a:gd name="T35" fmla="*/ 54 h 285"/>
                    <a:gd name="T36" fmla="*/ 285 w 306"/>
                    <a:gd name="T37" fmla="*/ 37 h 285"/>
                    <a:gd name="T38" fmla="*/ 254 w 306"/>
                    <a:gd name="T39" fmla="*/ 22 h 285"/>
                    <a:gd name="T40" fmla="*/ 188 w 306"/>
                    <a:gd name="T41" fmla="*/ 20 h 285"/>
                    <a:gd name="T42" fmla="*/ 174 w 306"/>
                    <a:gd name="T43" fmla="*/ 22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6" h="285">
                      <a:moveTo>
                        <a:pt x="174" y="22"/>
                      </a:moveTo>
                      <a:lnTo>
                        <a:pt x="131" y="0"/>
                      </a:lnTo>
                      <a:lnTo>
                        <a:pt x="0" y="66"/>
                      </a:lnTo>
                      <a:lnTo>
                        <a:pt x="2" y="85"/>
                      </a:lnTo>
                      <a:lnTo>
                        <a:pt x="40" y="187"/>
                      </a:lnTo>
                      <a:lnTo>
                        <a:pt x="77" y="240"/>
                      </a:lnTo>
                      <a:lnTo>
                        <a:pt x="110" y="272"/>
                      </a:lnTo>
                      <a:lnTo>
                        <a:pt x="131" y="285"/>
                      </a:lnTo>
                      <a:lnTo>
                        <a:pt x="145" y="279"/>
                      </a:lnTo>
                      <a:lnTo>
                        <a:pt x="211" y="264"/>
                      </a:lnTo>
                      <a:lnTo>
                        <a:pt x="242" y="268"/>
                      </a:lnTo>
                      <a:lnTo>
                        <a:pt x="257" y="276"/>
                      </a:lnTo>
                      <a:lnTo>
                        <a:pt x="261" y="285"/>
                      </a:lnTo>
                      <a:lnTo>
                        <a:pt x="268" y="265"/>
                      </a:lnTo>
                      <a:lnTo>
                        <a:pt x="292" y="163"/>
                      </a:lnTo>
                      <a:lnTo>
                        <a:pt x="304" y="93"/>
                      </a:lnTo>
                      <a:lnTo>
                        <a:pt x="306" y="66"/>
                      </a:lnTo>
                      <a:lnTo>
                        <a:pt x="301" y="54"/>
                      </a:lnTo>
                      <a:lnTo>
                        <a:pt x="285" y="37"/>
                      </a:lnTo>
                      <a:lnTo>
                        <a:pt x="254" y="22"/>
                      </a:lnTo>
                      <a:lnTo>
                        <a:pt x="188" y="20"/>
                      </a:lnTo>
                      <a:lnTo>
                        <a:pt x="174" y="22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5" name="Freeform 142"/>
                <p:cNvSpPr>
                  <a:spLocks/>
                </p:cNvSpPr>
                <p:nvPr/>
              </p:nvSpPr>
              <p:spPr bwMode="auto">
                <a:xfrm>
                  <a:off x="5426949" y="1134377"/>
                  <a:ext cx="577886" cy="517728"/>
                </a:xfrm>
                <a:custGeom>
                  <a:avLst/>
                  <a:gdLst>
                    <a:gd name="T0" fmla="*/ 125 w 1265"/>
                    <a:gd name="T1" fmla="*/ 1138 h 1138"/>
                    <a:gd name="T2" fmla="*/ 223 w 1265"/>
                    <a:gd name="T3" fmla="*/ 1097 h 1138"/>
                    <a:gd name="T4" fmla="*/ 275 w 1265"/>
                    <a:gd name="T5" fmla="*/ 1032 h 1138"/>
                    <a:gd name="T6" fmla="*/ 298 w 1265"/>
                    <a:gd name="T7" fmla="*/ 958 h 1138"/>
                    <a:gd name="T8" fmla="*/ 331 w 1265"/>
                    <a:gd name="T9" fmla="*/ 782 h 1138"/>
                    <a:gd name="T10" fmla="*/ 377 w 1265"/>
                    <a:gd name="T11" fmla="*/ 711 h 1138"/>
                    <a:gd name="T12" fmla="*/ 410 w 1265"/>
                    <a:gd name="T13" fmla="*/ 694 h 1138"/>
                    <a:gd name="T14" fmla="*/ 482 w 1265"/>
                    <a:gd name="T15" fmla="*/ 686 h 1138"/>
                    <a:gd name="T16" fmla="*/ 551 w 1265"/>
                    <a:gd name="T17" fmla="*/ 715 h 1138"/>
                    <a:gd name="T18" fmla="*/ 599 w 1265"/>
                    <a:gd name="T19" fmla="*/ 780 h 1138"/>
                    <a:gd name="T20" fmla="*/ 611 w 1265"/>
                    <a:gd name="T21" fmla="*/ 855 h 1138"/>
                    <a:gd name="T22" fmla="*/ 679 w 1265"/>
                    <a:gd name="T23" fmla="*/ 830 h 1138"/>
                    <a:gd name="T24" fmla="*/ 732 w 1265"/>
                    <a:gd name="T25" fmla="*/ 652 h 1138"/>
                    <a:gd name="T26" fmla="*/ 764 w 1265"/>
                    <a:gd name="T27" fmla="*/ 614 h 1138"/>
                    <a:gd name="T28" fmla="*/ 803 w 1265"/>
                    <a:gd name="T29" fmla="*/ 588 h 1138"/>
                    <a:gd name="T30" fmla="*/ 832 w 1265"/>
                    <a:gd name="T31" fmla="*/ 497 h 1138"/>
                    <a:gd name="T32" fmla="*/ 830 w 1265"/>
                    <a:gd name="T33" fmla="*/ 444 h 1138"/>
                    <a:gd name="T34" fmla="*/ 866 w 1265"/>
                    <a:gd name="T35" fmla="*/ 383 h 1138"/>
                    <a:gd name="T36" fmla="*/ 920 w 1265"/>
                    <a:gd name="T37" fmla="*/ 358 h 1138"/>
                    <a:gd name="T38" fmla="*/ 982 w 1265"/>
                    <a:gd name="T39" fmla="*/ 352 h 1138"/>
                    <a:gd name="T40" fmla="*/ 1044 w 1265"/>
                    <a:gd name="T41" fmla="*/ 360 h 1138"/>
                    <a:gd name="T42" fmla="*/ 1187 w 1265"/>
                    <a:gd name="T43" fmla="*/ 428 h 1138"/>
                    <a:gd name="T44" fmla="*/ 1214 w 1265"/>
                    <a:gd name="T45" fmla="*/ 424 h 1138"/>
                    <a:gd name="T46" fmla="*/ 1264 w 1265"/>
                    <a:gd name="T47" fmla="*/ 303 h 1138"/>
                    <a:gd name="T48" fmla="*/ 1255 w 1265"/>
                    <a:gd name="T49" fmla="*/ 220 h 1138"/>
                    <a:gd name="T50" fmla="*/ 1229 w 1265"/>
                    <a:gd name="T51" fmla="*/ 183 h 1138"/>
                    <a:gd name="T52" fmla="*/ 1077 w 1265"/>
                    <a:gd name="T53" fmla="*/ 103 h 1138"/>
                    <a:gd name="T54" fmla="*/ 840 w 1265"/>
                    <a:gd name="T55" fmla="*/ 30 h 1138"/>
                    <a:gd name="T56" fmla="*/ 582 w 1265"/>
                    <a:gd name="T57" fmla="*/ 0 h 1138"/>
                    <a:gd name="T58" fmla="*/ 439 w 1265"/>
                    <a:gd name="T59" fmla="*/ 17 h 1138"/>
                    <a:gd name="T60" fmla="*/ 367 w 1265"/>
                    <a:gd name="T61" fmla="*/ 43 h 1138"/>
                    <a:gd name="T62" fmla="*/ 202 w 1265"/>
                    <a:gd name="T63" fmla="*/ 158 h 1138"/>
                    <a:gd name="T64" fmla="*/ 83 w 1265"/>
                    <a:gd name="T65" fmla="*/ 309 h 1138"/>
                    <a:gd name="T66" fmla="*/ 15 w 1265"/>
                    <a:gd name="T67" fmla="*/ 459 h 1138"/>
                    <a:gd name="T68" fmla="*/ 0 w 1265"/>
                    <a:gd name="T69" fmla="*/ 549 h 1138"/>
                    <a:gd name="T70" fmla="*/ 34 w 1265"/>
                    <a:gd name="T71" fmla="*/ 792 h 1138"/>
                    <a:gd name="T72" fmla="*/ 109 w 1265"/>
                    <a:gd name="T73" fmla="*/ 1138 h 1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65" h="1138">
                      <a:moveTo>
                        <a:pt x="109" y="1138"/>
                      </a:moveTo>
                      <a:lnTo>
                        <a:pt x="125" y="1138"/>
                      </a:lnTo>
                      <a:lnTo>
                        <a:pt x="195" y="1115"/>
                      </a:lnTo>
                      <a:lnTo>
                        <a:pt x="223" y="1097"/>
                      </a:lnTo>
                      <a:lnTo>
                        <a:pt x="252" y="1068"/>
                      </a:lnTo>
                      <a:lnTo>
                        <a:pt x="275" y="1032"/>
                      </a:lnTo>
                      <a:lnTo>
                        <a:pt x="283" y="1007"/>
                      </a:lnTo>
                      <a:lnTo>
                        <a:pt x="298" y="958"/>
                      </a:lnTo>
                      <a:lnTo>
                        <a:pt x="314" y="864"/>
                      </a:lnTo>
                      <a:lnTo>
                        <a:pt x="331" y="782"/>
                      </a:lnTo>
                      <a:lnTo>
                        <a:pt x="353" y="734"/>
                      </a:lnTo>
                      <a:lnTo>
                        <a:pt x="377" y="711"/>
                      </a:lnTo>
                      <a:lnTo>
                        <a:pt x="393" y="702"/>
                      </a:lnTo>
                      <a:lnTo>
                        <a:pt x="410" y="694"/>
                      </a:lnTo>
                      <a:lnTo>
                        <a:pt x="446" y="686"/>
                      </a:lnTo>
                      <a:lnTo>
                        <a:pt x="482" y="686"/>
                      </a:lnTo>
                      <a:lnTo>
                        <a:pt x="518" y="696"/>
                      </a:lnTo>
                      <a:lnTo>
                        <a:pt x="551" y="715"/>
                      </a:lnTo>
                      <a:lnTo>
                        <a:pt x="578" y="742"/>
                      </a:lnTo>
                      <a:lnTo>
                        <a:pt x="599" y="780"/>
                      </a:lnTo>
                      <a:lnTo>
                        <a:pt x="610" y="826"/>
                      </a:lnTo>
                      <a:lnTo>
                        <a:pt x="611" y="855"/>
                      </a:lnTo>
                      <a:lnTo>
                        <a:pt x="676" y="855"/>
                      </a:lnTo>
                      <a:lnTo>
                        <a:pt x="679" y="830"/>
                      </a:lnTo>
                      <a:lnTo>
                        <a:pt x="707" y="710"/>
                      </a:lnTo>
                      <a:lnTo>
                        <a:pt x="732" y="652"/>
                      </a:lnTo>
                      <a:lnTo>
                        <a:pt x="753" y="624"/>
                      </a:lnTo>
                      <a:lnTo>
                        <a:pt x="764" y="614"/>
                      </a:lnTo>
                      <a:lnTo>
                        <a:pt x="780" y="607"/>
                      </a:lnTo>
                      <a:lnTo>
                        <a:pt x="803" y="588"/>
                      </a:lnTo>
                      <a:lnTo>
                        <a:pt x="824" y="559"/>
                      </a:lnTo>
                      <a:lnTo>
                        <a:pt x="832" y="497"/>
                      </a:lnTo>
                      <a:lnTo>
                        <a:pt x="830" y="462"/>
                      </a:lnTo>
                      <a:lnTo>
                        <a:pt x="830" y="444"/>
                      </a:lnTo>
                      <a:lnTo>
                        <a:pt x="842" y="408"/>
                      </a:lnTo>
                      <a:lnTo>
                        <a:pt x="866" y="383"/>
                      </a:lnTo>
                      <a:lnTo>
                        <a:pt x="889" y="368"/>
                      </a:lnTo>
                      <a:lnTo>
                        <a:pt x="920" y="358"/>
                      </a:lnTo>
                      <a:lnTo>
                        <a:pt x="959" y="352"/>
                      </a:lnTo>
                      <a:lnTo>
                        <a:pt x="982" y="352"/>
                      </a:lnTo>
                      <a:lnTo>
                        <a:pt x="1003" y="354"/>
                      </a:lnTo>
                      <a:lnTo>
                        <a:pt x="1044" y="360"/>
                      </a:lnTo>
                      <a:lnTo>
                        <a:pt x="1100" y="379"/>
                      </a:lnTo>
                      <a:lnTo>
                        <a:pt x="1187" y="428"/>
                      </a:lnTo>
                      <a:lnTo>
                        <a:pt x="1201" y="439"/>
                      </a:lnTo>
                      <a:lnTo>
                        <a:pt x="1214" y="424"/>
                      </a:lnTo>
                      <a:lnTo>
                        <a:pt x="1254" y="342"/>
                      </a:lnTo>
                      <a:lnTo>
                        <a:pt x="1264" y="303"/>
                      </a:lnTo>
                      <a:lnTo>
                        <a:pt x="1265" y="263"/>
                      </a:lnTo>
                      <a:lnTo>
                        <a:pt x="1255" y="220"/>
                      </a:lnTo>
                      <a:lnTo>
                        <a:pt x="1244" y="200"/>
                      </a:lnTo>
                      <a:lnTo>
                        <a:pt x="1229" y="183"/>
                      </a:lnTo>
                      <a:lnTo>
                        <a:pt x="1168" y="143"/>
                      </a:lnTo>
                      <a:lnTo>
                        <a:pt x="1077" y="103"/>
                      </a:lnTo>
                      <a:lnTo>
                        <a:pt x="965" y="64"/>
                      </a:lnTo>
                      <a:lnTo>
                        <a:pt x="840" y="30"/>
                      </a:lnTo>
                      <a:lnTo>
                        <a:pt x="710" y="8"/>
                      </a:lnTo>
                      <a:lnTo>
                        <a:pt x="582" y="0"/>
                      </a:lnTo>
                      <a:lnTo>
                        <a:pt x="493" y="7"/>
                      </a:lnTo>
                      <a:lnTo>
                        <a:pt x="439" y="17"/>
                      </a:lnTo>
                      <a:lnTo>
                        <a:pt x="415" y="24"/>
                      </a:lnTo>
                      <a:lnTo>
                        <a:pt x="367" y="43"/>
                      </a:lnTo>
                      <a:lnTo>
                        <a:pt x="279" y="94"/>
                      </a:lnTo>
                      <a:lnTo>
                        <a:pt x="202" y="158"/>
                      </a:lnTo>
                      <a:lnTo>
                        <a:pt x="136" y="232"/>
                      </a:lnTo>
                      <a:lnTo>
                        <a:pt x="83" y="309"/>
                      </a:lnTo>
                      <a:lnTo>
                        <a:pt x="43" y="387"/>
                      </a:lnTo>
                      <a:lnTo>
                        <a:pt x="15" y="459"/>
                      </a:lnTo>
                      <a:lnTo>
                        <a:pt x="1" y="523"/>
                      </a:lnTo>
                      <a:lnTo>
                        <a:pt x="0" y="549"/>
                      </a:lnTo>
                      <a:lnTo>
                        <a:pt x="3" y="608"/>
                      </a:lnTo>
                      <a:lnTo>
                        <a:pt x="34" y="792"/>
                      </a:lnTo>
                      <a:lnTo>
                        <a:pt x="96" y="1081"/>
                      </a:lnTo>
                      <a:lnTo>
                        <a:pt x="109" y="113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Freeform 143"/>
                <p:cNvSpPr>
                  <a:spLocks/>
                </p:cNvSpPr>
                <p:nvPr/>
              </p:nvSpPr>
              <p:spPr bwMode="auto">
                <a:xfrm>
                  <a:off x="5596487" y="1433347"/>
                  <a:ext cx="109379" cy="158600"/>
                </a:xfrm>
                <a:custGeom>
                  <a:avLst/>
                  <a:gdLst>
                    <a:gd name="T0" fmla="*/ 240 w 240"/>
                    <a:gd name="T1" fmla="*/ 175 h 349"/>
                    <a:gd name="T2" fmla="*/ 239 w 240"/>
                    <a:gd name="T3" fmla="*/ 214 h 349"/>
                    <a:gd name="T4" fmla="*/ 223 w 240"/>
                    <a:gd name="T5" fmla="*/ 279 h 349"/>
                    <a:gd name="T6" fmla="*/ 202 w 240"/>
                    <a:gd name="T7" fmla="*/ 313 h 349"/>
                    <a:gd name="T8" fmla="*/ 185 w 240"/>
                    <a:gd name="T9" fmla="*/ 331 h 349"/>
                    <a:gd name="T10" fmla="*/ 165 w 240"/>
                    <a:gd name="T11" fmla="*/ 343 h 349"/>
                    <a:gd name="T12" fmla="*/ 143 w 240"/>
                    <a:gd name="T13" fmla="*/ 349 h 349"/>
                    <a:gd name="T14" fmla="*/ 131 w 240"/>
                    <a:gd name="T15" fmla="*/ 349 h 349"/>
                    <a:gd name="T16" fmla="*/ 119 w 240"/>
                    <a:gd name="T17" fmla="*/ 349 h 349"/>
                    <a:gd name="T18" fmla="*/ 94 w 240"/>
                    <a:gd name="T19" fmla="*/ 342 h 349"/>
                    <a:gd name="T20" fmla="*/ 60 w 240"/>
                    <a:gd name="T21" fmla="*/ 318 h 349"/>
                    <a:gd name="T22" fmla="*/ 23 w 240"/>
                    <a:gd name="T23" fmla="*/ 269 h 349"/>
                    <a:gd name="T24" fmla="*/ 2 w 240"/>
                    <a:gd name="T25" fmla="*/ 208 h 349"/>
                    <a:gd name="T26" fmla="*/ 0 w 240"/>
                    <a:gd name="T27" fmla="*/ 175 h 349"/>
                    <a:gd name="T28" fmla="*/ 1 w 240"/>
                    <a:gd name="T29" fmla="*/ 135 h 349"/>
                    <a:gd name="T30" fmla="*/ 17 w 240"/>
                    <a:gd name="T31" fmla="*/ 70 h 349"/>
                    <a:gd name="T32" fmla="*/ 38 w 240"/>
                    <a:gd name="T33" fmla="*/ 36 h 349"/>
                    <a:gd name="T34" fmla="*/ 55 w 240"/>
                    <a:gd name="T35" fmla="*/ 19 h 349"/>
                    <a:gd name="T36" fmla="*/ 75 w 240"/>
                    <a:gd name="T37" fmla="*/ 6 h 349"/>
                    <a:gd name="T38" fmla="*/ 97 w 240"/>
                    <a:gd name="T39" fmla="*/ 0 h 349"/>
                    <a:gd name="T40" fmla="*/ 109 w 240"/>
                    <a:gd name="T41" fmla="*/ 0 h 349"/>
                    <a:gd name="T42" fmla="*/ 121 w 240"/>
                    <a:gd name="T43" fmla="*/ 0 h 349"/>
                    <a:gd name="T44" fmla="*/ 146 w 240"/>
                    <a:gd name="T45" fmla="*/ 6 h 349"/>
                    <a:gd name="T46" fmla="*/ 180 w 240"/>
                    <a:gd name="T47" fmla="*/ 26 h 349"/>
                    <a:gd name="T48" fmla="*/ 217 w 240"/>
                    <a:gd name="T49" fmla="*/ 70 h 349"/>
                    <a:gd name="T50" fmla="*/ 234 w 240"/>
                    <a:gd name="T51" fmla="*/ 118 h 349"/>
                    <a:gd name="T52" fmla="*/ 239 w 240"/>
                    <a:gd name="T53" fmla="*/ 155 h 349"/>
                    <a:gd name="T54" fmla="*/ 240 w 240"/>
                    <a:gd name="T55" fmla="*/ 175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40" h="349">
                      <a:moveTo>
                        <a:pt x="240" y="175"/>
                      </a:moveTo>
                      <a:lnTo>
                        <a:pt x="239" y="214"/>
                      </a:lnTo>
                      <a:lnTo>
                        <a:pt x="223" y="279"/>
                      </a:lnTo>
                      <a:lnTo>
                        <a:pt x="202" y="313"/>
                      </a:lnTo>
                      <a:lnTo>
                        <a:pt x="185" y="331"/>
                      </a:lnTo>
                      <a:lnTo>
                        <a:pt x="165" y="343"/>
                      </a:lnTo>
                      <a:lnTo>
                        <a:pt x="143" y="349"/>
                      </a:lnTo>
                      <a:lnTo>
                        <a:pt x="131" y="349"/>
                      </a:lnTo>
                      <a:lnTo>
                        <a:pt x="119" y="349"/>
                      </a:lnTo>
                      <a:lnTo>
                        <a:pt x="94" y="342"/>
                      </a:lnTo>
                      <a:lnTo>
                        <a:pt x="60" y="318"/>
                      </a:lnTo>
                      <a:lnTo>
                        <a:pt x="23" y="269"/>
                      </a:lnTo>
                      <a:lnTo>
                        <a:pt x="2" y="208"/>
                      </a:lnTo>
                      <a:lnTo>
                        <a:pt x="0" y="175"/>
                      </a:lnTo>
                      <a:lnTo>
                        <a:pt x="1" y="135"/>
                      </a:lnTo>
                      <a:lnTo>
                        <a:pt x="17" y="70"/>
                      </a:lnTo>
                      <a:lnTo>
                        <a:pt x="38" y="36"/>
                      </a:lnTo>
                      <a:lnTo>
                        <a:pt x="55" y="19"/>
                      </a:lnTo>
                      <a:lnTo>
                        <a:pt x="75" y="6"/>
                      </a:lnTo>
                      <a:lnTo>
                        <a:pt x="97" y="0"/>
                      </a:lnTo>
                      <a:lnTo>
                        <a:pt x="109" y="0"/>
                      </a:lnTo>
                      <a:lnTo>
                        <a:pt x="121" y="0"/>
                      </a:lnTo>
                      <a:lnTo>
                        <a:pt x="146" y="6"/>
                      </a:lnTo>
                      <a:lnTo>
                        <a:pt x="180" y="26"/>
                      </a:lnTo>
                      <a:lnTo>
                        <a:pt x="217" y="70"/>
                      </a:lnTo>
                      <a:lnTo>
                        <a:pt x="234" y="118"/>
                      </a:lnTo>
                      <a:lnTo>
                        <a:pt x="239" y="155"/>
                      </a:lnTo>
                      <a:lnTo>
                        <a:pt x="240" y="175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7" name="Freeform 144"/>
                <p:cNvSpPr>
                  <a:spLocks/>
                </p:cNvSpPr>
                <p:nvPr/>
              </p:nvSpPr>
              <p:spPr bwMode="auto">
                <a:xfrm>
                  <a:off x="5596487" y="1663043"/>
                  <a:ext cx="209643" cy="189591"/>
                </a:xfrm>
                <a:custGeom>
                  <a:avLst/>
                  <a:gdLst>
                    <a:gd name="T0" fmla="*/ 328 w 459"/>
                    <a:gd name="T1" fmla="*/ 416 h 416"/>
                    <a:gd name="T2" fmla="*/ 352 w 459"/>
                    <a:gd name="T3" fmla="*/ 384 h 416"/>
                    <a:gd name="T4" fmla="*/ 398 w 459"/>
                    <a:gd name="T5" fmla="*/ 335 h 416"/>
                    <a:gd name="T6" fmla="*/ 450 w 459"/>
                    <a:gd name="T7" fmla="*/ 289 h 416"/>
                    <a:gd name="T8" fmla="*/ 459 w 459"/>
                    <a:gd name="T9" fmla="*/ 284 h 416"/>
                    <a:gd name="T10" fmla="*/ 430 w 459"/>
                    <a:gd name="T11" fmla="*/ 268 h 416"/>
                    <a:gd name="T12" fmla="*/ 337 w 459"/>
                    <a:gd name="T13" fmla="*/ 228 h 416"/>
                    <a:gd name="T14" fmla="*/ 215 w 459"/>
                    <a:gd name="T15" fmla="*/ 166 h 416"/>
                    <a:gd name="T16" fmla="*/ 110 w 459"/>
                    <a:gd name="T17" fmla="*/ 96 h 416"/>
                    <a:gd name="T18" fmla="*/ 37 w 459"/>
                    <a:gd name="T19" fmla="*/ 36 h 416"/>
                    <a:gd name="T20" fmla="*/ 0 w 459"/>
                    <a:gd name="T21" fmla="*/ 0 h 416"/>
                    <a:gd name="T22" fmla="*/ 17 w 459"/>
                    <a:gd name="T23" fmla="*/ 30 h 416"/>
                    <a:gd name="T24" fmla="*/ 136 w 459"/>
                    <a:gd name="T25" fmla="*/ 207 h 416"/>
                    <a:gd name="T26" fmla="*/ 224 w 459"/>
                    <a:gd name="T27" fmla="*/ 312 h 416"/>
                    <a:gd name="T28" fmla="*/ 291 w 459"/>
                    <a:gd name="T29" fmla="*/ 382 h 416"/>
                    <a:gd name="T30" fmla="*/ 328 w 459"/>
                    <a:gd name="T31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59" h="416">
                      <a:moveTo>
                        <a:pt x="328" y="416"/>
                      </a:moveTo>
                      <a:lnTo>
                        <a:pt x="352" y="384"/>
                      </a:lnTo>
                      <a:lnTo>
                        <a:pt x="398" y="335"/>
                      </a:lnTo>
                      <a:lnTo>
                        <a:pt x="450" y="289"/>
                      </a:lnTo>
                      <a:lnTo>
                        <a:pt x="459" y="284"/>
                      </a:lnTo>
                      <a:lnTo>
                        <a:pt x="430" y="268"/>
                      </a:lnTo>
                      <a:lnTo>
                        <a:pt x="337" y="228"/>
                      </a:lnTo>
                      <a:lnTo>
                        <a:pt x="215" y="166"/>
                      </a:lnTo>
                      <a:lnTo>
                        <a:pt x="110" y="96"/>
                      </a:lnTo>
                      <a:lnTo>
                        <a:pt x="37" y="36"/>
                      </a:lnTo>
                      <a:lnTo>
                        <a:pt x="0" y="0"/>
                      </a:lnTo>
                      <a:lnTo>
                        <a:pt x="17" y="30"/>
                      </a:lnTo>
                      <a:lnTo>
                        <a:pt x="136" y="207"/>
                      </a:lnTo>
                      <a:lnTo>
                        <a:pt x="224" y="312"/>
                      </a:lnTo>
                      <a:lnTo>
                        <a:pt x="291" y="382"/>
                      </a:lnTo>
                      <a:lnTo>
                        <a:pt x="328" y="416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145"/>
                <p:cNvSpPr>
                  <a:spLocks/>
                </p:cNvSpPr>
                <p:nvPr/>
              </p:nvSpPr>
              <p:spPr bwMode="auto">
                <a:xfrm>
                  <a:off x="5696751" y="1870863"/>
                  <a:ext cx="98441" cy="189591"/>
                </a:xfrm>
                <a:custGeom>
                  <a:avLst/>
                  <a:gdLst>
                    <a:gd name="T0" fmla="*/ 87 w 219"/>
                    <a:gd name="T1" fmla="*/ 0 h 415"/>
                    <a:gd name="T2" fmla="*/ 0 w 219"/>
                    <a:gd name="T3" fmla="*/ 196 h 415"/>
                    <a:gd name="T4" fmla="*/ 14 w 219"/>
                    <a:gd name="T5" fmla="*/ 207 h 415"/>
                    <a:gd name="T6" fmla="*/ 75 w 219"/>
                    <a:gd name="T7" fmla="*/ 287 h 415"/>
                    <a:gd name="T8" fmla="*/ 100 w 219"/>
                    <a:gd name="T9" fmla="*/ 346 h 415"/>
                    <a:gd name="T10" fmla="*/ 108 w 219"/>
                    <a:gd name="T11" fmla="*/ 390 h 415"/>
                    <a:gd name="T12" fmla="*/ 110 w 219"/>
                    <a:gd name="T13" fmla="*/ 415 h 415"/>
                    <a:gd name="T14" fmla="*/ 219 w 219"/>
                    <a:gd name="T15" fmla="*/ 109 h 415"/>
                    <a:gd name="T16" fmla="*/ 87 w 219"/>
                    <a:gd name="T17" fmla="*/ 0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9" h="415">
                      <a:moveTo>
                        <a:pt x="87" y="0"/>
                      </a:moveTo>
                      <a:lnTo>
                        <a:pt x="0" y="196"/>
                      </a:lnTo>
                      <a:lnTo>
                        <a:pt x="14" y="207"/>
                      </a:lnTo>
                      <a:lnTo>
                        <a:pt x="75" y="287"/>
                      </a:lnTo>
                      <a:lnTo>
                        <a:pt x="100" y="346"/>
                      </a:lnTo>
                      <a:lnTo>
                        <a:pt x="108" y="390"/>
                      </a:lnTo>
                      <a:lnTo>
                        <a:pt x="110" y="415"/>
                      </a:lnTo>
                      <a:lnTo>
                        <a:pt x="219" y="10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146"/>
                <p:cNvSpPr>
                  <a:spLocks/>
                </p:cNvSpPr>
                <p:nvPr/>
              </p:nvSpPr>
              <p:spPr bwMode="auto">
                <a:xfrm>
                  <a:off x="5388667" y="1712264"/>
                  <a:ext cx="308085" cy="348190"/>
                </a:xfrm>
                <a:custGeom>
                  <a:avLst/>
                  <a:gdLst>
                    <a:gd name="T0" fmla="*/ 676 w 676"/>
                    <a:gd name="T1" fmla="*/ 545 h 764"/>
                    <a:gd name="T2" fmla="*/ 437 w 676"/>
                    <a:gd name="T3" fmla="*/ 764 h 764"/>
                    <a:gd name="T4" fmla="*/ 0 w 676"/>
                    <a:gd name="T5" fmla="*/ 196 h 764"/>
                    <a:gd name="T6" fmla="*/ 11 w 676"/>
                    <a:gd name="T7" fmla="*/ 172 h 764"/>
                    <a:gd name="T8" fmla="*/ 74 w 676"/>
                    <a:gd name="T9" fmla="*/ 80 h 764"/>
                    <a:gd name="T10" fmla="*/ 109 w 676"/>
                    <a:gd name="T11" fmla="*/ 45 h 764"/>
                    <a:gd name="T12" fmla="*/ 149 w 676"/>
                    <a:gd name="T13" fmla="*/ 17 h 764"/>
                    <a:gd name="T14" fmla="*/ 194 w 676"/>
                    <a:gd name="T15" fmla="*/ 1 h 764"/>
                    <a:gd name="T16" fmla="*/ 218 w 676"/>
                    <a:gd name="T17" fmla="*/ 0 h 764"/>
                    <a:gd name="T18" fmla="*/ 207 w 676"/>
                    <a:gd name="T19" fmla="*/ 0 h 764"/>
                    <a:gd name="T20" fmla="*/ 178 w 676"/>
                    <a:gd name="T21" fmla="*/ 15 h 764"/>
                    <a:gd name="T22" fmla="*/ 172 w 676"/>
                    <a:gd name="T23" fmla="*/ 28 h 764"/>
                    <a:gd name="T24" fmla="*/ 173 w 676"/>
                    <a:gd name="T25" fmla="*/ 46 h 764"/>
                    <a:gd name="T26" fmla="*/ 185 w 676"/>
                    <a:gd name="T27" fmla="*/ 71 h 764"/>
                    <a:gd name="T28" fmla="*/ 196 w 676"/>
                    <a:gd name="T29" fmla="*/ 87 h 764"/>
                    <a:gd name="T30" fmla="*/ 203 w 676"/>
                    <a:gd name="T31" fmla="*/ 109 h 764"/>
                    <a:gd name="T32" fmla="*/ 248 w 676"/>
                    <a:gd name="T33" fmla="*/ 169 h 764"/>
                    <a:gd name="T34" fmla="*/ 356 w 676"/>
                    <a:gd name="T35" fmla="*/ 280 h 764"/>
                    <a:gd name="T36" fmla="*/ 619 w 676"/>
                    <a:gd name="T37" fmla="*/ 502 h 764"/>
                    <a:gd name="T38" fmla="*/ 676 w 676"/>
                    <a:gd name="T39" fmla="*/ 545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6" h="764">
                      <a:moveTo>
                        <a:pt x="676" y="545"/>
                      </a:moveTo>
                      <a:lnTo>
                        <a:pt x="437" y="764"/>
                      </a:lnTo>
                      <a:lnTo>
                        <a:pt x="0" y="196"/>
                      </a:lnTo>
                      <a:lnTo>
                        <a:pt x="11" y="172"/>
                      </a:lnTo>
                      <a:lnTo>
                        <a:pt x="74" y="80"/>
                      </a:lnTo>
                      <a:lnTo>
                        <a:pt x="109" y="45"/>
                      </a:lnTo>
                      <a:lnTo>
                        <a:pt x="149" y="17"/>
                      </a:lnTo>
                      <a:lnTo>
                        <a:pt x="194" y="1"/>
                      </a:lnTo>
                      <a:lnTo>
                        <a:pt x="218" y="0"/>
                      </a:lnTo>
                      <a:lnTo>
                        <a:pt x="207" y="0"/>
                      </a:lnTo>
                      <a:lnTo>
                        <a:pt x="178" y="15"/>
                      </a:lnTo>
                      <a:lnTo>
                        <a:pt x="172" y="28"/>
                      </a:lnTo>
                      <a:lnTo>
                        <a:pt x="173" y="46"/>
                      </a:lnTo>
                      <a:lnTo>
                        <a:pt x="185" y="71"/>
                      </a:lnTo>
                      <a:lnTo>
                        <a:pt x="196" y="87"/>
                      </a:lnTo>
                      <a:lnTo>
                        <a:pt x="203" y="109"/>
                      </a:lnTo>
                      <a:lnTo>
                        <a:pt x="248" y="169"/>
                      </a:lnTo>
                      <a:lnTo>
                        <a:pt x="356" y="280"/>
                      </a:lnTo>
                      <a:lnTo>
                        <a:pt x="619" y="502"/>
                      </a:lnTo>
                      <a:lnTo>
                        <a:pt x="676" y="54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147"/>
                <p:cNvSpPr>
                  <a:spLocks/>
                </p:cNvSpPr>
                <p:nvPr/>
              </p:nvSpPr>
              <p:spPr bwMode="auto">
                <a:xfrm>
                  <a:off x="5736857" y="1852633"/>
                  <a:ext cx="258864" cy="1082854"/>
                </a:xfrm>
                <a:custGeom>
                  <a:avLst/>
                  <a:gdLst>
                    <a:gd name="T0" fmla="*/ 568 w 572"/>
                    <a:gd name="T1" fmla="*/ 2379 h 2379"/>
                    <a:gd name="T2" fmla="*/ 534 w 572"/>
                    <a:gd name="T3" fmla="*/ 2188 h 2379"/>
                    <a:gd name="T4" fmla="*/ 312 w 572"/>
                    <a:gd name="T5" fmla="*/ 976 h 2379"/>
                    <a:gd name="T6" fmla="*/ 263 w 572"/>
                    <a:gd name="T7" fmla="*/ 676 h 2379"/>
                    <a:gd name="T8" fmla="*/ 241 w 572"/>
                    <a:gd name="T9" fmla="*/ 602 h 2379"/>
                    <a:gd name="T10" fmla="*/ 161 w 572"/>
                    <a:gd name="T11" fmla="*/ 393 h 2379"/>
                    <a:gd name="T12" fmla="*/ 28 w 572"/>
                    <a:gd name="T13" fmla="*/ 81 h 2379"/>
                    <a:gd name="T14" fmla="*/ 0 w 572"/>
                    <a:gd name="T15" fmla="*/ 21 h 2379"/>
                    <a:gd name="T16" fmla="*/ 23 w 572"/>
                    <a:gd name="T17" fmla="*/ 0 h 2379"/>
                    <a:gd name="T18" fmla="*/ 29 w 572"/>
                    <a:gd name="T19" fmla="*/ 13 h 2379"/>
                    <a:gd name="T20" fmla="*/ 84 w 572"/>
                    <a:gd name="T21" fmla="*/ 77 h 2379"/>
                    <a:gd name="T22" fmla="*/ 195 w 572"/>
                    <a:gd name="T23" fmla="*/ 192 h 2379"/>
                    <a:gd name="T24" fmla="*/ 219 w 572"/>
                    <a:gd name="T25" fmla="*/ 217 h 2379"/>
                    <a:gd name="T26" fmla="*/ 240 w 572"/>
                    <a:gd name="T27" fmla="*/ 248 h 2379"/>
                    <a:gd name="T28" fmla="*/ 317 w 572"/>
                    <a:gd name="T29" fmla="*/ 362 h 2379"/>
                    <a:gd name="T30" fmla="*/ 387 w 572"/>
                    <a:gd name="T31" fmla="*/ 493 h 2379"/>
                    <a:gd name="T32" fmla="*/ 434 w 572"/>
                    <a:gd name="T33" fmla="*/ 599 h 2379"/>
                    <a:gd name="T34" fmla="*/ 476 w 572"/>
                    <a:gd name="T35" fmla="*/ 722 h 2379"/>
                    <a:gd name="T36" fmla="*/ 511 w 572"/>
                    <a:gd name="T37" fmla="*/ 862 h 2379"/>
                    <a:gd name="T38" fmla="*/ 525 w 572"/>
                    <a:gd name="T39" fmla="*/ 938 h 2379"/>
                    <a:gd name="T40" fmla="*/ 536 w 572"/>
                    <a:gd name="T41" fmla="*/ 1035 h 2379"/>
                    <a:gd name="T42" fmla="*/ 553 w 572"/>
                    <a:gd name="T43" fmla="*/ 1257 h 2379"/>
                    <a:gd name="T44" fmla="*/ 568 w 572"/>
                    <a:gd name="T45" fmla="*/ 1616 h 2379"/>
                    <a:gd name="T46" fmla="*/ 572 w 572"/>
                    <a:gd name="T47" fmla="*/ 2262 h 2379"/>
                    <a:gd name="T48" fmla="*/ 568 w 572"/>
                    <a:gd name="T49" fmla="*/ 2379 h 2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2" h="2379">
                      <a:moveTo>
                        <a:pt x="568" y="2379"/>
                      </a:moveTo>
                      <a:lnTo>
                        <a:pt x="534" y="2188"/>
                      </a:lnTo>
                      <a:lnTo>
                        <a:pt x="312" y="976"/>
                      </a:lnTo>
                      <a:lnTo>
                        <a:pt x="263" y="676"/>
                      </a:lnTo>
                      <a:lnTo>
                        <a:pt x="241" y="602"/>
                      </a:lnTo>
                      <a:lnTo>
                        <a:pt x="161" y="393"/>
                      </a:lnTo>
                      <a:lnTo>
                        <a:pt x="28" y="81"/>
                      </a:lnTo>
                      <a:lnTo>
                        <a:pt x="0" y="21"/>
                      </a:lnTo>
                      <a:lnTo>
                        <a:pt x="23" y="0"/>
                      </a:lnTo>
                      <a:lnTo>
                        <a:pt x="29" y="13"/>
                      </a:lnTo>
                      <a:lnTo>
                        <a:pt x="84" y="77"/>
                      </a:lnTo>
                      <a:lnTo>
                        <a:pt x="195" y="192"/>
                      </a:lnTo>
                      <a:lnTo>
                        <a:pt x="219" y="217"/>
                      </a:lnTo>
                      <a:lnTo>
                        <a:pt x="240" y="248"/>
                      </a:lnTo>
                      <a:lnTo>
                        <a:pt x="317" y="362"/>
                      </a:lnTo>
                      <a:lnTo>
                        <a:pt x="387" y="493"/>
                      </a:lnTo>
                      <a:lnTo>
                        <a:pt x="434" y="599"/>
                      </a:lnTo>
                      <a:lnTo>
                        <a:pt x="476" y="722"/>
                      </a:lnTo>
                      <a:lnTo>
                        <a:pt x="511" y="862"/>
                      </a:lnTo>
                      <a:lnTo>
                        <a:pt x="525" y="938"/>
                      </a:lnTo>
                      <a:lnTo>
                        <a:pt x="536" y="1035"/>
                      </a:lnTo>
                      <a:lnTo>
                        <a:pt x="553" y="1257"/>
                      </a:lnTo>
                      <a:lnTo>
                        <a:pt x="568" y="1616"/>
                      </a:lnTo>
                      <a:lnTo>
                        <a:pt x="572" y="2262"/>
                      </a:lnTo>
                      <a:lnTo>
                        <a:pt x="568" y="2379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148"/>
                <p:cNvSpPr>
                  <a:spLocks/>
                </p:cNvSpPr>
                <p:nvPr/>
              </p:nvSpPr>
              <p:spPr bwMode="auto">
                <a:xfrm>
                  <a:off x="5337623" y="1741431"/>
                  <a:ext cx="368243" cy="1015403"/>
                </a:xfrm>
                <a:custGeom>
                  <a:avLst/>
                  <a:gdLst>
                    <a:gd name="T0" fmla="*/ 197 w 808"/>
                    <a:gd name="T1" fmla="*/ 0 h 2227"/>
                    <a:gd name="T2" fmla="*/ 181 w 808"/>
                    <a:gd name="T3" fmla="*/ 13 h 2227"/>
                    <a:gd name="T4" fmla="*/ 102 w 808"/>
                    <a:gd name="T5" fmla="*/ 91 h 2227"/>
                    <a:gd name="T6" fmla="*/ 56 w 808"/>
                    <a:gd name="T7" fmla="*/ 149 h 2227"/>
                    <a:gd name="T8" fmla="*/ 44 w 808"/>
                    <a:gd name="T9" fmla="*/ 174 h 2227"/>
                    <a:gd name="T10" fmla="*/ 0 w 808"/>
                    <a:gd name="T11" fmla="*/ 262 h 2227"/>
                    <a:gd name="T12" fmla="*/ 175 w 808"/>
                    <a:gd name="T13" fmla="*/ 328 h 2227"/>
                    <a:gd name="T14" fmla="*/ 44 w 808"/>
                    <a:gd name="T15" fmla="*/ 371 h 2227"/>
                    <a:gd name="T16" fmla="*/ 808 w 808"/>
                    <a:gd name="T17" fmla="*/ 2227 h 2227"/>
                    <a:gd name="T18" fmla="*/ 795 w 808"/>
                    <a:gd name="T19" fmla="*/ 2140 h 2227"/>
                    <a:gd name="T20" fmla="*/ 718 w 808"/>
                    <a:gd name="T21" fmla="*/ 1690 h 2227"/>
                    <a:gd name="T22" fmla="*/ 660 w 808"/>
                    <a:gd name="T23" fmla="*/ 1393 h 2227"/>
                    <a:gd name="T24" fmla="*/ 634 w 808"/>
                    <a:gd name="T25" fmla="*/ 1288 h 2227"/>
                    <a:gd name="T26" fmla="*/ 571 w 808"/>
                    <a:gd name="T27" fmla="*/ 1067 h 2227"/>
                    <a:gd name="T28" fmla="*/ 430 w 808"/>
                    <a:gd name="T29" fmla="*/ 623 h 2227"/>
                    <a:gd name="T30" fmla="*/ 342 w 808"/>
                    <a:gd name="T31" fmla="*/ 370 h 2227"/>
                    <a:gd name="T32" fmla="*/ 306 w 808"/>
                    <a:gd name="T33" fmla="*/ 284 h 2227"/>
                    <a:gd name="T34" fmla="*/ 259 w 808"/>
                    <a:gd name="T35" fmla="*/ 169 h 2227"/>
                    <a:gd name="T36" fmla="*/ 214 w 808"/>
                    <a:gd name="T37" fmla="*/ 72 h 2227"/>
                    <a:gd name="T38" fmla="*/ 198 w 808"/>
                    <a:gd name="T39" fmla="*/ 23 h 2227"/>
                    <a:gd name="T40" fmla="*/ 197 w 808"/>
                    <a:gd name="T41" fmla="*/ 0 h 2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08" h="2227">
                      <a:moveTo>
                        <a:pt x="197" y="0"/>
                      </a:moveTo>
                      <a:lnTo>
                        <a:pt x="181" y="13"/>
                      </a:lnTo>
                      <a:lnTo>
                        <a:pt x="102" y="91"/>
                      </a:lnTo>
                      <a:lnTo>
                        <a:pt x="56" y="149"/>
                      </a:lnTo>
                      <a:lnTo>
                        <a:pt x="44" y="174"/>
                      </a:lnTo>
                      <a:lnTo>
                        <a:pt x="0" y="262"/>
                      </a:lnTo>
                      <a:lnTo>
                        <a:pt x="175" y="328"/>
                      </a:lnTo>
                      <a:lnTo>
                        <a:pt x="44" y="371"/>
                      </a:lnTo>
                      <a:lnTo>
                        <a:pt x="808" y="2227"/>
                      </a:lnTo>
                      <a:lnTo>
                        <a:pt x="795" y="2140"/>
                      </a:lnTo>
                      <a:lnTo>
                        <a:pt x="718" y="1690"/>
                      </a:lnTo>
                      <a:lnTo>
                        <a:pt x="660" y="1393"/>
                      </a:lnTo>
                      <a:lnTo>
                        <a:pt x="634" y="1288"/>
                      </a:lnTo>
                      <a:lnTo>
                        <a:pt x="571" y="1067"/>
                      </a:lnTo>
                      <a:lnTo>
                        <a:pt x="430" y="623"/>
                      </a:lnTo>
                      <a:lnTo>
                        <a:pt x="342" y="370"/>
                      </a:lnTo>
                      <a:lnTo>
                        <a:pt x="306" y="284"/>
                      </a:lnTo>
                      <a:lnTo>
                        <a:pt x="259" y="169"/>
                      </a:lnTo>
                      <a:lnTo>
                        <a:pt x="214" y="72"/>
                      </a:lnTo>
                      <a:lnTo>
                        <a:pt x="198" y="23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149"/>
                <p:cNvSpPr>
                  <a:spLocks/>
                </p:cNvSpPr>
                <p:nvPr/>
              </p:nvSpPr>
              <p:spPr bwMode="auto">
                <a:xfrm>
                  <a:off x="5208191" y="4698314"/>
                  <a:ext cx="390119" cy="975297"/>
                </a:xfrm>
                <a:custGeom>
                  <a:avLst/>
                  <a:gdLst>
                    <a:gd name="T0" fmla="*/ 527 w 857"/>
                    <a:gd name="T1" fmla="*/ 0 h 2140"/>
                    <a:gd name="T2" fmla="*/ 744 w 857"/>
                    <a:gd name="T3" fmla="*/ 132 h 2140"/>
                    <a:gd name="T4" fmla="*/ 748 w 857"/>
                    <a:gd name="T5" fmla="*/ 226 h 2140"/>
                    <a:gd name="T6" fmla="*/ 754 w 857"/>
                    <a:gd name="T7" fmla="*/ 682 h 2140"/>
                    <a:gd name="T8" fmla="*/ 752 w 857"/>
                    <a:gd name="T9" fmla="*/ 944 h 2140"/>
                    <a:gd name="T10" fmla="*/ 744 w 857"/>
                    <a:gd name="T11" fmla="*/ 1005 h 2140"/>
                    <a:gd name="T12" fmla="*/ 737 w 857"/>
                    <a:gd name="T13" fmla="*/ 1049 h 2140"/>
                    <a:gd name="T14" fmla="*/ 725 w 857"/>
                    <a:gd name="T15" fmla="*/ 1168 h 2140"/>
                    <a:gd name="T16" fmla="*/ 725 w 857"/>
                    <a:gd name="T17" fmla="*/ 1300 h 2140"/>
                    <a:gd name="T18" fmla="*/ 738 w 857"/>
                    <a:gd name="T19" fmla="*/ 1391 h 2140"/>
                    <a:gd name="T20" fmla="*/ 755 w 857"/>
                    <a:gd name="T21" fmla="*/ 1442 h 2140"/>
                    <a:gd name="T22" fmla="*/ 766 w 857"/>
                    <a:gd name="T23" fmla="*/ 1463 h 2140"/>
                    <a:gd name="T24" fmla="*/ 779 w 857"/>
                    <a:gd name="T25" fmla="*/ 1482 h 2140"/>
                    <a:gd name="T26" fmla="*/ 806 w 857"/>
                    <a:gd name="T27" fmla="*/ 1531 h 2140"/>
                    <a:gd name="T28" fmla="*/ 830 w 857"/>
                    <a:gd name="T29" fmla="*/ 1596 h 2140"/>
                    <a:gd name="T30" fmla="*/ 849 w 857"/>
                    <a:gd name="T31" fmla="*/ 1672 h 2140"/>
                    <a:gd name="T32" fmla="*/ 857 w 857"/>
                    <a:gd name="T33" fmla="*/ 1758 h 2140"/>
                    <a:gd name="T34" fmla="*/ 851 w 857"/>
                    <a:gd name="T35" fmla="*/ 1851 h 2140"/>
                    <a:gd name="T36" fmla="*/ 827 w 857"/>
                    <a:gd name="T37" fmla="*/ 1948 h 2140"/>
                    <a:gd name="T38" fmla="*/ 792 w 857"/>
                    <a:gd name="T39" fmla="*/ 2022 h 2140"/>
                    <a:gd name="T40" fmla="*/ 763 w 857"/>
                    <a:gd name="T41" fmla="*/ 2072 h 2140"/>
                    <a:gd name="T42" fmla="*/ 744 w 857"/>
                    <a:gd name="T43" fmla="*/ 2097 h 2140"/>
                    <a:gd name="T44" fmla="*/ 736 w 857"/>
                    <a:gd name="T45" fmla="*/ 2091 h 2140"/>
                    <a:gd name="T46" fmla="*/ 666 w 857"/>
                    <a:gd name="T47" fmla="*/ 2062 h 2140"/>
                    <a:gd name="T48" fmla="*/ 597 w 857"/>
                    <a:gd name="T49" fmla="*/ 2044 h 2140"/>
                    <a:gd name="T50" fmla="*/ 513 w 857"/>
                    <a:gd name="T51" fmla="*/ 2032 h 2140"/>
                    <a:gd name="T52" fmla="*/ 418 w 857"/>
                    <a:gd name="T53" fmla="*/ 2033 h 2140"/>
                    <a:gd name="T54" fmla="*/ 342 w 857"/>
                    <a:gd name="T55" fmla="*/ 2047 h 2140"/>
                    <a:gd name="T56" fmla="*/ 289 w 857"/>
                    <a:gd name="T57" fmla="*/ 2064 h 2140"/>
                    <a:gd name="T58" fmla="*/ 236 w 857"/>
                    <a:gd name="T59" fmla="*/ 2088 h 2140"/>
                    <a:gd name="T60" fmla="*/ 182 w 857"/>
                    <a:gd name="T61" fmla="*/ 2120 h 2140"/>
                    <a:gd name="T62" fmla="*/ 155 w 857"/>
                    <a:gd name="T63" fmla="*/ 2140 h 2140"/>
                    <a:gd name="T64" fmla="*/ 150 w 857"/>
                    <a:gd name="T65" fmla="*/ 2102 h 2140"/>
                    <a:gd name="T66" fmla="*/ 125 w 857"/>
                    <a:gd name="T67" fmla="*/ 1884 h 2140"/>
                    <a:gd name="T68" fmla="*/ 113 w 857"/>
                    <a:gd name="T69" fmla="*/ 1715 h 2140"/>
                    <a:gd name="T70" fmla="*/ 112 w 857"/>
                    <a:gd name="T71" fmla="*/ 1637 h 2140"/>
                    <a:gd name="T72" fmla="*/ 108 w 857"/>
                    <a:gd name="T73" fmla="*/ 1538 h 2140"/>
                    <a:gd name="T74" fmla="*/ 71 w 857"/>
                    <a:gd name="T75" fmla="*/ 1160 h 2140"/>
                    <a:gd name="T76" fmla="*/ 27 w 857"/>
                    <a:gd name="T77" fmla="*/ 709 h 2140"/>
                    <a:gd name="T78" fmla="*/ 4 w 857"/>
                    <a:gd name="T79" fmla="*/ 426 h 2140"/>
                    <a:gd name="T80" fmla="*/ 0 w 857"/>
                    <a:gd name="T81" fmla="*/ 297 h 2140"/>
                    <a:gd name="T82" fmla="*/ 3 w 857"/>
                    <a:gd name="T83" fmla="*/ 262 h 2140"/>
                    <a:gd name="T84" fmla="*/ 4 w 857"/>
                    <a:gd name="T85" fmla="*/ 248 h 2140"/>
                    <a:gd name="T86" fmla="*/ 15 w 857"/>
                    <a:gd name="T87" fmla="*/ 220 h 2140"/>
                    <a:gd name="T88" fmla="*/ 37 w 857"/>
                    <a:gd name="T89" fmla="*/ 194 h 2140"/>
                    <a:gd name="T90" fmla="*/ 66 w 857"/>
                    <a:gd name="T91" fmla="*/ 168 h 2140"/>
                    <a:gd name="T92" fmla="*/ 123 w 857"/>
                    <a:gd name="T93" fmla="*/ 134 h 2140"/>
                    <a:gd name="T94" fmla="*/ 215 w 857"/>
                    <a:gd name="T95" fmla="*/ 92 h 2140"/>
                    <a:gd name="T96" fmla="*/ 362 w 857"/>
                    <a:gd name="T97" fmla="*/ 42 h 2140"/>
                    <a:gd name="T98" fmla="*/ 510 w 857"/>
                    <a:gd name="T99" fmla="*/ 4 h 2140"/>
                    <a:gd name="T100" fmla="*/ 527 w 857"/>
                    <a:gd name="T101" fmla="*/ 0 h 2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857" h="2140">
                      <a:moveTo>
                        <a:pt x="527" y="0"/>
                      </a:moveTo>
                      <a:lnTo>
                        <a:pt x="744" y="132"/>
                      </a:lnTo>
                      <a:lnTo>
                        <a:pt x="748" y="226"/>
                      </a:lnTo>
                      <a:lnTo>
                        <a:pt x="754" y="682"/>
                      </a:lnTo>
                      <a:lnTo>
                        <a:pt x="752" y="944"/>
                      </a:lnTo>
                      <a:lnTo>
                        <a:pt x="744" y="1005"/>
                      </a:lnTo>
                      <a:lnTo>
                        <a:pt x="737" y="1049"/>
                      </a:lnTo>
                      <a:lnTo>
                        <a:pt x="725" y="1168"/>
                      </a:lnTo>
                      <a:lnTo>
                        <a:pt x="725" y="1300"/>
                      </a:lnTo>
                      <a:lnTo>
                        <a:pt x="738" y="1391"/>
                      </a:lnTo>
                      <a:lnTo>
                        <a:pt x="755" y="1442"/>
                      </a:lnTo>
                      <a:lnTo>
                        <a:pt x="766" y="1463"/>
                      </a:lnTo>
                      <a:lnTo>
                        <a:pt x="779" y="1482"/>
                      </a:lnTo>
                      <a:lnTo>
                        <a:pt x="806" y="1531"/>
                      </a:lnTo>
                      <a:lnTo>
                        <a:pt x="830" y="1596"/>
                      </a:lnTo>
                      <a:lnTo>
                        <a:pt x="849" y="1672"/>
                      </a:lnTo>
                      <a:lnTo>
                        <a:pt x="857" y="1758"/>
                      </a:lnTo>
                      <a:lnTo>
                        <a:pt x="851" y="1851"/>
                      </a:lnTo>
                      <a:lnTo>
                        <a:pt x="827" y="1948"/>
                      </a:lnTo>
                      <a:lnTo>
                        <a:pt x="792" y="2022"/>
                      </a:lnTo>
                      <a:lnTo>
                        <a:pt x="763" y="2072"/>
                      </a:lnTo>
                      <a:lnTo>
                        <a:pt x="744" y="2097"/>
                      </a:lnTo>
                      <a:lnTo>
                        <a:pt x="736" y="2091"/>
                      </a:lnTo>
                      <a:lnTo>
                        <a:pt x="666" y="2062"/>
                      </a:lnTo>
                      <a:lnTo>
                        <a:pt x="597" y="2044"/>
                      </a:lnTo>
                      <a:lnTo>
                        <a:pt x="513" y="2032"/>
                      </a:lnTo>
                      <a:lnTo>
                        <a:pt x="418" y="2033"/>
                      </a:lnTo>
                      <a:lnTo>
                        <a:pt x="342" y="2047"/>
                      </a:lnTo>
                      <a:lnTo>
                        <a:pt x="289" y="2064"/>
                      </a:lnTo>
                      <a:lnTo>
                        <a:pt x="236" y="2088"/>
                      </a:lnTo>
                      <a:lnTo>
                        <a:pt x="182" y="2120"/>
                      </a:lnTo>
                      <a:lnTo>
                        <a:pt x="155" y="2140"/>
                      </a:lnTo>
                      <a:lnTo>
                        <a:pt x="150" y="2102"/>
                      </a:lnTo>
                      <a:lnTo>
                        <a:pt x="125" y="1884"/>
                      </a:lnTo>
                      <a:lnTo>
                        <a:pt x="113" y="1715"/>
                      </a:lnTo>
                      <a:lnTo>
                        <a:pt x="112" y="1637"/>
                      </a:lnTo>
                      <a:lnTo>
                        <a:pt x="108" y="1538"/>
                      </a:lnTo>
                      <a:lnTo>
                        <a:pt x="71" y="1160"/>
                      </a:lnTo>
                      <a:lnTo>
                        <a:pt x="27" y="709"/>
                      </a:lnTo>
                      <a:lnTo>
                        <a:pt x="4" y="426"/>
                      </a:lnTo>
                      <a:lnTo>
                        <a:pt x="0" y="297"/>
                      </a:lnTo>
                      <a:lnTo>
                        <a:pt x="3" y="262"/>
                      </a:lnTo>
                      <a:lnTo>
                        <a:pt x="4" y="248"/>
                      </a:lnTo>
                      <a:lnTo>
                        <a:pt x="15" y="220"/>
                      </a:lnTo>
                      <a:lnTo>
                        <a:pt x="37" y="194"/>
                      </a:lnTo>
                      <a:lnTo>
                        <a:pt x="66" y="168"/>
                      </a:lnTo>
                      <a:lnTo>
                        <a:pt x="123" y="134"/>
                      </a:lnTo>
                      <a:lnTo>
                        <a:pt x="215" y="92"/>
                      </a:lnTo>
                      <a:lnTo>
                        <a:pt x="362" y="42"/>
                      </a:lnTo>
                      <a:lnTo>
                        <a:pt x="510" y="4"/>
                      </a:lnTo>
                      <a:lnTo>
                        <a:pt x="527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150"/>
                <p:cNvSpPr>
                  <a:spLocks/>
                </p:cNvSpPr>
                <p:nvPr/>
              </p:nvSpPr>
              <p:spPr bwMode="auto">
                <a:xfrm>
                  <a:off x="5248297" y="5828566"/>
                  <a:ext cx="308085" cy="63805"/>
                </a:xfrm>
                <a:custGeom>
                  <a:avLst/>
                  <a:gdLst>
                    <a:gd name="T0" fmla="*/ 0 w 676"/>
                    <a:gd name="T1" fmla="*/ 10 h 140"/>
                    <a:gd name="T2" fmla="*/ 16 w 676"/>
                    <a:gd name="T3" fmla="*/ 12 h 140"/>
                    <a:gd name="T4" fmla="*/ 110 w 676"/>
                    <a:gd name="T5" fmla="*/ 20 h 140"/>
                    <a:gd name="T6" fmla="*/ 184 w 676"/>
                    <a:gd name="T7" fmla="*/ 16 h 140"/>
                    <a:gd name="T8" fmla="*/ 218 w 676"/>
                    <a:gd name="T9" fmla="*/ 10 h 140"/>
                    <a:gd name="T10" fmla="*/ 265 w 676"/>
                    <a:gd name="T11" fmla="*/ 3 h 140"/>
                    <a:gd name="T12" fmla="*/ 392 w 676"/>
                    <a:gd name="T13" fmla="*/ 0 h 140"/>
                    <a:gd name="T14" fmla="*/ 523 w 676"/>
                    <a:gd name="T15" fmla="*/ 9 h 140"/>
                    <a:gd name="T16" fmla="*/ 616 w 676"/>
                    <a:gd name="T17" fmla="*/ 23 h 140"/>
                    <a:gd name="T18" fmla="*/ 633 w 676"/>
                    <a:gd name="T19" fmla="*/ 31 h 140"/>
                    <a:gd name="T20" fmla="*/ 649 w 676"/>
                    <a:gd name="T21" fmla="*/ 46 h 140"/>
                    <a:gd name="T22" fmla="*/ 674 w 676"/>
                    <a:gd name="T23" fmla="*/ 53 h 140"/>
                    <a:gd name="T24" fmla="*/ 676 w 676"/>
                    <a:gd name="T25" fmla="*/ 53 h 140"/>
                    <a:gd name="T26" fmla="*/ 676 w 676"/>
                    <a:gd name="T27" fmla="*/ 64 h 140"/>
                    <a:gd name="T28" fmla="*/ 657 w 676"/>
                    <a:gd name="T29" fmla="*/ 113 h 140"/>
                    <a:gd name="T30" fmla="*/ 630 w 676"/>
                    <a:gd name="T31" fmla="*/ 133 h 140"/>
                    <a:gd name="T32" fmla="*/ 605 w 676"/>
                    <a:gd name="T33" fmla="*/ 140 h 140"/>
                    <a:gd name="T34" fmla="*/ 589 w 676"/>
                    <a:gd name="T35" fmla="*/ 140 h 140"/>
                    <a:gd name="T36" fmla="*/ 486 w 676"/>
                    <a:gd name="T37" fmla="*/ 140 h 140"/>
                    <a:gd name="T38" fmla="*/ 221 w 676"/>
                    <a:gd name="T39" fmla="*/ 135 h 140"/>
                    <a:gd name="T40" fmla="*/ 78 w 676"/>
                    <a:gd name="T41" fmla="*/ 127 h 140"/>
                    <a:gd name="T42" fmla="*/ 44 w 676"/>
                    <a:gd name="T43" fmla="*/ 119 h 140"/>
                    <a:gd name="T44" fmla="*/ 27 w 676"/>
                    <a:gd name="T45" fmla="*/ 86 h 140"/>
                    <a:gd name="T46" fmla="*/ 2 w 676"/>
                    <a:gd name="T47" fmla="*/ 28 h 140"/>
                    <a:gd name="T48" fmla="*/ 0 w 676"/>
                    <a:gd name="T49" fmla="*/ 1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76" h="140">
                      <a:moveTo>
                        <a:pt x="0" y="10"/>
                      </a:moveTo>
                      <a:lnTo>
                        <a:pt x="16" y="12"/>
                      </a:lnTo>
                      <a:lnTo>
                        <a:pt x="110" y="20"/>
                      </a:lnTo>
                      <a:lnTo>
                        <a:pt x="184" y="16"/>
                      </a:lnTo>
                      <a:lnTo>
                        <a:pt x="218" y="10"/>
                      </a:lnTo>
                      <a:lnTo>
                        <a:pt x="265" y="3"/>
                      </a:lnTo>
                      <a:lnTo>
                        <a:pt x="392" y="0"/>
                      </a:lnTo>
                      <a:lnTo>
                        <a:pt x="523" y="9"/>
                      </a:lnTo>
                      <a:lnTo>
                        <a:pt x="616" y="23"/>
                      </a:lnTo>
                      <a:lnTo>
                        <a:pt x="633" y="31"/>
                      </a:lnTo>
                      <a:lnTo>
                        <a:pt x="649" y="46"/>
                      </a:lnTo>
                      <a:lnTo>
                        <a:pt x="674" y="53"/>
                      </a:lnTo>
                      <a:lnTo>
                        <a:pt x="676" y="53"/>
                      </a:lnTo>
                      <a:lnTo>
                        <a:pt x="676" y="64"/>
                      </a:lnTo>
                      <a:lnTo>
                        <a:pt x="657" y="113"/>
                      </a:lnTo>
                      <a:lnTo>
                        <a:pt x="630" y="133"/>
                      </a:lnTo>
                      <a:lnTo>
                        <a:pt x="605" y="140"/>
                      </a:lnTo>
                      <a:lnTo>
                        <a:pt x="589" y="140"/>
                      </a:lnTo>
                      <a:lnTo>
                        <a:pt x="486" y="140"/>
                      </a:lnTo>
                      <a:lnTo>
                        <a:pt x="221" y="135"/>
                      </a:lnTo>
                      <a:lnTo>
                        <a:pt x="78" y="127"/>
                      </a:lnTo>
                      <a:lnTo>
                        <a:pt x="44" y="119"/>
                      </a:lnTo>
                      <a:lnTo>
                        <a:pt x="27" y="86"/>
                      </a:lnTo>
                      <a:lnTo>
                        <a:pt x="2" y="28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151"/>
                <p:cNvSpPr>
                  <a:spLocks/>
                </p:cNvSpPr>
                <p:nvPr/>
              </p:nvSpPr>
              <p:spPr bwMode="auto">
                <a:xfrm>
                  <a:off x="5762379" y="2678446"/>
                  <a:ext cx="896909" cy="607054"/>
                </a:xfrm>
                <a:custGeom>
                  <a:avLst/>
                  <a:gdLst>
                    <a:gd name="T0" fmla="*/ 31 w 1969"/>
                    <a:gd name="T1" fmla="*/ 853 h 1333"/>
                    <a:gd name="T2" fmla="*/ 1035 w 1969"/>
                    <a:gd name="T3" fmla="*/ 1333 h 1333"/>
                    <a:gd name="T4" fmla="*/ 1080 w 1969"/>
                    <a:gd name="T5" fmla="*/ 1333 h 1333"/>
                    <a:gd name="T6" fmla="*/ 1953 w 1969"/>
                    <a:gd name="T7" fmla="*/ 677 h 1333"/>
                    <a:gd name="T8" fmla="*/ 1960 w 1969"/>
                    <a:gd name="T9" fmla="*/ 669 h 1333"/>
                    <a:gd name="T10" fmla="*/ 1969 w 1969"/>
                    <a:gd name="T11" fmla="*/ 646 h 1333"/>
                    <a:gd name="T12" fmla="*/ 1969 w 1969"/>
                    <a:gd name="T13" fmla="*/ 622 h 1333"/>
                    <a:gd name="T14" fmla="*/ 1960 w 1969"/>
                    <a:gd name="T15" fmla="*/ 599 h 1333"/>
                    <a:gd name="T16" fmla="*/ 1953 w 1969"/>
                    <a:gd name="T17" fmla="*/ 590 h 1333"/>
                    <a:gd name="T18" fmla="*/ 861 w 1969"/>
                    <a:gd name="T19" fmla="*/ 0 h 1333"/>
                    <a:gd name="T20" fmla="*/ 795 w 1969"/>
                    <a:gd name="T21" fmla="*/ 0 h 1333"/>
                    <a:gd name="T22" fmla="*/ 31 w 1969"/>
                    <a:gd name="T23" fmla="*/ 764 h 1333"/>
                    <a:gd name="T24" fmla="*/ 16 w 1969"/>
                    <a:gd name="T25" fmla="*/ 782 h 1333"/>
                    <a:gd name="T26" fmla="*/ 0 w 1969"/>
                    <a:gd name="T27" fmla="*/ 812 h 1333"/>
                    <a:gd name="T28" fmla="*/ 0 w 1969"/>
                    <a:gd name="T29" fmla="*/ 837 h 1333"/>
                    <a:gd name="T30" fmla="*/ 16 w 1969"/>
                    <a:gd name="T31" fmla="*/ 850 h 1333"/>
                    <a:gd name="T32" fmla="*/ 31 w 1969"/>
                    <a:gd name="T33" fmla="*/ 853 h 1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69" h="1333">
                      <a:moveTo>
                        <a:pt x="31" y="853"/>
                      </a:moveTo>
                      <a:lnTo>
                        <a:pt x="1035" y="1333"/>
                      </a:lnTo>
                      <a:lnTo>
                        <a:pt x="1080" y="1333"/>
                      </a:lnTo>
                      <a:lnTo>
                        <a:pt x="1953" y="677"/>
                      </a:lnTo>
                      <a:lnTo>
                        <a:pt x="1960" y="669"/>
                      </a:lnTo>
                      <a:lnTo>
                        <a:pt x="1969" y="646"/>
                      </a:lnTo>
                      <a:lnTo>
                        <a:pt x="1969" y="622"/>
                      </a:lnTo>
                      <a:lnTo>
                        <a:pt x="1960" y="599"/>
                      </a:lnTo>
                      <a:lnTo>
                        <a:pt x="1953" y="590"/>
                      </a:lnTo>
                      <a:lnTo>
                        <a:pt x="861" y="0"/>
                      </a:lnTo>
                      <a:lnTo>
                        <a:pt x="795" y="0"/>
                      </a:lnTo>
                      <a:lnTo>
                        <a:pt x="31" y="764"/>
                      </a:lnTo>
                      <a:lnTo>
                        <a:pt x="16" y="782"/>
                      </a:lnTo>
                      <a:lnTo>
                        <a:pt x="0" y="812"/>
                      </a:lnTo>
                      <a:lnTo>
                        <a:pt x="0" y="837"/>
                      </a:lnTo>
                      <a:lnTo>
                        <a:pt x="16" y="850"/>
                      </a:lnTo>
                      <a:lnTo>
                        <a:pt x="31" y="853"/>
                      </a:lnTo>
                      <a:close/>
                    </a:path>
                  </a:pathLst>
                </a:custGeom>
                <a:solidFill>
                  <a:srgbClr val="E0E2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152"/>
                <p:cNvSpPr>
                  <a:spLocks/>
                </p:cNvSpPr>
                <p:nvPr/>
              </p:nvSpPr>
              <p:spPr bwMode="auto">
                <a:xfrm>
                  <a:off x="5587372" y="2897204"/>
                  <a:ext cx="457569" cy="247926"/>
                </a:xfrm>
                <a:custGeom>
                  <a:avLst/>
                  <a:gdLst>
                    <a:gd name="T0" fmla="*/ 223 w 1003"/>
                    <a:gd name="T1" fmla="*/ 24 h 546"/>
                    <a:gd name="T2" fmla="*/ 303 w 1003"/>
                    <a:gd name="T3" fmla="*/ 29 h 546"/>
                    <a:gd name="T4" fmla="*/ 376 w 1003"/>
                    <a:gd name="T5" fmla="*/ 8 h 546"/>
                    <a:gd name="T6" fmla="*/ 501 w 1003"/>
                    <a:gd name="T7" fmla="*/ 0 h 546"/>
                    <a:gd name="T8" fmla="*/ 684 w 1003"/>
                    <a:gd name="T9" fmla="*/ 19 h 546"/>
                    <a:gd name="T10" fmla="*/ 770 w 1003"/>
                    <a:gd name="T11" fmla="*/ 24 h 546"/>
                    <a:gd name="T12" fmla="*/ 939 w 1003"/>
                    <a:gd name="T13" fmla="*/ 82 h 546"/>
                    <a:gd name="T14" fmla="*/ 1002 w 1003"/>
                    <a:gd name="T15" fmla="*/ 141 h 546"/>
                    <a:gd name="T16" fmla="*/ 1003 w 1003"/>
                    <a:gd name="T17" fmla="*/ 164 h 546"/>
                    <a:gd name="T18" fmla="*/ 981 w 1003"/>
                    <a:gd name="T19" fmla="*/ 191 h 546"/>
                    <a:gd name="T20" fmla="*/ 928 w 1003"/>
                    <a:gd name="T21" fmla="*/ 195 h 546"/>
                    <a:gd name="T22" fmla="*/ 851 w 1003"/>
                    <a:gd name="T23" fmla="*/ 175 h 546"/>
                    <a:gd name="T24" fmla="*/ 624 w 1003"/>
                    <a:gd name="T25" fmla="*/ 133 h 546"/>
                    <a:gd name="T26" fmla="*/ 589 w 1003"/>
                    <a:gd name="T27" fmla="*/ 153 h 546"/>
                    <a:gd name="T28" fmla="*/ 674 w 1003"/>
                    <a:gd name="T29" fmla="*/ 183 h 546"/>
                    <a:gd name="T30" fmla="*/ 742 w 1003"/>
                    <a:gd name="T31" fmla="*/ 196 h 546"/>
                    <a:gd name="T32" fmla="*/ 805 w 1003"/>
                    <a:gd name="T33" fmla="*/ 222 h 546"/>
                    <a:gd name="T34" fmla="*/ 903 w 1003"/>
                    <a:gd name="T35" fmla="*/ 261 h 546"/>
                    <a:gd name="T36" fmla="*/ 916 w 1003"/>
                    <a:gd name="T37" fmla="*/ 283 h 546"/>
                    <a:gd name="T38" fmla="*/ 914 w 1003"/>
                    <a:gd name="T39" fmla="*/ 331 h 546"/>
                    <a:gd name="T40" fmla="*/ 873 w 1003"/>
                    <a:gd name="T41" fmla="*/ 369 h 546"/>
                    <a:gd name="T42" fmla="*/ 851 w 1003"/>
                    <a:gd name="T43" fmla="*/ 385 h 546"/>
                    <a:gd name="T44" fmla="*/ 815 w 1003"/>
                    <a:gd name="T45" fmla="*/ 448 h 546"/>
                    <a:gd name="T46" fmla="*/ 761 w 1003"/>
                    <a:gd name="T47" fmla="*/ 461 h 546"/>
                    <a:gd name="T48" fmla="*/ 739 w 1003"/>
                    <a:gd name="T49" fmla="*/ 469 h 546"/>
                    <a:gd name="T50" fmla="*/ 663 w 1003"/>
                    <a:gd name="T51" fmla="*/ 538 h 546"/>
                    <a:gd name="T52" fmla="*/ 610 w 1003"/>
                    <a:gd name="T53" fmla="*/ 546 h 546"/>
                    <a:gd name="T54" fmla="*/ 400 w 1003"/>
                    <a:gd name="T55" fmla="*/ 546 h 546"/>
                    <a:gd name="T56" fmla="*/ 371 w 1003"/>
                    <a:gd name="T57" fmla="*/ 524 h 546"/>
                    <a:gd name="T58" fmla="*/ 204 w 1003"/>
                    <a:gd name="T59" fmla="*/ 437 h 546"/>
                    <a:gd name="T60" fmla="*/ 76 w 1003"/>
                    <a:gd name="T61" fmla="*/ 382 h 546"/>
                    <a:gd name="T62" fmla="*/ 217 w 1003"/>
                    <a:gd name="T63" fmla="*/ 22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03" h="546">
                      <a:moveTo>
                        <a:pt x="217" y="22"/>
                      </a:moveTo>
                      <a:lnTo>
                        <a:pt x="223" y="24"/>
                      </a:lnTo>
                      <a:lnTo>
                        <a:pt x="263" y="32"/>
                      </a:lnTo>
                      <a:lnTo>
                        <a:pt x="303" y="29"/>
                      </a:lnTo>
                      <a:lnTo>
                        <a:pt x="326" y="22"/>
                      </a:lnTo>
                      <a:lnTo>
                        <a:pt x="376" y="8"/>
                      </a:lnTo>
                      <a:lnTo>
                        <a:pt x="467" y="0"/>
                      </a:lnTo>
                      <a:lnTo>
                        <a:pt x="501" y="0"/>
                      </a:lnTo>
                      <a:lnTo>
                        <a:pt x="545" y="2"/>
                      </a:lnTo>
                      <a:lnTo>
                        <a:pt x="684" y="19"/>
                      </a:lnTo>
                      <a:lnTo>
                        <a:pt x="742" y="22"/>
                      </a:lnTo>
                      <a:lnTo>
                        <a:pt x="770" y="24"/>
                      </a:lnTo>
                      <a:lnTo>
                        <a:pt x="853" y="45"/>
                      </a:lnTo>
                      <a:lnTo>
                        <a:pt x="939" y="82"/>
                      </a:lnTo>
                      <a:lnTo>
                        <a:pt x="986" y="116"/>
                      </a:lnTo>
                      <a:lnTo>
                        <a:pt x="1002" y="141"/>
                      </a:lnTo>
                      <a:lnTo>
                        <a:pt x="1003" y="153"/>
                      </a:lnTo>
                      <a:lnTo>
                        <a:pt x="1003" y="164"/>
                      </a:lnTo>
                      <a:lnTo>
                        <a:pt x="996" y="181"/>
                      </a:lnTo>
                      <a:lnTo>
                        <a:pt x="981" y="191"/>
                      </a:lnTo>
                      <a:lnTo>
                        <a:pt x="963" y="196"/>
                      </a:lnTo>
                      <a:lnTo>
                        <a:pt x="928" y="195"/>
                      </a:lnTo>
                      <a:lnTo>
                        <a:pt x="875" y="183"/>
                      </a:lnTo>
                      <a:lnTo>
                        <a:pt x="851" y="175"/>
                      </a:lnTo>
                      <a:lnTo>
                        <a:pt x="788" y="158"/>
                      </a:lnTo>
                      <a:lnTo>
                        <a:pt x="624" y="133"/>
                      </a:lnTo>
                      <a:lnTo>
                        <a:pt x="589" y="131"/>
                      </a:lnTo>
                      <a:lnTo>
                        <a:pt x="589" y="153"/>
                      </a:lnTo>
                      <a:lnTo>
                        <a:pt x="603" y="158"/>
                      </a:lnTo>
                      <a:lnTo>
                        <a:pt x="674" y="183"/>
                      </a:lnTo>
                      <a:lnTo>
                        <a:pt x="723" y="195"/>
                      </a:lnTo>
                      <a:lnTo>
                        <a:pt x="742" y="196"/>
                      </a:lnTo>
                      <a:lnTo>
                        <a:pt x="754" y="205"/>
                      </a:lnTo>
                      <a:lnTo>
                        <a:pt x="805" y="222"/>
                      </a:lnTo>
                      <a:lnTo>
                        <a:pt x="867" y="243"/>
                      </a:lnTo>
                      <a:lnTo>
                        <a:pt x="903" y="261"/>
                      </a:lnTo>
                      <a:lnTo>
                        <a:pt x="915" y="276"/>
                      </a:lnTo>
                      <a:lnTo>
                        <a:pt x="916" y="283"/>
                      </a:lnTo>
                      <a:lnTo>
                        <a:pt x="916" y="301"/>
                      </a:lnTo>
                      <a:lnTo>
                        <a:pt x="914" y="331"/>
                      </a:lnTo>
                      <a:lnTo>
                        <a:pt x="901" y="356"/>
                      </a:lnTo>
                      <a:lnTo>
                        <a:pt x="873" y="369"/>
                      </a:lnTo>
                      <a:lnTo>
                        <a:pt x="851" y="372"/>
                      </a:lnTo>
                      <a:lnTo>
                        <a:pt x="851" y="385"/>
                      </a:lnTo>
                      <a:lnTo>
                        <a:pt x="831" y="432"/>
                      </a:lnTo>
                      <a:lnTo>
                        <a:pt x="815" y="448"/>
                      </a:lnTo>
                      <a:lnTo>
                        <a:pt x="792" y="459"/>
                      </a:lnTo>
                      <a:lnTo>
                        <a:pt x="761" y="461"/>
                      </a:lnTo>
                      <a:lnTo>
                        <a:pt x="742" y="459"/>
                      </a:lnTo>
                      <a:lnTo>
                        <a:pt x="739" y="469"/>
                      </a:lnTo>
                      <a:lnTo>
                        <a:pt x="701" y="518"/>
                      </a:lnTo>
                      <a:lnTo>
                        <a:pt x="663" y="538"/>
                      </a:lnTo>
                      <a:lnTo>
                        <a:pt x="630" y="545"/>
                      </a:lnTo>
                      <a:lnTo>
                        <a:pt x="610" y="546"/>
                      </a:lnTo>
                      <a:lnTo>
                        <a:pt x="414" y="546"/>
                      </a:lnTo>
                      <a:lnTo>
                        <a:pt x="400" y="546"/>
                      </a:lnTo>
                      <a:lnTo>
                        <a:pt x="384" y="538"/>
                      </a:lnTo>
                      <a:lnTo>
                        <a:pt x="371" y="524"/>
                      </a:lnTo>
                      <a:lnTo>
                        <a:pt x="326" y="502"/>
                      </a:lnTo>
                      <a:lnTo>
                        <a:pt x="204" y="437"/>
                      </a:lnTo>
                      <a:lnTo>
                        <a:pt x="174" y="415"/>
                      </a:lnTo>
                      <a:lnTo>
                        <a:pt x="76" y="382"/>
                      </a:lnTo>
                      <a:lnTo>
                        <a:pt x="0" y="350"/>
                      </a:lnTo>
                      <a:lnTo>
                        <a:pt x="217" y="22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153"/>
                <p:cNvSpPr>
                  <a:spLocks/>
                </p:cNvSpPr>
                <p:nvPr/>
              </p:nvSpPr>
              <p:spPr bwMode="auto">
                <a:xfrm>
                  <a:off x="5826183" y="3026636"/>
                  <a:ext cx="138547" cy="40106"/>
                </a:xfrm>
                <a:custGeom>
                  <a:avLst/>
                  <a:gdLst>
                    <a:gd name="T0" fmla="*/ 306 w 306"/>
                    <a:gd name="T1" fmla="*/ 89 h 89"/>
                    <a:gd name="T2" fmla="*/ 306 w 306"/>
                    <a:gd name="T3" fmla="*/ 89 h 89"/>
                    <a:gd name="T4" fmla="*/ 262 w 306"/>
                    <a:gd name="T5" fmla="*/ 89 h 89"/>
                    <a:gd name="T6" fmla="*/ 219 w 306"/>
                    <a:gd name="T7" fmla="*/ 89 h 89"/>
                    <a:gd name="T8" fmla="*/ 203 w 306"/>
                    <a:gd name="T9" fmla="*/ 89 h 89"/>
                    <a:gd name="T10" fmla="*/ 169 w 306"/>
                    <a:gd name="T11" fmla="*/ 80 h 89"/>
                    <a:gd name="T12" fmla="*/ 154 w 306"/>
                    <a:gd name="T13" fmla="*/ 67 h 89"/>
                    <a:gd name="T14" fmla="*/ 136 w 306"/>
                    <a:gd name="T15" fmla="*/ 67 h 89"/>
                    <a:gd name="T16" fmla="*/ 104 w 306"/>
                    <a:gd name="T17" fmla="*/ 58 h 89"/>
                    <a:gd name="T18" fmla="*/ 87 w 306"/>
                    <a:gd name="T19" fmla="*/ 45 h 89"/>
                    <a:gd name="T20" fmla="*/ 71 w 306"/>
                    <a:gd name="T21" fmla="*/ 45 h 89"/>
                    <a:gd name="T22" fmla="*/ 52 w 306"/>
                    <a:gd name="T23" fmla="*/ 40 h 89"/>
                    <a:gd name="T24" fmla="*/ 44 w 306"/>
                    <a:gd name="T25" fmla="*/ 30 h 89"/>
                    <a:gd name="T26" fmla="*/ 44 w 306"/>
                    <a:gd name="T27" fmla="*/ 22 h 89"/>
                    <a:gd name="T28" fmla="*/ 27 w 306"/>
                    <a:gd name="T29" fmla="*/ 20 h 89"/>
                    <a:gd name="T30" fmla="*/ 2 w 306"/>
                    <a:gd name="T31" fmla="*/ 4 h 89"/>
                    <a:gd name="T32" fmla="*/ 0 w 306"/>
                    <a:gd name="T33" fmla="*/ 0 h 89"/>
                    <a:gd name="T34" fmla="*/ 22 w 306"/>
                    <a:gd name="T35" fmla="*/ 0 h 89"/>
                    <a:gd name="T36" fmla="*/ 66 w 306"/>
                    <a:gd name="T37" fmla="*/ 0 h 89"/>
                    <a:gd name="T38" fmla="*/ 109 w 306"/>
                    <a:gd name="T39" fmla="*/ 0 h 89"/>
                    <a:gd name="T40" fmla="*/ 125 w 306"/>
                    <a:gd name="T41" fmla="*/ 0 h 89"/>
                    <a:gd name="T42" fmla="*/ 158 w 306"/>
                    <a:gd name="T43" fmla="*/ 9 h 89"/>
                    <a:gd name="T44" fmla="*/ 174 w 306"/>
                    <a:gd name="T45" fmla="*/ 22 h 89"/>
                    <a:gd name="T46" fmla="*/ 192 w 306"/>
                    <a:gd name="T47" fmla="*/ 22 h 89"/>
                    <a:gd name="T48" fmla="*/ 224 w 306"/>
                    <a:gd name="T49" fmla="*/ 31 h 89"/>
                    <a:gd name="T50" fmla="*/ 241 w 306"/>
                    <a:gd name="T51" fmla="*/ 45 h 89"/>
                    <a:gd name="T52" fmla="*/ 257 w 306"/>
                    <a:gd name="T53" fmla="*/ 45 h 89"/>
                    <a:gd name="T54" fmla="*/ 276 w 306"/>
                    <a:gd name="T55" fmla="*/ 49 h 89"/>
                    <a:gd name="T56" fmla="*/ 284 w 306"/>
                    <a:gd name="T57" fmla="*/ 59 h 89"/>
                    <a:gd name="T58" fmla="*/ 284 w 306"/>
                    <a:gd name="T59" fmla="*/ 67 h 89"/>
                    <a:gd name="T60" fmla="*/ 306 w 306"/>
                    <a:gd name="T61" fmla="*/ 89 h 89"/>
                    <a:gd name="T62" fmla="*/ 306 w 306"/>
                    <a:gd name="T6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06" h="89">
                      <a:moveTo>
                        <a:pt x="306" y="89"/>
                      </a:moveTo>
                      <a:lnTo>
                        <a:pt x="306" y="89"/>
                      </a:lnTo>
                      <a:lnTo>
                        <a:pt x="262" y="89"/>
                      </a:lnTo>
                      <a:lnTo>
                        <a:pt x="219" y="89"/>
                      </a:lnTo>
                      <a:lnTo>
                        <a:pt x="203" y="89"/>
                      </a:lnTo>
                      <a:lnTo>
                        <a:pt x="169" y="80"/>
                      </a:lnTo>
                      <a:lnTo>
                        <a:pt x="154" y="67"/>
                      </a:lnTo>
                      <a:lnTo>
                        <a:pt x="136" y="67"/>
                      </a:lnTo>
                      <a:lnTo>
                        <a:pt x="104" y="58"/>
                      </a:lnTo>
                      <a:lnTo>
                        <a:pt x="87" y="45"/>
                      </a:lnTo>
                      <a:lnTo>
                        <a:pt x="71" y="45"/>
                      </a:lnTo>
                      <a:lnTo>
                        <a:pt x="52" y="40"/>
                      </a:lnTo>
                      <a:lnTo>
                        <a:pt x="44" y="30"/>
                      </a:lnTo>
                      <a:lnTo>
                        <a:pt x="44" y="22"/>
                      </a:lnTo>
                      <a:lnTo>
                        <a:pt x="27" y="2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66" y="0"/>
                      </a:lnTo>
                      <a:lnTo>
                        <a:pt x="109" y="0"/>
                      </a:lnTo>
                      <a:lnTo>
                        <a:pt x="125" y="0"/>
                      </a:lnTo>
                      <a:lnTo>
                        <a:pt x="158" y="9"/>
                      </a:lnTo>
                      <a:lnTo>
                        <a:pt x="174" y="22"/>
                      </a:lnTo>
                      <a:lnTo>
                        <a:pt x="192" y="22"/>
                      </a:lnTo>
                      <a:lnTo>
                        <a:pt x="224" y="31"/>
                      </a:lnTo>
                      <a:lnTo>
                        <a:pt x="241" y="45"/>
                      </a:lnTo>
                      <a:lnTo>
                        <a:pt x="257" y="45"/>
                      </a:lnTo>
                      <a:lnTo>
                        <a:pt x="276" y="49"/>
                      </a:lnTo>
                      <a:lnTo>
                        <a:pt x="284" y="59"/>
                      </a:lnTo>
                      <a:lnTo>
                        <a:pt x="284" y="67"/>
                      </a:lnTo>
                      <a:lnTo>
                        <a:pt x="306" y="89"/>
                      </a:lnTo>
                      <a:lnTo>
                        <a:pt x="306" y="89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154"/>
                <p:cNvSpPr>
                  <a:spLocks/>
                </p:cNvSpPr>
                <p:nvPr/>
              </p:nvSpPr>
              <p:spPr bwMode="auto">
                <a:xfrm>
                  <a:off x="5806130" y="3095910"/>
                  <a:ext cx="109379" cy="9115"/>
                </a:xfrm>
                <a:custGeom>
                  <a:avLst/>
                  <a:gdLst>
                    <a:gd name="T0" fmla="*/ 240 w 240"/>
                    <a:gd name="T1" fmla="*/ 22 h 22"/>
                    <a:gd name="T2" fmla="*/ 197 w 240"/>
                    <a:gd name="T3" fmla="*/ 22 h 22"/>
                    <a:gd name="T4" fmla="*/ 109 w 240"/>
                    <a:gd name="T5" fmla="*/ 22 h 22"/>
                    <a:gd name="T6" fmla="*/ 90 w 240"/>
                    <a:gd name="T7" fmla="*/ 22 h 22"/>
                    <a:gd name="T8" fmla="*/ 53 w 240"/>
                    <a:gd name="T9" fmla="*/ 16 h 22"/>
                    <a:gd name="T10" fmla="*/ 31 w 240"/>
                    <a:gd name="T11" fmla="*/ 7 h 22"/>
                    <a:gd name="T12" fmla="*/ 21 w 240"/>
                    <a:gd name="T13" fmla="*/ 0 h 22"/>
                    <a:gd name="T14" fmla="*/ 0 w 240"/>
                    <a:gd name="T15" fmla="*/ 0 h 22"/>
                    <a:gd name="T16" fmla="*/ 0 w 240"/>
                    <a:gd name="T17" fmla="*/ 0 h 22"/>
                    <a:gd name="T18" fmla="*/ 0 w 240"/>
                    <a:gd name="T19" fmla="*/ 0 h 22"/>
                    <a:gd name="T20" fmla="*/ 21 w 240"/>
                    <a:gd name="T21" fmla="*/ 0 h 22"/>
                    <a:gd name="T22" fmla="*/ 38 w 240"/>
                    <a:gd name="T23" fmla="*/ 0 h 22"/>
                    <a:gd name="T24" fmla="*/ 79 w 240"/>
                    <a:gd name="T25" fmla="*/ 7 h 22"/>
                    <a:gd name="T26" fmla="*/ 109 w 240"/>
                    <a:gd name="T27" fmla="*/ 22 h 22"/>
                    <a:gd name="T28" fmla="*/ 197 w 240"/>
                    <a:gd name="T29" fmla="*/ 22 h 22"/>
                    <a:gd name="T30" fmla="*/ 210 w 240"/>
                    <a:gd name="T31" fmla="*/ 7 h 22"/>
                    <a:gd name="T32" fmla="*/ 226 w 240"/>
                    <a:gd name="T33" fmla="*/ 7 h 22"/>
                    <a:gd name="T34" fmla="*/ 240 w 240"/>
                    <a:gd name="T35" fmla="*/ 22 h 22"/>
                    <a:gd name="T36" fmla="*/ 240 w 240"/>
                    <a:gd name="T37" fmla="*/ 11 h 22"/>
                    <a:gd name="T38" fmla="*/ 240 w 240"/>
                    <a:gd name="T39" fmla="*/ 16 h 22"/>
                    <a:gd name="T40" fmla="*/ 240 w 240"/>
                    <a:gd name="T4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0" h="22">
                      <a:moveTo>
                        <a:pt x="240" y="22"/>
                      </a:moveTo>
                      <a:lnTo>
                        <a:pt x="197" y="22"/>
                      </a:lnTo>
                      <a:lnTo>
                        <a:pt x="109" y="22"/>
                      </a:lnTo>
                      <a:lnTo>
                        <a:pt x="90" y="22"/>
                      </a:lnTo>
                      <a:lnTo>
                        <a:pt x="53" y="16"/>
                      </a:lnTo>
                      <a:lnTo>
                        <a:pt x="31" y="7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38" y="0"/>
                      </a:lnTo>
                      <a:lnTo>
                        <a:pt x="79" y="7"/>
                      </a:lnTo>
                      <a:lnTo>
                        <a:pt x="109" y="22"/>
                      </a:lnTo>
                      <a:lnTo>
                        <a:pt x="197" y="22"/>
                      </a:lnTo>
                      <a:lnTo>
                        <a:pt x="210" y="7"/>
                      </a:lnTo>
                      <a:lnTo>
                        <a:pt x="226" y="7"/>
                      </a:lnTo>
                      <a:lnTo>
                        <a:pt x="240" y="22"/>
                      </a:lnTo>
                      <a:lnTo>
                        <a:pt x="240" y="11"/>
                      </a:lnTo>
                      <a:lnTo>
                        <a:pt x="240" y="16"/>
                      </a:lnTo>
                      <a:lnTo>
                        <a:pt x="240" y="22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8" name="Freeform 155"/>
                <p:cNvSpPr>
                  <a:spLocks/>
                </p:cNvSpPr>
                <p:nvPr/>
              </p:nvSpPr>
              <p:spPr bwMode="auto">
                <a:xfrm>
                  <a:off x="4947504" y="1910969"/>
                  <a:ext cx="789353" cy="1245099"/>
                </a:xfrm>
                <a:custGeom>
                  <a:avLst/>
                  <a:gdLst>
                    <a:gd name="T0" fmla="*/ 1565 w 1730"/>
                    <a:gd name="T1" fmla="*/ 2293 h 2730"/>
                    <a:gd name="T2" fmla="*/ 1428 w 1730"/>
                    <a:gd name="T3" fmla="*/ 2497 h 2730"/>
                    <a:gd name="T4" fmla="*/ 1374 w 1730"/>
                    <a:gd name="T5" fmla="*/ 2630 h 2730"/>
                    <a:gd name="T6" fmla="*/ 1360 w 1730"/>
                    <a:gd name="T7" fmla="*/ 2730 h 2730"/>
                    <a:gd name="T8" fmla="*/ 748 w 1730"/>
                    <a:gd name="T9" fmla="*/ 2380 h 2730"/>
                    <a:gd name="T10" fmla="*/ 520 w 1730"/>
                    <a:gd name="T11" fmla="*/ 2243 h 2730"/>
                    <a:gd name="T12" fmla="*/ 377 w 1730"/>
                    <a:gd name="T13" fmla="*/ 2141 h 2730"/>
                    <a:gd name="T14" fmla="*/ 323 w 1730"/>
                    <a:gd name="T15" fmla="*/ 2088 h 2730"/>
                    <a:gd name="T16" fmla="*/ 295 w 1730"/>
                    <a:gd name="T17" fmla="*/ 2061 h 2730"/>
                    <a:gd name="T18" fmla="*/ 221 w 1730"/>
                    <a:gd name="T19" fmla="*/ 1958 h 2730"/>
                    <a:gd name="T20" fmla="*/ 150 w 1730"/>
                    <a:gd name="T21" fmla="*/ 1804 h 2730"/>
                    <a:gd name="T22" fmla="*/ 93 w 1730"/>
                    <a:gd name="T23" fmla="*/ 1624 h 2730"/>
                    <a:gd name="T24" fmla="*/ 71 w 1730"/>
                    <a:gd name="T25" fmla="*/ 1485 h 2730"/>
                    <a:gd name="T26" fmla="*/ 26 w 1730"/>
                    <a:gd name="T27" fmla="*/ 1142 h 2730"/>
                    <a:gd name="T28" fmla="*/ 0 w 1730"/>
                    <a:gd name="T29" fmla="*/ 704 h 2730"/>
                    <a:gd name="T30" fmla="*/ 6 w 1730"/>
                    <a:gd name="T31" fmla="*/ 569 h 2730"/>
                    <a:gd name="T32" fmla="*/ 38 w 1730"/>
                    <a:gd name="T33" fmla="*/ 395 h 2730"/>
                    <a:gd name="T34" fmla="*/ 104 w 1730"/>
                    <a:gd name="T35" fmla="*/ 207 h 2730"/>
                    <a:gd name="T36" fmla="*/ 184 w 1730"/>
                    <a:gd name="T37" fmla="*/ 75 h 2730"/>
                    <a:gd name="T38" fmla="*/ 269 w 1730"/>
                    <a:gd name="T39" fmla="*/ 6 h 2730"/>
                    <a:gd name="T40" fmla="*/ 298 w 1730"/>
                    <a:gd name="T41" fmla="*/ 0 h 2730"/>
                    <a:gd name="T42" fmla="*/ 457 w 1730"/>
                    <a:gd name="T43" fmla="*/ 34 h 2730"/>
                    <a:gd name="T44" fmla="*/ 563 w 1730"/>
                    <a:gd name="T45" fmla="*/ 105 h 2730"/>
                    <a:gd name="T46" fmla="*/ 618 w 1730"/>
                    <a:gd name="T47" fmla="*/ 196 h 2730"/>
                    <a:gd name="T48" fmla="*/ 653 w 1730"/>
                    <a:gd name="T49" fmla="*/ 338 h 2730"/>
                    <a:gd name="T50" fmla="*/ 741 w 1730"/>
                    <a:gd name="T51" fmla="*/ 871 h 2730"/>
                    <a:gd name="T52" fmla="*/ 745 w 1730"/>
                    <a:gd name="T53" fmla="*/ 1009 h 2730"/>
                    <a:gd name="T54" fmla="*/ 739 w 1730"/>
                    <a:gd name="T55" fmla="*/ 1491 h 2730"/>
                    <a:gd name="T56" fmla="*/ 748 w 1730"/>
                    <a:gd name="T57" fmla="*/ 1572 h 2730"/>
                    <a:gd name="T58" fmla="*/ 909 w 1730"/>
                    <a:gd name="T59" fmla="*/ 1723 h 2730"/>
                    <a:gd name="T60" fmla="*/ 1011 w 1730"/>
                    <a:gd name="T61" fmla="*/ 1835 h 2730"/>
                    <a:gd name="T62" fmla="*/ 1163 w 1730"/>
                    <a:gd name="T63" fmla="*/ 1932 h 2730"/>
                    <a:gd name="T64" fmla="*/ 1404 w 1730"/>
                    <a:gd name="T65" fmla="*/ 2052 h 2730"/>
                    <a:gd name="T66" fmla="*/ 1730 w 1730"/>
                    <a:gd name="T67" fmla="*/ 2184 h 2730"/>
                    <a:gd name="T68" fmla="*/ 1681 w 1730"/>
                    <a:gd name="T69" fmla="*/ 2182 h 2730"/>
                    <a:gd name="T70" fmla="*/ 1600 w 1730"/>
                    <a:gd name="T71" fmla="*/ 2249 h 2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730" h="2730">
                      <a:moveTo>
                        <a:pt x="1600" y="2249"/>
                      </a:moveTo>
                      <a:lnTo>
                        <a:pt x="1565" y="2293"/>
                      </a:lnTo>
                      <a:lnTo>
                        <a:pt x="1485" y="2402"/>
                      </a:lnTo>
                      <a:lnTo>
                        <a:pt x="1428" y="2497"/>
                      </a:lnTo>
                      <a:lnTo>
                        <a:pt x="1398" y="2563"/>
                      </a:lnTo>
                      <a:lnTo>
                        <a:pt x="1374" y="2630"/>
                      </a:lnTo>
                      <a:lnTo>
                        <a:pt x="1361" y="2697"/>
                      </a:lnTo>
                      <a:lnTo>
                        <a:pt x="1360" y="2730"/>
                      </a:lnTo>
                      <a:lnTo>
                        <a:pt x="1109" y="2588"/>
                      </a:lnTo>
                      <a:lnTo>
                        <a:pt x="748" y="2380"/>
                      </a:lnTo>
                      <a:lnTo>
                        <a:pt x="672" y="2340"/>
                      </a:lnTo>
                      <a:lnTo>
                        <a:pt x="520" y="2243"/>
                      </a:lnTo>
                      <a:lnTo>
                        <a:pt x="420" y="2174"/>
                      </a:lnTo>
                      <a:lnTo>
                        <a:pt x="377" y="2141"/>
                      </a:lnTo>
                      <a:lnTo>
                        <a:pt x="339" y="2112"/>
                      </a:lnTo>
                      <a:lnTo>
                        <a:pt x="323" y="2088"/>
                      </a:lnTo>
                      <a:lnTo>
                        <a:pt x="312" y="2074"/>
                      </a:lnTo>
                      <a:lnTo>
                        <a:pt x="295" y="2061"/>
                      </a:lnTo>
                      <a:lnTo>
                        <a:pt x="259" y="2017"/>
                      </a:lnTo>
                      <a:lnTo>
                        <a:pt x="221" y="1958"/>
                      </a:lnTo>
                      <a:lnTo>
                        <a:pt x="184" y="1885"/>
                      </a:lnTo>
                      <a:lnTo>
                        <a:pt x="150" y="1804"/>
                      </a:lnTo>
                      <a:lnTo>
                        <a:pt x="119" y="1716"/>
                      </a:lnTo>
                      <a:lnTo>
                        <a:pt x="93" y="1624"/>
                      </a:lnTo>
                      <a:lnTo>
                        <a:pt x="76" y="1530"/>
                      </a:lnTo>
                      <a:lnTo>
                        <a:pt x="71" y="1485"/>
                      </a:lnTo>
                      <a:lnTo>
                        <a:pt x="55" y="1388"/>
                      </a:lnTo>
                      <a:lnTo>
                        <a:pt x="26" y="1142"/>
                      </a:lnTo>
                      <a:lnTo>
                        <a:pt x="5" y="879"/>
                      </a:lnTo>
                      <a:lnTo>
                        <a:pt x="0" y="704"/>
                      </a:lnTo>
                      <a:lnTo>
                        <a:pt x="2" y="607"/>
                      </a:lnTo>
                      <a:lnTo>
                        <a:pt x="6" y="569"/>
                      </a:lnTo>
                      <a:lnTo>
                        <a:pt x="15" y="507"/>
                      </a:lnTo>
                      <a:lnTo>
                        <a:pt x="38" y="395"/>
                      </a:lnTo>
                      <a:lnTo>
                        <a:pt x="69" y="295"/>
                      </a:lnTo>
                      <a:lnTo>
                        <a:pt x="104" y="207"/>
                      </a:lnTo>
                      <a:lnTo>
                        <a:pt x="142" y="134"/>
                      </a:lnTo>
                      <a:lnTo>
                        <a:pt x="184" y="75"/>
                      </a:lnTo>
                      <a:lnTo>
                        <a:pt x="227" y="32"/>
                      </a:lnTo>
                      <a:lnTo>
                        <a:pt x="269" y="6"/>
                      </a:lnTo>
                      <a:lnTo>
                        <a:pt x="290" y="0"/>
                      </a:lnTo>
                      <a:lnTo>
                        <a:pt x="298" y="0"/>
                      </a:lnTo>
                      <a:lnTo>
                        <a:pt x="375" y="10"/>
                      </a:lnTo>
                      <a:lnTo>
                        <a:pt x="457" y="34"/>
                      </a:lnTo>
                      <a:lnTo>
                        <a:pt x="512" y="64"/>
                      </a:lnTo>
                      <a:lnTo>
                        <a:pt x="563" y="105"/>
                      </a:lnTo>
                      <a:lnTo>
                        <a:pt x="603" y="162"/>
                      </a:lnTo>
                      <a:lnTo>
                        <a:pt x="618" y="196"/>
                      </a:lnTo>
                      <a:lnTo>
                        <a:pt x="630" y="236"/>
                      </a:lnTo>
                      <a:lnTo>
                        <a:pt x="653" y="338"/>
                      </a:lnTo>
                      <a:lnTo>
                        <a:pt x="688" y="518"/>
                      </a:lnTo>
                      <a:lnTo>
                        <a:pt x="741" y="871"/>
                      </a:lnTo>
                      <a:lnTo>
                        <a:pt x="748" y="939"/>
                      </a:lnTo>
                      <a:lnTo>
                        <a:pt x="745" y="1009"/>
                      </a:lnTo>
                      <a:lnTo>
                        <a:pt x="738" y="1345"/>
                      </a:lnTo>
                      <a:lnTo>
                        <a:pt x="739" y="1491"/>
                      </a:lnTo>
                      <a:lnTo>
                        <a:pt x="744" y="1556"/>
                      </a:lnTo>
                      <a:lnTo>
                        <a:pt x="748" y="1572"/>
                      </a:lnTo>
                      <a:lnTo>
                        <a:pt x="775" y="1597"/>
                      </a:lnTo>
                      <a:lnTo>
                        <a:pt x="909" y="1723"/>
                      </a:lnTo>
                      <a:lnTo>
                        <a:pt x="989" y="1805"/>
                      </a:lnTo>
                      <a:lnTo>
                        <a:pt x="1011" y="1835"/>
                      </a:lnTo>
                      <a:lnTo>
                        <a:pt x="1043" y="1862"/>
                      </a:lnTo>
                      <a:lnTo>
                        <a:pt x="1163" y="1932"/>
                      </a:lnTo>
                      <a:lnTo>
                        <a:pt x="1362" y="2034"/>
                      </a:lnTo>
                      <a:lnTo>
                        <a:pt x="1404" y="2052"/>
                      </a:lnTo>
                      <a:lnTo>
                        <a:pt x="1665" y="2162"/>
                      </a:lnTo>
                      <a:lnTo>
                        <a:pt x="1730" y="2184"/>
                      </a:lnTo>
                      <a:lnTo>
                        <a:pt x="1715" y="2178"/>
                      </a:lnTo>
                      <a:lnTo>
                        <a:pt x="1681" y="2182"/>
                      </a:lnTo>
                      <a:lnTo>
                        <a:pt x="1632" y="2217"/>
                      </a:lnTo>
                      <a:lnTo>
                        <a:pt x="1600" y="2249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Group 4"/>
              <p:cNvGrpSpPr>
                <a:grpSpLocks noChangeAspect="1"/>
              </p:cNvGrpSpPr>
              <p:nvPr/>
            </p:nvGrpSpPr>
            <p:grpSpPr bwMode="auto">
              <a:xfrm flipH="1">
                <a:off x="12350793" y="-133363"/>
                <a:ext cx="1246257" cy="4653828"/>
                <a:chOff x="-220" y="231"/>
                <a:chExt cx="1095" cy="4089"/>
              </a:xfrm>
            </p:grpSpPr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363" y="3773"/>
                  <a:ext cx="512" cy="205"/>
                </a:xfrm>
                <a:custGeom>
                  <a:avLst/>
                  <a:gdLst>
                    <a:gd name="T0" fmla="*/ 1511 w 1536"/>
                    <a:gd name="T1" fmla="*/ 487 h 615"/>
                    <a:gd name="T2" fmla="*/ 1536 w 1536"/>
                    <a:gd name="T3" fmla="*/ 437 h 615"/>
                    <a:gd name="T4" fmla="*/ 1535 w 1536"/>
                    <a:gd name="T5" fmla="*/ 432 h 615"/>
                    <a:gd name="T6" fmla="*/ 1519 w 1536"/>
                    <a:gd name="T7" fmla="*/ 395 h 615"/>
                    <a:gd name="T8" fmla="*/ 1489 w 1536"/>
                    <a:gd name="T9" fmla="*/ 356 h 615"/>
                    <a:gd name="T10" fmla="*/ 1459 w 1536"/>
                    <a:gd name="T11" fmla="*/ 329 h 615"/>
                    <a:gd name="T12" fmla="*/ 1417 w 1536"/>
                    <a:gd name="T13" fmla="*/ 306 h 615"/>
                    <a:gd name="T14" fmla="*/ 1364 w 1536"/>
                    <a:gd name="T15" fmla="*/ 288 h 615"/>
                    <a:gd name="T16" fmla="*/ 1331 w 1536"/>
                    <a:gd name="T17" fmla="*/ 283 h 615"/>
                    <a:gd name="T18" fmla="*/ 1267 w 1536"/>
                    <a:gd name="T19" fmla="*/ 274 h 615"/>
                    <a:gd name="T20" fmla="*/ 1165 w 1536"/>
                    <a:gd name="T21" fmla="*/ 270 h 615"/>
                    <a:gd name="T22" fmla="*/ 1083 w 1536"/>
                    <a:gd name="T23" fmla="*/ 270 h 615"/>
                    <a:gd name="T24" fmla="*/ 1011 w 1536"/>
                    <a:gd name="T25" fmla="*/ 265 h 615"/>
                    <a:gd name="T26" fmla="*/ 972 w 1536"/>
                    <a:gd name="T27" fmla="*/ 257 h 615"/>
                    <a:gd name="T28" fmla="*/ 952 w 1536"/>
                    <a:gd name="T29" fmla="*/ 251 h 615"/>
                    <a:gd name="T30" fmla="*/ 902 w 1536"/>
                    <a:gd name="T31" fmla="*/ 224 h 615"/>
                    <a:gd name="T32" fmla="*/ 815 w 1536"/>
                    <a:gd name="T33" fmla="*/ 166 h 615"/>
                    <a:gd name="T34" fmla="*/ 647 w 1536"/>
                    <a:gd name="T35" fmla="*/ 29 h 615"/>
                    <a:gd name="T36" fmla="*/ 615 w 1536"/>
                    <a:gd name="T37" fmla="*/ 0 h 615"/>
                    <a:gd name="T38" fmla="*/ 0 w 1536"/>
                    <a:gd name="T39" fmla="*/ 180 h 615"/>
                    <a:gd name="T40" fmla="*/ 0 w 1536"/>
                    <a:gd name="T41" fmla="*/ 615 h 615"/>
                    <a:gd name="T42" fmla="*/ 35 w 1536"/>
                    <a:gd name="T43" fmla="*/ 605 h 615"/>
                    <a:gd name="T44" fmla="*/ 218 w 1536"/>
                    <a:gd name="T45" fmla="*/ 562 h 615"/>
                    <a:gd name="T46" fmla="*/ 340 w 1536"/>
                    <a:gd name="T47" fmla="*/ 540 h 615"/>
                    <a:gd name="T48" fmla="*/ 385 w 1536"/>
                    <a:gd name="T49" fmla="*/ 539 h 615"/>
                    <a:gd name="T50" fmla="*/ 522 w 1536"/>
                    <a:gd name="T51" fmla="*/ 552 h 615"/>
                    <a:gd name="T52" fmla="*/ 929 w 1536"/>
                    <a:gd name="T53" fmla="*/ 591 h 615"/>
                    <a:gd name="T54" fmla="*/ 1118 w 1536"/>
                    <a:gd name="T55" fmla="*/ 591 h 615"/>
                    <a:gd name="T56" fmla="*/ 1218 w 1536"/>
                    <a:gd name="T57" fmla="*/ 578 h 615"/>
                    <a:gd name="T58" fmla="*/ 1254 w 1536"/>
                    <a:gd name="T59" fmla="*/ 565 h 615"/>
                    <a:gd name="T60" fmla="*/ 1401 w 1536"/>
                    <a:gd name="T61" fmla="*/ 529 h 615"/>
                    <a:gd name="T62" fmla="*/ 1508 w 1536"/>
                    <a:gd name="T63" fmla="*/ 490 h 615"/>
                    <a:gd name="T64" fmla="*/ 1511 w 1536"/>
                    <a:gd name="T65" fmla="*/ 487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536" h="615">
                      <a:moveTo>
                        <a:pt x="1511" y="487"/>
                      </a:moveTo>
                      <a:lnTo>
                        <a:pt x="1536" y="437"/>
                      </a:lnTo>
                      <a:lnTo>
                        <a:pt x="1535" y="432"/>
                      </a:lnTo>
                      <a:lnTo>
                        <a:pt x="1519" y="395"/>
                      </a:lnTo>
                      <a:lnTo>
                        <a:pt x="1489" y="356"/>
                      </a:lnTo>
                      <a:lnTo>
                        <a:pt x="1459" y="329"/>
                      </a:lnTo>
                      <a:lnTo>
                        <a:pt x="1417" y="306"/>
                      </a:lnTo>
                      <a:lnTo>
                        <a:pt x="1364" y="288"/>
                      </a:lnTo>
                      <a:lnTo>
                        <a:pt x="1331" y="283"/>
                      </a:lnTo>
                      <a:lnTo>
                        <a:pt x="1267" y="274"/>
                      </a:lnTo>
                      <a:lnTo>
                        <a:pt x="1165" y="270"/>
                      </a:lnTo>
                      <a:lnTo>
                        <a:pt x="1083" y="270"/>
                      </a:lnTo>
                      <a:lnTo>
                        <a:pt x="1011" y="265"/>
                      </a:lnTo>
                      <a:lnTo>
                        <a:pt x="972" y="257"/>
                      </a:lnTo>
                      <a:lnTo>
                        <a:pt x="952" y="251"/>
                      </a:lnTo>
                      <a:lnTo>
                        <a:pt x="902" y="224"/>
                      </a:lnTo>
                      <a:lnTo>
                        <a:pt x="815" y="166"/>
                      </a:lnTo>
                      <a:lnTo>
                        <a:pt x="647" y="29"/>
                      </a:lnTo>
                      <a:lnTo>
                        <a:pt x="615" y="0"/>
                      </a:lnTo>
                      <a:lnTo>
                        <a:pt x="0" y="180"/>
                      </a:lnTo>
                      <a:lnTo>
                        <a:pt x="0" y="615"/>
                      </a:lnTo>
                      <a:lnTo>
                        <a:pt x="35" y="605"/>
                      </a:lnTo>
                      <a:lnTo>
                        <a:pt x="218" y="562"/>
                      </a:lnTo>
                      <a:lnTo>
                        <a:pt x="340" y="540"/>
                      </a:lnTo>
                      <a:lnTo>
                        <a:pt x="385" y="539"/>
                      </a:lnTo>
                      <a:lnTo>
                        <a:pt x="522" y="552"/>
                      </a:lnTo>
                      <a:lnTo>
                        <a:pt x="929" y="591"/>
                      </a:lnTo>
                      <a:lnTo>
                        <a:pt x="1118" y="591"/>
                      </a:lnTo>
                      <a:lnTo>
                        <a:pt x="1218" y="578"/>
                      </a:lnTo>
                      <a:lnTo>
                        <a:pt x="1254" y="565"/>
                      </a:lnTo>
                      <a:lnTo>
                        <a:pt x="1401" y="529"/>
                      </a:lnTo>
                      <a:lnTo>
                        <a:pt x="1508" y="490"/>
                      </a:lnTo>
                      <a:lnTo>
                        <a:pt x="1511" y="487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329" y="3918"/>
                  <a:ext cx="546" cy="85"/>
                </a:xfrm>
                <a:custGeom>
                  <a:avLst/>
                  <a:gdLst>
                    <a:gd name="T0" fmla="*/ 26 w 1638"/>
                    <a:gd name="T1" fmla="*/ 102 h 255"/>
                    <a:gd name="T2" fmla="*/ 64 w 1638"/>
                    <a:gd name="T3" fmla="*/ 95 h 255"/>
                    <a:gd name="T4" fmla="*/ 267 w 1638"/>
                    <a:gd name="T5" fmla="*/ 72 h 255"/>
                    <a:gd name="T6" fmla="*/ 408 w 1638"/>
                    <a:gd name="T7" fmla="*/ 69 h 255"/>
                    <a:gd name="T8" fmla="*/ 461 w 1638"/>
                    <a:gd name="T9" fmla="*/ 76 h 255"/>
                    <a:gd name="T10" fmla="*/ 517 w 1638"/>
                    <a:gd name="T11" fmla="*/ 79 h 255"/>
                    <a:gd name="T12" fmla="*/ 696 w 1638"/>
                    <a:gd name="T13" fmla="*/ 101 h 255"/>
                    <a:gd name="T14" fmla="*/ 906 w 1638"/>
                    <a:gd name="T15" fmla="*/ 129 h 255"/>
                    <a:gd name="T16" fmla="*/ 1103 w 1638"/>
                    <a:gd name="T17" fmla="*/ 151 h 255"/>
                    <a:gd name="T18" fmla="*/ 1178 w 1638"/>
                    <a:gd name="T19" fmla="*/ 152 h 255"/>
                    <a:gd name="T20" fmla="*/ 1217 w 1638"/>
                    <a:gd name="T21" fmla="*/ 151 h 255"/>
                    <a:gd name="T22" fmla="*/ 1296 w 1638"/>
                    <a:gd name="T23" fmla="*/ 139 h 255"/>
                    <a:gd name="T24" fmla="*/ 1414 w 1638"/>
                    <a:gd name="T25" fmla="*/ 105 h 255"/>
                    <a:gd name="T26" fmla="*/ 1605 w 1638"/>
                    <a:gd name="T27" fmla="*/ 18 h 255"/>
                    <a:gd name="T28" fmla="*/ 1638 w 1638"/>
                    <a:gd name="T29" fmla="*/ 0 h 255"/>
                    <a:gd name="T30" fmla="*/ 1638 w 1638"/>
                    <a:gd name="T31" fmla="*/ 0 h 255"/>
                    <a:gd name="T32" fmla="*/ 1638 w 1638"/>
                    <a:gd name="T33" fmla="*/ 21 h 255"/>
                    <a:gd name="T34" fmla="*/ 1625 w 1638"/>
                    <a:gd name="T35" fmla="*/ 59 h 255"/>
                    <a:gd name="T36" fmla="*/ 1604 w 1638"/>
                    <a:gd name="T37" fmla="*/ 75 h 255"/>
                    <a:gd name="T38" fmla="*/ 1587 w 1638"/>
                    <a:gd name="T39" fmla="*/ 76 h 255"/>
                    <a:gd name="T40" fmla="*/ 1546 w 1638"/>
                    <a:gd name="T41" fmla="*/ 95 h 255"/>
                    <a:gd name="T42" fmla="*/ 1453 w 1638"/>
                    <a:gd name="T43" fmla="*/ 132 h 255"/>
                    <a:gd name="T44" fmla="*/ 1348 w 1638"/>
                    <a:gd name="T45" fmla="*/ 165 h 255"/>
                    <a:gd name="T46" fmla="*/ 1235 w 1638"/>
                    <a:gd name="T47" fmla="*/ 194 h 255"/>
                    <a:gd name="T48" fmla="*/ 1178 w 1638"/>
                    <a:gd name="T49" fmla="*/ 204 h 255"/>
                    <a:gd name="T50" fmla="*/ 1042 w 1638"/>
                    <a:gd name="T51" fmla="*/ 204 h 255"/>
                    <a:gd name="T52" fmla="*/ 802 w 1638"/>
                    <a:gd name="T53" fmla="*/ 198 h 255"/>
                    <a:gd name="T54" fmla="*/ 675 w 1638"/>
                    <a:gd name="T55" fmla="*/ 187 h 255"/>
                    <a:gd name="T56" fmla="*/ 639 w 1638"/>
                    <a:gd name="T57" fmla="*/ 178 h 255"/>
                    <a:gd name="T58" fmla="*/ 500 w 1638"/>
                    <a:gd name="T59" fmla="*/ 139 h 255"/>
                    <a:gd name="T60" fmla="*/ 435 w 1638"/>
                    <a:gd name="T61" fmla="*/ 128 h 255"/>
                    <a:gd name="T62" fmla="*/ 435 w 1638"/>
                    <a:gd name="T63" fmla="*/ 204 h 255"/>
                    <a:gd name="T64" fmla="*/ 0 w 1638"/>
                    <a:gd name="T65" fmla="*/ 255 h 255"/>
                    <a:gd name="T66" fmla="*/ 26 w 1638"/>
                    <a:gd name="T67" fmla="*/ 102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38" h="255">
                      <a:moveTo>
                        <a:pt x="26" y="102"/>
                      </a:moveTo>
                      <a:lnTo>
                        <a:pt x="64" y="95"/>
                      </a:lnTo>
                      <a:lnTo>
                        <a:pt x="267" y="72"/>
                      </a:lnTo>
                      <a:lnTo>
                        <a:pt x="408" y="69"/>
                      </a:lnTo>
                      <a:lnTo>
                        <a:pt x="461" y="76"/>
                      </a:lnTo>
                      <a:lnTo>
                        <a:pt x="517" y="79"/>
                      </a:lnTo>
                      <a:lnTo>
                        <a:pt x="696" y="101"/>
                      </a:lnTo>
                      <a:lnTo>
                        <a:pt x="906" y="129"/>
                      </a:lnTo>
                      <a:lnTo>
                        <a:pt x="1103" y="151"/>
                      </a:lnTo>
                      <a:lnTo>
                        <a:pt x="1178" y="152"/>
                      </a:lnTo>
                      <a:lnTo>
                        <a:pt x="1217" y="151"/>
                      </a:lnTo>
                      <a:lnTo>
                        <a:pt x="1296" y="139"/>
                      </a:lnTo>
                      <a:lnTo>
                        <a:pt x="1414" y="105"/>
                      </a:lnTo>
                      <a:lnTo>
                        <a:pt x="1605" y="18"/>
                      </a:lnTo>
                      <a:lnTo>
                        <a:pt x="1638" y="0"/>
                      </a:lnTo>
                      <a:lnTo>
                        <a:pt x="1638" y="0"/>
                      </a:lnTo>
                      <a:lnTo>
                        <a:pt x="1638" y="21"/>
                      </a:lnTo>
                      <a:lnTo>
                        <a:pt x="1625" y="59"/>
                      </a:lnTo>
                      <a:lnTo>
                        <a:pt x="1604" y="75"/>
                      </a:lnTo>
                      <a:lnTo>
                        <a:pt x="1587" y="76"/>
                      </a:lnTo>
                      <a:lnTo>
                        <a:pt x="1546" y="95"/>
                      </a:lnTo>
                      <a:lnTo>
                        <a:pt x="1453" y="132"/>
                      </a:lnTo>
                      <a:lnTo>
                        <a:pt x="1348" y="165"/>
                      </a:lnTo>
                      <a:lnTo>
                        <a:pt x="1235" y="194"/>
                      </a:lnTo>
                      <a:lnTo>
                        <a:pt x="1178" y="204"/>
                      </a:lnTo>
                      <a:lnTo>
                        <a:pt x="1042" y="204"/>
                      </a:lnTo>
                      <a:lnTo>
                        <a:pt x="802" y="198"/>
                      </a:lnTo>
                      <a:lnTo>
                        <a:pt x="675" y="187"/>
                      </a:lnTo>
                      <a:lnTo>
                        <a:pt x="639" y="178"/>
                      </a:lnTo>
                      <a:lnTo>
                        <a:pt x="500" y="139"/>
                      </a:lnTo>
                      <a:lnTo>
                        <a:pt x="435" y="128"/>
                      </a:lnTo>
                      <a:lnTo>
                        <a:pt x="435" y="204"/>
                      </a:lnTo>
                      <a:lnTo>
                        <a:pt x="0" y="255"/>
                      </a:lnTo>
                      <a:lnTo>
                        <a:pt x="26" y="102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7"/>
                <p:cNvSpPr>
                  <a:spLocks/>
                </p:cNvSpPr>
                <p:nvPr/>
              </p:nvSpPr>
              <p:spPr bwMode="auto">
                <a:xfrm>
                  <a:off x="89" y="3949"/>
                  <a:ext cx="505" cy="360"/>
                </a:xfrm>
                <a:custGeom>
                  <a:avLst/>
                  <a:gdLst>
                    <a:gd name="T0" fmla="*/ 1490 w 1517"/>
                    <a:gd name="T1" fmla="*/ 1007 h 1080"/>
                    <a:gd name="T2" fmla="*/ 1492 w 1517"/>
                    <a:gd name="T3" fmla="*/ 1004 h 1080"/>
                    <a:gd name="T4" fmla="*/ 1513 w 1517"/>
                    <a:gd name="T5" fmla="*/ 975 h 1080"/>
                    <a:gd name="T6" fmla="*/ 1515 w 1517"/>
                    <a:gd name="T7" fmla="*/ 956 h 1080"/>
                    <a:gd name="T8" fmla="*/ 1517 w 1517"/>
                    <a:gd name="T9" fmla="*/ 944 h 1080"/>
                    <a:gd name="T10" fmla="*/ 1514 w 1517"/>
                    <a:gd name="T11" fmla="*/ 899 h 1080"/>
                    <a:gd name="T12" fmla="*/ 1495 w 1517"/>
                    <a:gd name="T13" fmla="*/ 853 h 1080"/>
                    <a:gd name="T14" fmla="*/ 1469 w 1517"/>
                    <a:gd name="T15" fmla="*/ 820 h 1080"/>
                    <a:gd name="T16" fmla="*/ 1429 w 1517"/>
                    <a:gd name="T17" fmla="*/ 782 h 1080"/>
                    <a:gd name="T18" fmla="*/ 1373 w 1517"/>
                    <a:gd name="T19" fmla="*/ 745 h 1080"/>
                    <a:gd name="T20" fmla="*/ 1337 w 1517"/>
                    <a:gd name="T21" fmla="*/ 726 h 1080"/>
                    <a:gd name="T22" fmla="*/ 1297 w 1517"/>
                    <a:gd name="T23" fmla="*/ 704 h 1080"/>
                    <a:gd name="T24" fmla="*/ 1209 w 1517"/>
                    <a:gd name="T25" fmla="*/ 644 h 1080"/>
                    <a:gd name="T26" fmla="*/ 1114 w 1517"/>
                    <a:gd name="T27" fmla="*/ 569 h 1080"/>
                    <a:gd name="T28" fmla="*/ 1017 w 1517"/>
                    <a:gd name="T29" fmla="*/ 483 h 1080"/>
                    <a:gd name="T30" fmla="*/ 927 w 1517"/>
                    <a:gd name="T31" fmla="*/ 392 h 1080"/>
                    <a:gd name="T32" fmla="*/ 845 w 1517"/>
                    <a:gd name="T33" fmla="*/ 301 h 1080"/>
                    <a:gd name="T34" fmla="*/ 780 w 1517"/>
                    <a:gd name="T35" fmla="*/ 215 h 1080"/>
                    <a:gd name="T36" fmla="*/ 734 w 1517"/>
                    <a:gd name="T37" fmla="*/ 141 h 1080"/>
                    <a:gd name="T38" fmla="*/ 722 w 1517"/>
                    <a:gd name="T39" fmla="*/ 111 h 1080"/>
                    <a:gd name="T40" fmla="*/ 704 w 1517"/>
                    <a:gd name="T41" fmla="*/ 59 h 1080"/>
                    <a:gd name="T42" fmla="*/ 668 w 1517"/>
                    <a:gd name="T43" fmla="*/ 9 h 1080"/>
                    <a:gd name="T44" fmla="*/ 639 w 1517"/>
                    <a:gd name="T45" fmla="*/ 0 h 1080"/>
                    <a:gd name="T46" fmla="*/ 621 w 1517"/>
                    <a:gd name="T47" fmla="*/ 8 h 1080"/>
                    <a:gd name="T48" fmla="*/ 620 w 1517"/>
                    <a:gd name="T49" fmla="*/ 9 h 1080"/>
                    <a:gd name="T50" fmla="*/ 598 w 1517"/>
                    <a:gd name="T51" fmla="*/ 16 h 1080"/>
                    <a:gd name="T52" fmla="*/ 463 w 1517"/>
                    <a:gd name="T53" fmla="*/ 75 h 1080"/>
                    <a:gd name="T54" fmla="*/ 345 w 1517"/>
                    <a:gd name="T55" fmla="*/ 136 h 1080"/>
                    <a:gd name="T56" fmla="*/ 223 w 1517"/>
                    <a:gd name="T57" fmla="*/ 211 h 1080"/>
                    <a:gd name="T58" fmla="*/ 113 w 1517"/>
                    <a:gd name="T59" fmla="*/ 297 h 1080"/>
                    <a:gd name="T60" fmla="*/ 50 w 1517"/>
                    <a:gd name="T61" fmla="*/ 368 h 1080"/>
                    <a:gd name="T62" fmla="*/ 20 w 1517"/>
                    <a:gd name="T63" fmla="*/ 417 h 1080"/>
                    <a:gd name="T64" fmla="*/ 2 w 1517"/>
                    <a:gd name="T65" fmla="*/ 468 h 1080"/>
                    <a:gd name="T66" fmla="*/ 0 w 1517"/>
                    <a:gd name="T67" fmla="*/ 520 h 1080"/>
                    <a:gd name="T68" fmla="*/ 5 w 1517"/>
                    <a:gd name="T69" fmla="*/ 546 h 1080"/>
                    <a:gd name="T70" fmla="*/ 31 w 1517"/>
                    <a:gd name="T71" fmla="*/ 648 h 1080"/>
                    <a:gd name="T72" fmla="*/ 60 w 1517"/>
                    <a:gd name="T73" fmla="*/ 656 h 1080"/>
                    <a:gd name="T74" fmla="*/ 201 w 1517"/>
                    <a:gd name="T75" fmla="*/ 696 h 1080"/>
                    <a:gd name="T76" fmla="*/ 288 w 1517"/>
                    <a:gd name="T77" fmla="*/ 732 h 1080"/>
                    <a:gd name="T78" fmla="*/ 312 w 1517"/>
                    <a:gd name="T79" fmla="*/ 751 h 1080"/>
                    <a:gd name="T80" fmla="*/ 364 w 1517"/>
                    <a:gd name="T81" fmla="*/ 802 h 1080"/>
                    <a:gd name="T82" fmla="*/ 479 w 1517"/>
                    <a:gd name="T83" fmla="*/ 912 h 1080"/>
                    <a:gd name="T84" fmla="*/ 547 w 1517"/>
                    <a:gd name="T85" fmla="*/ 968 h 1080"/>
                    <a:gd name="T86" fmla="*/ 568 w 1517"/>
                    <a:gd name="T87" fmla="*/ 981 h 1080"/>
                    <a:gd name="T88" fmla="*/ 583 w 1517"/>
                    <a:gd name="T89" fmla="*/ 991 h 1080"/>
                    <a:gd name="T90" fmla="*/ 656 w 1517"/>
                    <a:gd name="T91" fmla="*/ 1016 h 1080"/>
                    <a:gd name="T92" fmla="*/ 768 w 1517"/>
                    <a:gd name="T93" fmla="*/ 1041 h 1080"/>
                    <a:gd name="T94" fmla="*/ 907 w 1517"/>
                    <a:gd name="T95" fmla="*/ 1063 h 1080"/>
                    <a:gd name="T96" fmla="*/ 1058 w 1517"/>
                    <a:gd name="T97" fmla="*/ 1077 h 1080"/>
                    <a:gd name="T98" fmla="*/ 1207 w 1517"/>
                    <a:gd name="T99" fmla="*/ 1080 h 1080"/>
                    <a:gd name="T100" fmla="*/ 1344 w 1517"/>
                    <a:gd name="T101" fmla="*/ 1067 h 1080"/>
                    <a:gd name="T102" fmla="*/ 1428 w 1517"/>
                    <a:gd name="T103" fmla="*/ 1043 h 1080"/>
                    <a:gd name="T104" fmla="*/ 1472 w 1517"/>
                    <a:gd name="T105" fmla="*/ 1021 h 1080"/>
                    <a:gd name="T106" fmla="*/ 1490 w 1517"/>
                    <a:gd name="T107" fmla="*/ 1007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7" h="1080">
                      <a:moveTo>
                        <a:pt x="1490" y="1007"/>
                      </a:moveTo>
                      <a:lnTo>
                        <a:pt x="1492" y="1004"/>
                      </a:lnTo>
                      <a:lnTo>
                        <a:pt x="1513" y="975"/>
                      </a:lnTo>
                      <a:lnTo>
                        <a:pt x="1515" y="956"/>
                      </a:lnTo>
                      <a:lnTo>
                        <a:pt x="1517" y="944"/>
                      </a:lnTo>
                      <a:lnTo>
                        <a:pt x="1514" y="899"/>
                      </a:lnTo>
                      <a:lnTo>
                        <a:pt x="1495" y="853"/>
                      </a:lnTo>
                      <a:lnTo>
                        <a:pt x="1469" y="820"/>
                      </a:lnTo>
                      <a:lnTo>
                        <a:pt x="1429" y="782"/>
                      </a:lnTo>
                      <a:lnTo>
                        <a:pt x="1373" y="745"/>
                      </a:lnTo>
                      <a:lnTo>
                        <a:pt x="1337" y="726"/>
                      </a:lnTo>
                      <a:lnTo>
                        <a:pt x="1297" y="704"/>
                      </a:lnTo>
                      <a:lnTo>
                        <a:pt x="1209" y="644"/>
                      </a:lnTo>
                      <a:lnTo>
                        <a:pt x="1114" y="569"/>
                      </a:lnTo>
                      <a:lnTo>
                        <a:pt x="1017" y="483"/>
                      </a:lnTo>
                      <a:lnTo>
                        <a:pt x="927" y="392"/>
                      </a:lnTo>
                      <a:lnTo>
                        <a:pt x="845" y="301"/>
                      </a:lnTo>
                      <a:lnTo>
                        <a:pt x="780" y="215"/>
                      </a:lnTo>
                      <a:lnTo>
                        <a:pt x="734" y="141"/>
                      </a:lnTo>
                      <a:lnTo>
                        <a:pt x="722" y="111"/>
                      </a:lnTo>
                      <a:lnTo>
                        <a:pt x="704" y="59"/>
                      </a:lnTo>
                      <a:lnTo>
                        <a:pt x="668" y="9"/>
                      </a:lnTo>
                      <a:lnTo>
                        <a:pt x="639" y="0"/>
                      </a:lnTo>
                      <a:lnTo>
                        <a:pt x="621" y="8"/>
                      </a:lnTo>
                      <a:lnTo>
                        <a:pt x="620" y="9"/>
                      </a:lnTo>
                      <a:lnTo>
                        <a:pt x="598" y="16"/>
                      </a:lnTo>
                      <a:lnTo>
                        <a:pt x="463" y="75"/>
                      </a:lnTo>
                      <a:lnTo>
                        <a:pt x="345" y="136"/>
                      </a:lnTo>
                      <a:lnTo>
                        <a:pt x="223" y="211"/>
                      </a:lnTo>
                      <a:lnTo>
                        <a:pt x="113" y="297"/>
                      </a:lnTo>
                      <a:lnTo>
                        <a:pt x="50" y="368"/>
                      </a:lnTo>
                      <a:lnTo>
                        <a:pt x="20" y="417"/>
                      </a:lnTo>
                      <a:lnTo>
                        <a:pt x="2" y="468"/>
                      </a:lnTo>
                      <a:lnTo>
                        <a:pt x="0" y="520"/>
                      </a:lnTo>
                      <a:lnTo>
                        <a:pt x="5" y="546"/>
                      </a:lnTo>
                      <a:lnTo>
                        <a:pt x="31" y="648"/>
                      </a:lnTo>
                      <a:lnTo>
                        <a:pt x="60" y="656"/>
                      </a:lnTo>
                      <a:lnTo>
                        <a:pt x="201" y="696"/>
                      </a:lnTo>
                      <a:lnTo>
                        <a:pt x="288" y="732"/>
                      </a:lnTo>
                      <a:lnTo>
                        <a:pt x="312" y="751"/>
                      </a:lnTo>
                      <a:lnTo>
                        <a:pt x="364" y="802"/>
                      </a:lnTo>
                      <a:lnTo>
                        <a:pt x="479" y="912"/>
                      </a:lnTo>
                      <a:lnTo>
                        <a:pt x="547" y="968"/>
                      </a:lnTo>
                      <a:lnTo>
                        <a:pt x="568" y="981"/>
                      </a:lnTo>
                      <a:lnTo>
                        <a:pt x="583" y="991"/>
                      </a:lnTo>
                      <a:lnTo>
                        <a:pt x="656" y="1016"/>
                      </a:lnTo>
                      <a:lnTo>
                        <a:pt x="768" y="1041"/>
                      </a:lnTo>
                      <a:lnTo>
                        <a:pt x="907" y="1063"/>
                      </a:lnTo>
                      <a:lnTo>
                        <a:pt x="1058" y="1077"/>
                      </a:lnTo>
                      <a:lnTo>
                        <a:pt x="1207" y="1080"/>
                      </a:lnTo>
                      <a:lnTo>
                        <a:pt x="1344" y="1067"/>
                      </a:lnTo>
                      <a:lnTo>
                        <a:pt x="1428" y="1043"/>
                      </a:lnTo>
                      <a:lnTo>
                        <a:pt x="1472" y="1021"/>
                      </a:lnTo>
                      <a:lnTo>
                        <a:pt x="1490" y="1007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8"/>
                <p:cNvSpPr>
                  <a:spLocks/>
                </p:cNvSpPr>
                <p:nvPr/>
              </p:nvSpPr>
              <p:spPr bwMode="auto">
                <a:xfrm>
                  <a:off x="272" y="300"/>
                  <a:ext cx="356" cy="589"/>
                </a:xfrm>
                <a:custGeom>
                  <a:avLst/>
                  <a:gdLst>
                    <a:gd name="T0" fmla="*/ 1067 w 1067"/>
                    <a:gd name="T1" fmla="*/ 1050 h 1767"/>
                    <a:gd name="T2" fmla="*/ 1067 w 1067"/>
                    <a:gd name="T3" fmla="*/ 1077 h 1767"/>
                    <a:gd name="T4" fmla="*/ 1058 w 1067"/>
                    <a:gd name="T5" fmla="*/ 1124 h 1767"/>
                    <a:gd name="T6" fmla="*/ 1035 w 1067"/>
                    <a:gd name="T7" fmla="*/ 1207 h 1767"/>
                    <a:gd name="T8" fmla="*/ 1015 w 1067"/>
                    <a:gd name="T9" fmla="*/ 1306 h 1767"/>
                    <a:gd name="T10" fmla="*/ 1009 w 1067"/>
                    <a:gd name="T11" fmla="*/ 1334 h 1767"/>
                    <a:gd name="T12" fmla="*/ 990 w 1067"/>
                    <a:gd name="T13" fmla="*/ 1380 h 1767"/>
                    <a:gd name="T14" fmla="*/ 963 w 1067"/>
                    <a:gd name="T15" fmla="*/ 1416 h 1767"/>
                    <a:gd name="T16" fmla="*/ 933 w 1067"/>
                    <a:gd name="T17" fmla="*/ 1443 h 1767"/>
                    <a:gd name="T18" fmla="*/ 855 w 1067"/>
                    <a:gd name="T19" fmla="*/ 1482 h 1767"/>
                    <a:gd name="T20" fmla="*/ 836 w 1067"/>
                    <a:gd name="T21" fmla="*/ 1485 h 1767"/>
                    <a:gd name="T22" fmla="*/ 833 w 1067"/>
                    <a:gd name="T23" fmla="*/ 1518 h 1767"/>
                    <a:gd name="T24" fmla="*/ 812 w 1067"/>
                    <a:gd name="T25" fmla="*/ 1607 h 1767"/>
                    <a:gd name="T26" fmla="*/ 769 w 1067"/>
                    <a:gd name="T27" fmla="*/ 1741 h 1767"/>
                    <a:gd name="T28" fmla="*/ 760 w 1067"/>
                    <a:gd name="T29" fmla="*/ 1767 h 1767"/>
                    <a:gd name="T30" fmla="*/ 682 w 1067"/>
                    <a:gd name="T31" fmla="*/ 1741 h 1767"/>
                    <a:gd name="T32" fmla="*/ 43 w 1067"/>
                    <a:gd name="T33" fmla="*/ 1409 h 1767"/>
                    <a:gd name="T34" fmla="*/ 17 w 1067"/>
                    <a:gd name="T35" fmla="*/ 1280 h 1767"/>
                    <a:gd name="T36" fmla="*/ 17 w 1067"/>
                    <a:gd name="T37" fmla="*/ 1126 h 1767"/>
                    <a:gd name="T38" fmla="*/ 11 w 1067"/>
                    <a:gd name="T39" fmla="*/ 1021 h 1767"/>
                    <a:gd name="T40" fmla="*/ 0 w 1067"/>
                    <a:gd name="T41" fmla="*/ 522 h 1767"/>
                    <a:gd name="T42" fmla="*/ 11 w 1067"/>
                    <a:gd name="T43" fmla="*/ 303 h 1767"/>
                    <a:gd name="T44" fmla="*/ 24 w 1067"/>
                    <a:gd name="T45" fmla="*/ 226 h 1767"/>
                    <a:gd name="T46" fmla="*/ 36 w 1067"/>
                    <a:gd name="T47" fmla="*/ 190 h 1767"/>
                    <a:gd name="T48" fmla="*/ 43 w 1067"/>
                    <a:gd name="T49" fmla="*/ 179 h 1767"/>
                    <a:gd name="T50" fmla="*/ 59 w 1067"/>
                    <a:gd name="T51" fmla="*/ 160 h 1767"/>
                    <a:gd name="T52" fmla="*/ 111 w 1067"/>
                    <a:gd name="T53" fmla="*/ 124 h 1767"/>
                    <a:gd name="T54" fmla="*/ 214 w 1067"/>
                    <a:gd name="T55" fmla="*/ 77 h 1767"/>
                    <a:gd name="T56" fmla="*/ 433 w 1067"/>
                    <a:gd name="T57" fmla="*/ 10 h 1767"/>
                    <a:gd name="T58" fmla="*/ 478 w 1067"/>
                    <a:gd name="T59" fmla="*/ 0 h 1767"/>
                    <a:gd name="T60" fmla="*/ 507 w 1067"/>
                    <a:gd name="T61" fmla="*/ 0 h 1767"/>
                    <a:gd name="T62" fmla="*/ 655 w 1067"/>
                    <a:gd name="T63" fmla="*/ 12 h 1767"/>
                    <a:gd name="T64" fmla="*/ 728 w 1067"/>
                    <a:gd name="T65" fmla="*/ 28 h 1767"/>
                    <a:gd name="T66" fmla="*/ 770 w 1067"/>
                    <a:gd name="T67" fmla="*/ 42 h 1767"/>
                    <a:gd name="T68" fmla="*/ 786 w 1067"/>
                    <a:gd name="T69" fmla="*/ 51 h 1767"/>
                    <a:gd name="T70" fmla="*/ 800 w 1067"/>
                    <a:gd name="T71" fmla="*/ 68 h 1767"/>
                    <a:gd name="T72" fmla="*/ 832 w 1067"/>
                    <a:gd name="T73" fmla="*/ 117 h 1767"/>
                    <a:gd name="T74" fmla="*/ 884 w 1067"/>
                    <a:gd name="T75" fmla="*/ 218 h 1767"/>
                    <a:gd name="T76" fmla="*/ 946 w 1067"/>
                    <a:gd name="T77" fmla="*/ 372 h 1767"/>
                    <a:gd name="T78" fmla="*/ 986 w 1067"/>
                    <a:gd name="T79" fmla="*/ 501 h 1767"/>
                    <a:gd name="T80" fmla="*/ 990 w 1067"/>
                    <a:gd name="T81" fmla="*/ 537 h 1767"/>
                    <a:gd name="T82" fmla="*/ 982 w 1067"/>
                    <a:gd name="T83" fmla="*/ 565 h 1767"/>
                    <a:gd name="T84" fmla="*/ 979 w 1067"/>
                    <a:gd name="T85" fmla="*/ 605 h 1767"/>
                    <a:gd name="T86" fmla="*/ 987 w 1067"/>
                    <a:gd name="T87" fmla="*/ 637 h 1767"/>
                    <a:gd name="T88" fmla="*/ 990 w 1067"/>
                    <a:gd name="T89" fmla="*/ 640 h 1767"/>
                    <a:gd name="T90" fmla="*/ 1000 w 1067"/>
                    <a:gd name="T91" fmla="*/ 667 h 1767"/>
                    <a:gd name="T92" fmla="*/ 1025 w 1067"/>
                    <a:gd name="T93" fmla="*/ 778 h 1767"/>
                    <a:gd name="T94" fmla="*/ 1061 w 1067"/>
                    <a:gd name="T95" fmla="*/ 980 h 1767"/>
                    <a:gd name="T96" fmla="*/ 1067 w 1067"/>
                    <a:gd name="T97" fmla="*/ 1050 h 1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67" h="1767">
                      <a:moveTo>
                        <a:pt x="1067" y="1050"/>
                      </a:moveTo>
                      <a:lnTo>
                        <a:pt x="1067" y="1077"/>
                      </a:lnTo>
                      <a:lnTo>
                        <a:pt x="1058" y="1124"/>
                      </a:lnTo>
                      <a:lnTo>
                        <a:pt x="1035" y="1207"/>
                      </a:lnTo>
                      <a:lnTo>
                        <a:pt x="1015" y="1306"/>
                      </a:lnTo>
                      <a:lnTo>
                        <a:pt x="1009" y="1334"/>
                      </a:lnTo>
                      <a:lnTo>
                        <a:pt x="990" y="1380"/>
                      </a:lnTo>
                      <a:lnTo>
                        <a:pt x="963" y="1416"/>
                      </a:lnTo>
                      <a:lnTo>
                        <a:pt x="933" y="1443"/>
                      </a:lnTo>
                      <a:lnTo>
                        <a:pt x="855" y="1482"/>
                      </a:lnTo>
                      <a:lnTo>
                        <a:pt x="836" y="1485"/>
                      </a:lnTo>
                      <a:lnTo>
                        <a:pt x="833" y="1518"/>
                      </a:lnTo>
                      <a:lnTo>
                        <a:pt x="812" y="1607"/>
                      </a:lnTo>
                      <a:lnTo>
                        <a:pt x="769" y="1741"/>
                      </a:lnTo>
                      <a:lnTo>
                        <a:pt x="760" y="1767"/>
                      </a:lnTo>
                      <a:lnTo>
                        <a:pt x="682" y="1741"/>
                      </a:lnTo>
                      <a:lnTo>
                        <a:pt x="43" y="1409"/>
                      </a:lnTo>
                      <a:lnTo>
                        <a:pt x="17" y="1280"/>
                      </a:lnTo>
                      <a:lnTo>
                        <a:pt x="17" y="1126"/>
                      </a:lnTo>
                      <a:lnTo>
                        <a:pt x="11" y="1021"/>
                      </a:lnTo>
                      <a:lnTo>
                        <a:pt x="0" y="522"/>
                      </a:lnTo>
                      <a:lnTo>
                        <a:pt x="11" y="303"/>
                      </a:lnTo>
                      <a:lnTo>
                        <a:pt x="24" y="226"/>
                      </a:lnTo>
                      <a:lnTo>
                        <a:pt x="36" y="190"/>
                      </a:lnTo>
                      <a:lnTo>
                        <a:pt x="43" y="179"/>
                      </a:lnTo>
                      <a:lnTo>
                        <a:pt x="59" y="160"/>
                      </a:lnTo>
                      <a:lnTo>
                        <a:pt x="111" y="124"/>
                      </a:lnTo>
                      <a:lnTo>
                        <a:pt x="214" y="77"/>
                      </a:lnTo>
                      <a:lnTo>
                        <a:pt x="433" y="10"/>
                      </a:lnTo>
                      <a:lnTo>
                        <a:pt x="478" y="0"/>
                      </a:lnTo>
                      <a:lnTo>
                        <a:pt x="507" y="0"/>
                      </a:lnTo>
                      <a:lnTo>
                        <a:pt x="655" y="12"/>
                      </a:lnTo>
                      <a:lnTo>
                        <a:pt x="728" y="28"/>
                      </a:lnTo>
                      <a:lnTo>
                        <a:pt x="770" y="42"/>
                      </a:lnTo>
                      <a:lnTo>
                        <a:pt x="786" y="51"/>
                      </a:lnTo>
                      <a:lnTo>
                        <a:pt x="800" y="68"/>
                      </a:lnTo>
                      <a:lnTo>
                        <a:pt x="832" y="117"/>
                      </a:lnTo>
                      <a:lnTo>
                        <a:pt x="884" y="218"/>
                      </a:lnTo>
                      <a:lnTo>
                        <a:pt x="946" y="372"/>
                      </a:lnTo>
                      <a:lnTo>
                        <a:pt x="986" y="501"/>
                      </a:lnTo>
                      <a:lnTo>
                        <a:pt x="990" y="537"/>
                      </a:lnTo>
                      <a:lnTo>
                        <a:pt x="982" y="565"/>
                      </a:lnTo>
                      <a:lnTo>
                        <a:pt x="979" y="605"/>
                      </a:lnTo>
                      <a:lnTo>
                        <a:pt x="987" y="637"/>
                      </a:lnTo>
                      <a:lnTo>
                        <a:pt x="990" y="640"/>
                      </a:lnTo>
                      <a:lnTo>
                        <a:pt x="1000" y="667"/>
                      </a:lnTo>
                      <a:lnTo>
                        <a:pt x="1025" y="778"/>
                      </a:lnTo>
                      <a:lnTo>
                        <a:pt x="1061" y="980"/>
                      </a:lnTo>
                      <a:lnTo>
                        <a:pt x="1067" y="1050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9"/>
                <p:cNvSpPr>
                  <a:spLocks/>
                </p:cNvSpPr>
                <p:nvPr/>
              </p:nvSpPr>
              <p:spPr bwMode="auto">
                <a:xfrm>
                  <a:off x="312" y="684"/>
                  <a:ext cx="239" cy="205"/>
                </a:xfrm>
                <a:custGeom>
                  <a:avLst/>
                  <a:gdLst>
                    <a:gd name="T0" fmla="*/ 0 w 717"/>
                    <a:gd name="T1" fmla="*/ 0 h 615"/>
                    <a:gd name="T2" fmla="*/ 51 w 717"/>
                    <a:gd name="T3" fmla="*/ 42 h 615"/>
                    <a:gd name="T4" fmla="*/ 162 w 717"/>
                    <a:gd name="T5" fmla="*/ 117 h 615"/>
                    <a:gd name="T6" fmla="*/ 281 w 717"/>
                    <a:gd name="T7" fmla="*/ 180 h 615"/>
                    <a:gd name="T8" fmla="*/ 399 w 717"/>
                    <a:gd name="T9" fmla="*/ 232 h 615"/>
                    <a:gd name="T10" fmla="*/ 562 w 717"/>
                    <a:gd name="T11" fmla="*/ 290 h 615"/>
                    <a:gd name="T12" fmla="*/ 703 w 717"/>
                    <a:gd name="T13" fmla="*/ 330 h 615"/>
                    <a:gd name="T14" fmla="*/ 717 w 717"/>
                    <a:gd name="T15" fmla="*/ 333 h 615"/>
                    <a:gd name="T16" fmla="*/ 714 w 717"/>
                    <a:gd name="T17" fmla="*/ 366 h 615"/>
                    <a:gd name="T18" fmla="*/ 693 w 717"/>
                    <a:gd name="T19" fmla="*/ 455 h 615"/>
                    <a:gd name="T20" fmla="*/ 650 w 717"/>
                    <a:gd name="T21" fmla="*/ 589 h 615"/>
                    <a:gd name="T22" fmla="*/ 641 w 717"/>
                    <a:gd name="T23" fmla="*/ 615 h 615"/>
                    <a:gd name="T24" fmla="*/ 563 w 717"/>
                    <a:gd name="T25" fmla="*/ 589 h 615"/>
                    <a:gd name="T26" fmla="*/ 470 w 717"/>
                    <a:gd name="T27" fmla="*/ 520 h 615"/>
                    <a:gd name="T28" fmla="*/ 300 w 717"/>
                    <a:gd name="T29" fmla="*/ 378 h 615"/>
                    <a:gd name="T30" fmla="*/ 156 w 717"/>
                    <a:gd name="T31" fmla="*/ 229 h 615"/>
                    <a:gd name="T32" fmla="*/ 68 w 717"/>
                    <a:gd name="T33" fmla="*/ 116 h 615"/>
                    <a:gd name="T34" fmla="*/ 21 w 717"/>
                    <a:gd name="T35" fmla="*/ 38 h 615"/>
                    <a:gd name="T36" fmla="*/ 0 w 717"/>
                    <a:gd name="T37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17" h="615">
                      <a:moveTo>
                        <a:pt x="0" y="0"/>
                      </a:moveTo>
                      <a:lnTo>
                        <a:pt x="51" y="42"/>
                      </a:lnTo>
                      <a:lnTo>
                        <a:pt x="162" y="117"/>
                      </a:lnTo>
                      <a:lnTo>
                        <a:pt x="281" y="180"/>
                      </a:lnTo>
                      <a:lnTo>
                        <a:pt x="399" y="232"/>
                      </a:lnTo>
                      <a:lnTo>
                        <a:pt x="562" y="290"/>
                      </a:lnTo>
                      <a:lnTo>
                        <a:pt x="703" y="330"/>
                      </a:lnTo>
                      <a:lnTo>
                        <a:pt x="717" y="333"/>
                      </a:lnTo>
                      <a:lnTo>
                        <a:pt x="714" y="366"/>
                      </a:lnTo>
                      <a:lnTo>
                        <a:pt x="693" y="455"/>
                      </a:lnTo>
                      <a:lnTo>
                        <a:pt x="650" y="589"/>
                      </a:lnTo>
                      <a:lnTo>
                        <a:pt x="641" y="615"/>
                      </a:lnTo>
                      <a:lnTo>
                        <a:pt x="563" y="589"/>
                      </a:lnTo>
                      <a:lnTo>
                        <a:pt x="470" y="520"/>
                      </a:lnTo>
                      <a:lnTo>
                        <a:pt x="300" y="378"/>
                      </a:lnTo>
                      <a:lnTo>
                        <a:pt x="156" y="229"/>
                      </a:lnTo>
                      <a:lnTo>
                        <a:pt x="68" y="116"/>
                      </a:lnTo>
                      <a:lnTo>
                        <a:pt x="21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B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auto">
                <a:xfrm>
                  <a:off x="48" y="1972"/>
                  <a:ext cx="617" cy="2151"/>
                </a:xfrm>
                <a:custGeom>
                  <a:avLst/>
                  <a:gdLst>
                    <a:gd name="T0" fmla="*/ 124 w 1853"/>
                    <a:gd name="T1" fmla="*/ 6450 h 6451"/>
                    <a:gd name="T2" fmla="*/ 392 w 1853"/>
                    <a:gd name="T3" fmla="*/ 6408 h 6451"/>
                    <a:gd name="T4" fmla="*/ 668 w 1853"/>
                    <a:gd name="T5" fmla="*/ 6322 h 6451"/>
                    <a:gd name="T6" fmla="*/ 811 w 1853"/>
                    <a:gd name="T7" fmla="*/ 6235 h 6451"/>
                    <a:gd name="T8" fmla="*/ 886 w 1853"/>
                    <a:gd name="T9" fmla="*/ 6144 h 6451"/>
                    <a:gd name="T10" fmla="*/ 913 w 1853"/>
                    <a:gd name="T11" fmla="*/ 6084 h 6451"/>
                    <a:gd name="T12" fmla="*/ 1012 w 1853"/>
                    <a:gd name="T13" fmla="*/ 5753 h 6451"/>
                    <a:gd name="T14" fmla="*/ 1024 w 1853"/>
                    <a:gd name="T15" fmla="*/ 5632 h 6451"/>
                    <a:gd name="T16" fmla="*/ 1041 w 1853"/>
                    <a:gd name="T17" fmla="*/ 5911 h 6451"/>
                    <a:gd name="T18" fmla="*/ 1247 w 1853"/>
                    <a:gd name="T19" fmla="*/ 5846 h 6451"/>
                    <a:gd name="T20" fmla="*/ 1430 w 1853"/>
                    <a:gd name="T21" fmla="*/ 5736 h 6451"/>
                    <a:gd name="T22" fmla="*/ 1520 w 1853"/>
                    <a:gd name="T23" fmla="*/ 5639 h 6451"/>
                    <a:gd name="T24" fmla="*/ 1587 w 1853"/>
                    <a:gd name="T25" fmla="*/ 5515 h 6451"/>
                    <a:gd name="T26" fmla="*/ 1613 w 1853"/>
                    <a:gd name="T27" fmla="*/ 5401 h 6451"/>
                    <a:gd name="T28" fmla="*/ 1554 w 1853"/>
                    <a:gd name="T29" fmla="*/ 5355 h 6451"/>
                    <a:gd name="T30" fmla="*/ 1510 w 1853"/>
                    <a:gd name="T31" fmla="*/ 5299 h 6451"/>
                    <a:gd name="T32" fmla="*/ 1479 w 1853"/>
                    <a:gd name="T33" fmla="*/ 5113 h 6451"/>
                    <a:gd name="T34" fmla="*/ 1460 w 1853"/>
                    <a:gd name="T35" fmla="*/ 5018 h 6451"/>
                    <a:gd name="T36" fmla="*/ 1474 w 1853"/>
                    <a:gd name="T37" fmla="*/ 4755 h 6451"/>
                    <a:gd name="T38" fmla="*/ 1702 w 1853"/>
                    <a:gd name="T39" fmla="*/ 2637 h 6451"/>
                    <a:gd name="T40" fmla="*/ 1759 w 1853"/>
                    <a:gd name="T41" fmla="*/ 2154 h 6451"/>
                    <a:gd name="T42" fmla="*/ 1853 w 1853"/>
                    <a:gd name="T43" fmla="*/ 1018 h 6451"/>
                    <a:gd name="T44" fmla="*/ 1843 w 1853"/>
                    <a:gd name="T45" fmla="*/ 743 h 6451"/>
                    <a:gd name="T46" fmla="*/ 1804 w 1853"/>
                    <a:gd name="T47" fmla="*/ 349 h 6451"/>
                    <a:gd name="T48" fmla="*/ 1792 w 1853"/>
                    <a:gd name="T49" fmla="*/ 0 h 6451"/>
                    <a:gd name="T50" fmla="*/ 249 w 1853"/>
                    <a:gd name="T51" fmla="*/ 130 h 6451"/>
                    <a:gd name="T52" fmla="*/ 124 w 1853"/>
                    <a:gd name="T53" fmla="*/ 746 h 6451"/>
                    <a:gd name="T54" fmla="*/ 61 w 1853"/>
                    <a:gd name="T55" fmla="*/ 1277 h 6451"/>
                    <a:gd name="T56" fmla="*/ 52 w 1853"/>
                    <a:gd name="T57" fmla="*/ 1691 h 6451"/>
                    <a:gd name="T58" fmla="*/ 55 w 1853"/>
                    <a:gd name="T59" fmla="*/ 2642 h 6451"/>
                    <a:gd name="T60" fmla="*/ 26 w 1853"/>
                    <a:gd name="T61" fmla="*/ 3917 h 6451"/>
                    <a:gd name="T62" fmla="*/ 3 w 1853"/>
                    <a:gd name="T63" fmla="*/ 5229 h 6451"/>
                    <a:gd name="T64" fmla="*/ 15 w 1853"/>
                    <a:gd name="T65" fmla="*/ 5711 h 6451"/>
                    <a:gd name="T66" fmla="*/ 26 w 1853"/>
                    <a:gd name="T67" fmla="*/ 5760 h 6451"/>
                    <a:gd name="T68" fmla="*/ 43 w 1853"/>
                    <a:gd name="T69" fmla="*/ 5796 h 6451"/>
                    <a:gd name="T70" fmla="*/ 22 w 1853"/>
                    <a:gd name="T71" fmla="*/ 5933 h 6451"/>
                    <a:gd name="T72" fmla="*/ 0 w 1853"/>
                    <a:gd name="T73" fmla="*/ 6093 h 6451"/>
                    <a:gd name="T74" fmla="*/ 94 w 1853"/>
                    <a:gd name="T75" fmla="*/ 6422 h 6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53" h="6451">
                      <a:moveTo>
                        <a:pt x="102" y="6451"/>
                      </a:moveTo>
                      <a:lnTo>
                        <a:pt x="124" y="6450"/>
                      </a:lnTo>
                      <a:lnTo>
                        <a:pt x="265" y="6431"/>
                      </a:lnTo>
                      <a:lnTo>
                        <a:pt x="392" y="6408"/>
                      </a:lnTo>
                      <a:lnTo>
                        <a:pt x="531" y="6372"/>
                      </a:lnTo>
                      <a:lnTo>
                        <a:pt x="668" y="6322"/>
                      </a:lnTo>
                      <a:lnTo>
                        <a:pt x="759" y="6273"/>
                      </a:lnTo>
                      <a:lnTo>
                        <a:pt x="811" y="6235"/>
                      </a:lnTo>
                      <a:lnTo>
                        <a:pt x="854" y="6192"/>
                      </a:lnTo>
                      <a:lnTo>
                        <a:pt x="886" y="6144"/>
                      </a:lnTo>
                      <a:lnTo>
                        <a:pt x="896" y="6119"/>
                      </a:lnTo>
                      <a:lnTo>
                        <a:pt x="913" y="6084"/>
                      </a:lnTo>
                      <a:lnTo>
                        <a:pt x="985" y="5877"/>
                      </a:lnTo>
                      <a:lnTo>
                        <a:pt x="1012" y="5753"/>
                      </a:lnTo>
                      <a:lnTo>
                        <a:pt x="1024" y="5671"/>
                      </a:lnTo>
                      <a:lnTo>
                        <a:pt x="1024" y="5632"/>
                      </a:lnTo>
                      <a:lnTo>
                        <a:pt x="1024" y="5914"/>
                      </a:lnTo>
                      <a:lnTo>
                        <a:pt x="1041" y="5911"/>
                      </a:lnTo>
                      <a:lnTo>
                        <a:pt x="1149" y="5884"/>
                      </a:lnTo>
                      <a:lnTo>
                        <a:pt x="1247" y="5846"/>
                      </a:lnTo>
                      <a:lnTo>
                        <a:pt x="1352" y="5792"/>
                      </a:lnTo>
                      <a:lnTo>
                        <a:pt x="1430" y="5736"/>
                      </a:lnTo>
                      <a:lnTo>
                        <a:pt x="1477" y="5691"/>
                      </a:lnTo>
                      <a:lnTo>
                        <a:pt x="1520" y="5639"/>
                      </a:lnTo>
                      <a:lnTo>
                        <a:pt x="1558" y="5581"/>
                      </a:lnTo>
                      <a:lnTo>
                        <a:pt x="1587" y="5515"/>
                      </a:lnTo>
                      <a:lnTo>
                        <a:pt x="1607" y="5442"/>
                      </a:lnTo>
                      <a:lnTo>
                        <a:pt x="1613" y="5401"/>
                      </a:lnTo>
                      <a:lnTo>
                        <a:pt x="1604" y="5396"/>
                      </a:lnTo>
                      <a:lnTo>
                        <a:pt x="1554" y="5355"/>
                      </a:lnTo>
                      <a:lnTo>
                        <a:pt x="1522" y="5319"/>
                      </a:lnTo>
                      <a:lnTo>
                        <a:pt x="1510" y="5299"/>
                      </a:lnTo>
                      <a:lnTo>
                        <a:pt x="1507" y="5278"/>
                      </a:lnTo>
                      <a:lnTo>
                        <a:pt x="1479" y="5113"/>
                      </a:lnTo>
                      <a:lnTo>
                        <a:pt x="1460" y="5044"/>
                      </a:lnTo>
                      <a:lnTo>
                        <a:pt x="1460" y="5018"/>
                      </a:lnTo>
                      <a:lnTo>
                        <a:pt x="1457" y="4988"/>
                      </a:lnTo>
                      <a:lnTo>
                        <a:pt x="1474" y="4755"/>
                      </a:lnTo>
                      <a:lnTo>
                        <a:pt x="1536" y="4147"/>
                      </a:lnTo>
                      <a:lnTo>
                        <a:pt x="1702" y="2637"/>
                      </a:lnTo>
                      <a:lnTo>
                        <a:pt x="1741" y="2304"/>
                      </a:lnTo>
                      <a:lnTo>
                        <a:pt x="1759" y="2154"/>
                      </a:lnTo>
                      <a:lnTo>
                        <a:pt x="1834" y="1393"/>
                      </a:lnTo>
                      <a:lnTo>
                        <a:pt x="1853" y="1018"/>
                      </a:lnTo>
                      <a:lnTo>
                        <a:pt x="1851" y="817"/>
                      </a:lnTo>
                      <a:lnTo>
                        <a:pt x="1843" y="743"/>
                      </a:lnTo>
                      <a:lnTo>
                        <a:pt x="1826" y="608"/>
                      </a:lnTo>
                      <a:lnTo>
                        <a:pt x="1804" y="349"/>
                      </a:lnTo>
                      <a:lnTo>
                        <a:pt x="1792" y="49"/>
                      </a:lnTo>
                      <a:lnTo>
                        <a:pt x="1792" y="0"/>
                      </a:lnTo>
                      <a:lnTo>
                        <a:pt x="256" y="102"/>
                      </a:lnTo>
                      <a:lnTo>
                        <a:pt x="249" y="130"/>
                      </a:lnTo>
                      <a:lnTo>
                        <a:pt x="186" y="409"/>
                      </a:lnTo>
                      <a:lnTo>
                        <a:pt x="124" y="746"/>
                      </a:lnTo>
                      <a:lnTo>
                        <a:pt x="88" y="1004"/>
                      </a:lnTo>
                      <a:lnTo>
                        <a:pt x="61" y="1277"/>
                      </a:lnTo>
                      <a:lnTo>
                        <a:pt x="49" y="1554"/>
                      </a:lnTo>
                      <a:lnTo>
                        <a:pt x="52" y="1691"/>
                      </a:lnTo>
                      <a:lnTo>
                        <a:pt x="59" y="1976"/>
                      </a:lnTo>
                      <a:lnTo>
                        <a:pt x="55" y="2642"/>
                      </a:lnTo>
                      <a:lnTo>
                        <a:pt x="32" y="3600"/>
                      </a:lnTo>
                      <a:lnTo>
                        <a:pt x="26" y="3917"/>
                      </a:lnTo>
                      <a:lnTo>
                        <a:pt x="20" y="4270"/>
                      </a:lnTo>
                      <a:lnTo>
                        <a:pt x="3" y="5229"/>
                      </a:lnTo>
                      <a:lnTo>
                        <a:pt x="7" y="5597"/>
                      </a:lnTo>
                      <a:lnTo>
                        <a:pt x="15" y="5711"/>
                      </a:lnTo>
                      <a:lnTo>
                        <a:pt x="22" y="5753"/>
                      </a:lnTo>
                      <a:lnTo>
                        <a:pt x="26" y="5760"/>
                      </a:lnTo>
                      <a:lnTo>
                        <a:pt x="35" y="5770"/>
                      </a:lnTo>
                      <a:lnTo>
                        <a:pt x="43" y="5796"/>
                      </a:lnTo>
                      <a:lnTo>
                        <a:pt x="42" y="5846"/>
                      </a:lnTo>
                      <a:lnTo>
                        <a:pt x="22" y="5933"/>
                      </a:lnTo>
                      <a:lnTo>
                        <a:pt x="3" y="6036"/>
                      </a:lnTo>
                      <a:lnTo>
                        <a:pt x="0" y="6093"/>
                      </a:lnTo>
                      <a:lnTo>
                        <a:pt x="26" y="6202"/>
                      </a:lnTo>
                      <a:lnTo>
                        <a:pt x="94" y="6422"/>
                      </a:lnTo>
                      <a:lnTo>
                        <a:pt x="102" y="6451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1"/>
                <p:cNvSpPr>
                  <a:spLocks/>
                </p:cNvSpPr>
                <p:nvPr/>
              </p:nvSpPr>
              <p:spPr bwMode="auto">
                <a:xfrm>
                  <a:off x="381" y="2390"/>
                  <a:ext cx="247" cy="1528"/>
                </a:xfrm>
                <a:custGeom>
                  <a:avLst/>
                  <a:gdLst>
                    <a:gd name="T0" fmla="*/ 690 w 742"/>
                    <a:gd name="T1" fmla="*/ 283 h 4584"/>
                    <a:gd name="T2" fmla="*/ 688 w 742"/>
                    <a:gd name="T3" fmla="*/ 319 h 4584"/>
                    <a:gd name="T4" fmla="*/ 661 w 742"/>
                    <a:gd name="T5" fmla="*/ 490 h 4584"/>
                    <a:gd name="T6" fmla="*/ 586 w 742"/>
                    <a:gd name="T7" fmla="*/ 893 h 4584"/>
                    <a:gd name="T8" fmla="*/ 399 w 742"/>
                    <a:gd name="T9" fmla="*/ 1844 h 4584"/>
                    <a:gd name="T10" fmla="*/ 357 w 742"/>
                    <a:gd name="T11" fmla="*/ 2049 h 4584"/>
                    <a:gd name="T12" fmla="*/ 313 w 742"/>
                    <a:gd name="T13" fmla="*/ 2218 h 4584"/>
                    <a:gd name="T14" fmla="*/ 111 w 742"/>
                    <a:gd name="T15" fmla="*/ 3006 h 4584"/>
                    <a:gd name="T16" fmla="*/ 32 w 742"/>
                    <a:gd name="T17" fmla="*/ 3338 h 4584"/>
                    <a:gd name="T18" fmla="*/ 2 w 742"/>
                    <a:gd name="T19" fmla="*/ 3479 h 4584"/>
                    <a:gd name="T20" fmla="*/ 0 w 742"/>
                    <a:gd name="T21" fmla="*/ 3508 h 4584"/>
                    <a:gd name="T22" fmla="*/ 6 w 742"/>
                    <a:gd name="T23" fmla="*/ 3668 h 4584"/>
                    <a:gd name="T24" fmla="*/ 45 w 742"/>
                    <a:gd name="T25" fmla="*/ 4273 h 4584"/>
                    <a:gd name="T26" fmla="*/ 51 w 742"/>
                    <a:gd name="T27" fmla="*/ 4482 h 4584"/>
                    <a:gd name="T28" fmla="*/ 51 w 742"/>
                    <a:gd name="T29" fmla="*/ 4584 h 4584"/>
                    <a:gd name="T30" fmla="*/ 127 w 742"/>
                    <a:gd name="T31" fmla="*/ 4276 h 4584"/>
                    <a:gd name="T32" fmla="*/ 144 w 742"/>
                    <a:gd name="T33" fmla="*/ 4202 h 4584"/>
                    <a:gd name="T34" fmla="*/ 209 w 742"/>
                    <a:gd name="T35" fmla="*/ 3823 h 4584"/>
                    <a:gd name="T36" fmla="*/ 231 w 742"/>
                    <a:gd name="T37" fmla="*/ 3631 h 4584"/>
                    <a:gd name="T38" fmla="*/ 233 w 742"/>
                    <a:gd name="T39" fmla="*/ 3524 h 4584"/>
                    <a:gd name="T40" fmla="*/ 231 w 742"/>
                    <a:gd name="T41" fmla="*/ 3482 h 4584"/>
                    <a:gd name="T42" fmla="*/ 228 w 742"/>
                    <a:gd name="T43" fmla="*/ 3459 h 4584"/>
                    <a:gd name="T44" fmla="*/ 235 w 742"/>
                    <a:gd name="T45" fmla="*/ 3377 h 4584"/>
                    <a:gd name="T46" fmla="*/ 259 w 742"/>
                    <a:gd name="T47" fmla="*/ 3188 h 4584"/>
                    <a:gd name="T48" fmla="*/ 354 w 742"/>
                    <a:gd name="T49" fmla="*/ 2633 h 4584"/>
                    <a:gd name="T50" fmla="*/ 523 w 742"/>
                    <a:gd name="T51" fmla="*/ 1750 h 4584"/>
                    <a:gd name="T52" fmla="*/ 651 w 742"/>
                    <a:gd name="T53" fmla="*/ 1077 h 4584"/>
                    <a:gd name="T54" fmla="*/ 665 w 742"/>
                    <a:gd name="T55" fmla="*/ 974 h 4584"/>
                    <a:gd name="T56" fmla="*/ 667 w 742"/>
                    <a:gd name="T57" fmla="*/ 929 h 4584"/>
                    <a:gd name="T58" fmla="*/ 688 w 742"/>
                    <a:gd name="T59" fmla="*/ 792 h 4584"/>
                    <a:gd name="T60" fmla="*/ 717 w 742"/>
                    <a:gd name="T61" fmla="*/ 630 h 4584"/>
                    <a:gd name="T62" fmla="*/ 739 w 742"/>
                    <a:gd name="T63" fmla="*/ 473 h 4584"/>
                    <a:gd name="T64" fmla="*/ 742 w 742"/>
                    <a:gd name="T65" fmla="*/ 411 h 4584"/>
                    <a:gd name="T66" fmla="*/ 739 w 742"/>
                    <a:gd name="T67" fmla="*/ 350 h 4584"/>
                    <a:gd name="T68" fmla="*/ 710 w 742"/>
                    <a:gd name="T69" fmla="*/ 213 h 4584"/>
                    <a:gd name="T70" fmla="*/ 652 w 742"/>
                    <a:gd name="T71" fmla="*/ 33 h 4584"/>
                    <a:gd name="T72" fmla="*/ 639 w 742"/>
                    <a:gd name="T73" fmla="*/ 0 h 4584"/>
                    <a:gd name="T74" fmla="*/ 645 w 742"/>
                    <a:gd name="T75" fmla="*/ 21 h 4584"/>
                    <a:gd name="T76" fmla="*/ 674 w 742"/>
                    <a:gd name="T77" fmla="*/ 137 h 4584"/>
                    <a:gd name="T78" fmla="*/ 688 w 742"/>
                    <a:gd name="T79" fmla="*/ 234 h 4584"/>
                    <a:gd name="T80" fmla="*/ 690 w 742"/>
                    <a:gd name="T81" fmla="*/ 283 h 4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42" h="4584">
                      <a:moveTo>
                        <a:pt x="690" y="283"/>
                      </a:moveTo>
                      <a:lnTo>
                        <a:pt x="688" y="319"/>
                      </a:lnTo>
                      <a:lnTo>
                        <a:pt x="661" y="490"/>
                      </a:lnTo>
                      <a:lnTo>
                        <a:pt x="586" y="893"/>
                      </a:lnTo>
                      <a:lnTo>
                        <a:pt x="399" y="1844"/>
                      </a:lnTo>
                      <a:lnTo>
                        <a:pt x="357" y="2049"/>
                      </a:lnTo>
                      <a:lnTo>
                        <a:pt x="313" y="2218"/>
                      </a:lnTo>
                      <a:lnTo>
                        <a:pt x="111" y="3006"/>
                      </a:lnTo>
                      <a:lnTo>
                        <a:pt x="32" y="3338"/>
                      </a:lnTo>
                      <a:lnTo>
                        <a:pt x="2" y="3479"/>
                      </a:lnTo>
                      <a:lnTo>
                        <a:pt x="0" y="3508"/>
                      </a:lnTo>
                      <a:lnTo>
                        <a:pt x="6" y="3668"/>
                      </a:lnTo>
                      <a:lnTo>
                        <a:pt x="45" y="4273"/>
                      </a:lnTo>
                      <a:lnTo>
                        <a:pt x="51" y="4482"/>
                      </a:lnTo>
                      <a:lnTo>
                        <a:pt x="51" y="4584"/>
                      </a:lnTo>
                      <a:lnTo>
                        <a:pt x="127" y="4276"/>
                      </a:lnTo>
                      <a:lnTo>
                        <a:pt x="144" y="4202"/>
                      </a:lnTo>
                      <a:lnTo>
                        <a:pt x="209" y="3823"/>
                      </a:lnTo>
                      <a:lnTo>
                        <a:pt x="231" y="3631"/>
                      </a:lnTo>
                      <a:lnTo>
                        <a:pt x="233" y="3524"/>
                      </a:lnTo>
                      <a:lnTo>
                        <a:pt x="231" y="3482"/>
                      </a:lnTo>
                      <a:lnTo>
                        <a:pt x="228" y="3459"/>
                      </a:lnTo>
                      <a:lnTo>
                        <a:pt x="235" y="3377"/>
                      </a:lnTo>
                      <a:lnTo>
                        <a:pt x="259" y="3188"/>
                      </a:lnTo>
                      <a:lnTo>
                        <a:pt x="354" y="2633"/>
                      </a:lnTo>
                      <a:lnTo>
                        <a:pt x="523" y="1750"/>
                      </a:lnTo>
                      <a:lnTo>
                        <a:pt x="651" y="1077"/>
                      </a:lnTo>
                      <a:lnTo>
                        <a:pt x="665" y="974"/>
                      </a:lnTo>
                      <a:lnTo>
                        <a:pt x="667" y="929"/>
                      </a:lnTo>
                      <a:lnTo>
                        <a:pt x="688" y="792"/>
                      </a:lnTo>
                      <a:lnTo>
                        <a:pt x="717" y="630"/>
                      </a:lnTo>
                      <a:lnTo>
                        <a:pt x="739" y="473"/>
                      </a:lnTo>
                      <a:lnTo>
                        <a:pt x="742" y="411"/>
                      </a:lnTo>
                      <a:lnTo>
                        <a:pt x="739" y="350"/>
                      </a:lnTo>
                      <a:lnTo>
                        <a:pt x="710" y="213"/>
                      </a:lnTo>
                      <a:lnTo>
                        <a:pt x="652" y="33"/>
                      </a:lnTo>
                      <a:lnTo>
                        <a:pt x="639" y="0"/>
                      </a:lnTo>
                      <a:lnTo>
                        <a:pt x="645" y="21"/>
                      </a:lnTo>
                      <a:lnTo>
                        <a:pt x="674" y="137"/>
                      </a:lnTo>
                      <a:lnTo>
                        <a:pt x="688" y="234"/>
                      </a:lnTo>
                      <a:lnTo>
                        <a:pt x="690" y="283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2"/>
                <p:cNvSpPr>
                  <a:spLocks/>
                </p:cNvSpPr>
                <p:nvPr/>
              </p:nvSpPr>
              <p:spPr bwMode="auto">
                <a:xfrm>
                  <a:off x="150" y="897"/>
                  <a:ext cx="572" cy="1179"/>
                </a:xfrm>
                <a:custGeom>
                  <a:avLst/>
                  <a:gdLst>
                    <a:gd name="T0" fmla="*/ 0 w 1715"/>
                    <a:gd name="T1" fmla="*/ 3303 h 3535"/>
                    <a:gd name="T2" fmla="*/ 150 w 1715"/>
                    <a:gd name="T3" fmla="*/ 3335 h 3535"/>
                    <a:gd name="T4" fmla="*/ 880 w 1715"/>
                    <a:gd name="T5" fmla="*/ 3473 h 3535"/>
                    <a:gd name="T6" fmla="*/ 1217 w 1715"/>
                    <a:gd name="T7" fmla="*/ 3522 h 3535"/>
                    <a:gd name="T8" fmla="*/ 1382 w 1715"/>
                    <a:gd name="T9" fmla="*/ 3535 h 3535"/>
                    <a:gd name="T10" fmla="*/ 1433 w 1715"/>
                    <a:gd name="T11" fmla="*/ 3533 h 3535"/>
                    <a:gd name="T12" fmla="*/ 1513 w 1715"/>
                    <a:gd name="T13" fmla="*/ 3522 h 3535"/>
                    <a:gd name="T14" fmla="*/ 1626 w 1715"/>
                    <a:gd name="T15" fmla="*/ 3497 h 3535"/>
                    <a:gd name="T16" fmla="*/ 1708 w 1715"/>
                    <a:gd name="T17" fmla="*/ 3463 h 3535"/>
                    <a:gd name="T18" fmla="*/ 1715 w 1715"/>
                    <a:gd name="T19" fmla="*/ 3456 h 3535"/>
                    <a:gd name="T20" fmla="*/ 1433 w 1715"/>
                    <a:gd name="T21" fmla="*/ 1536 h 3535"/>
                    <a:gd name="T22" fmla="*/ 1176 w 1715"/>
                    <a:gd name="T23" fmla="*/ 102 h 3535"/>
                    <a:gd name="T24" fmla="*/ 998 w 1715"/>
                    <a:gd name="T25" fmla="*/ 0 h 3535"/>
                    <a:gd name="T26" fmla="*/ 485 w 1715"/>
                    <a:gd name="T27" fmla="*/ 51 h 3535"/>
                    <a:gd name="T28" fmla="*/ 0 w 1715"/>
                    <a:gd name="T29" fmla="*/ 3303 h 3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5" h="3535">
                      <a:moveTo>
                        <a:pt x="0" y="3303"/>
                      </a:moveTo>
                      <a:lnTo>
                        <a:pt x="150" y="3335"/>
                      </a:lnTo>
                      <a:lnTo>
                        <a:pt x="880" y="3473"/>
                      </a:lnTo>
                      <a:lnTo>
                        <a:pt x="1217" y="3522"/>
                      </a:lnTo>
                      <a:lnTo>
                        <a:pt x="1382" y="3535"/>
                      </a:lnTo>
                      <a:lnTo>
                        <a:pt x="1433" y="3533"/>
                      </a:lnTo>
                      <a:lnTo>
                        <a:pt x="1513" y="3522"/>
                      </a:lnTo>
                      <a:lnTo>
                        <a:pt x="1626" y="3497"/>
                      </a:lnTo>
                      <a:lnTo>
                        <a:pt x="1708" y="3463"/>
                      </a:lnTo>
                      <a:lnTo>
                        <a:pt x="1715" y="3456"/>
                      </a:lnTo>
                      <a:lnTo>
                        <a:pt x="1433" y="1536"/>
                      </a:lnTo>
                      <a:lnTo>
                        <a:pt x="1176" y="102"/>
                      </a:lnTo>
                      <a:lnTo>
                        <a:pt x="998" y="0"/>
                      </a:lnTo>
                      <a:lnTo>
                        <a:pt x="485" y="51"/>
                      </a:lnTo>
                      <a:lnTo>
                        <a:pt x="0" y="3303"/>
                      </a:lnTo>
                      <a:close/>
                    </a:path>
                  </a:pathLst>
                </a:custGeom>
                <a:solidFill>
                  <a:srgbClr val="E0E2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13"/>
                <p:cNvSpPr>
                  <a:spLocks/>
                </p:cNvSpPr>
                <p:nvPr/>
              </p:nvSpPr>
              <p:spPr bwMode="auto">
                <a:xfrm>
                  <a:off x="526" y="940"/>
                  <a:ext cx="213" cy="1169"/>
                </a:xfrm>
                <a:custGeom>
                  <a:avLst/>
                  <a:gdLst>
                    <a:gd name="T0" fmla="*/ 0 w 639"/>
                    <a:gd name="T1" fmla="*/ 102 h 3508"/>
                    <a:gd name="T2" fmla="*/ 0 w 639"/>
                    <a:gd name="T3" fmla="*/ 109 h 3508"/>
                    <a:gd name="T4" fmla="*/ 9 w 639"/>
                    <a:gd name="T5" fmla="*/ 175 h 3508"/>
                    <a:gd name="T6" fmla="*/ 26 w 639"/>
                    <a:gd name="T7" fmla="*/ 230 h 3508"/>
                    <a:gd name="T8" fmla="*/ 50 w 639"/>
                    <a:gd name="T9" fmla="*/ 324 h 3508"/>
                    <a:gd name="T10" fmla="*/ 102 w 639"/>
                    <a:gd name="T11" fmla="*/ 580 h 3508"/>
                    <a:gd name="T12" fmla="*/ 125 w 639"/>
                    <a:gd name="T13" fmla="*/ 739 h 3508"/>
                    <a:gd name="T14" fmla="*/ 128 w 639"/>
                    <a:gd name="T15" fmla="*/ 793 h 3508"/>
                    <a:gd name="T16" fmla="*/ 132 w 639"/>
                    <a:gd name="T17" fmla="*/ 875 h 3508"/>
                    <a:gd name="T18" fmla="*/ 176 w 639"/>
                    <a:gd name="T19" fmla="*/ 1267 h 3508"/>
                    <a:gd name="T20" fmla="*/ 262 w 639"/>
                    <a:gd name="T21" fmla="*/ 1974 h 3508"/>
                    <a:gd name="T22" fmla="*/ 281 w 639"/>
                    <a:gd name="T23" fmla="*/ 2125 h 3508"/>
                    <a:gd name="T24" fmla="*/ 511 w 639"/>
                    <a:gd name="T25" fmla="*/ 3277 h 3508"/>
                    <a:gd name="T26" fmla="*/ 639 w 639"/>
                    <a:gd name="T27" fmla="*/ 3508 h 3508"/>
                    <a:gd name="T28" fmla="*/ 626 w 639"/>
                    <a:gd name="T29" fmla="*/ 3322 h 3508"/>
                    <a:gd name="T30" fmla="*/ 563 w 639"/>
                    <a:gd name="T31" fmla="*/ 2451 h 3508"/>
                    <a:gd name="T32" fmla="*/ 524 w 639"/>
                    <a:gd name="T33" fmla="*/ 1968 h 3508"/>
                    <a:gd name="T34" fmla="*/ 511 w 639"/>
                    <a:gd name="T35" fmla="*/ 1869 h 3508"/>
                    <a:gd name="T36" fmla="*/ 469 w 639"/>
                    <a:gd name="T37" fmla="*/ 1613 h 3508"/>
                    <a:gd name="T38" fmla="*/ 334 w 639"/>
                    <a:gd name="T39" fmla="*/ 812 h 3508"/>
                    <a:gd name="T40" fmla="*/ 272 w 639"/>
                    <a:gd name="T41" fmla="*/ 482 h 3508"/>
                    <a:gd name="T42" fmla="*/ 240 w 639"/>
                    <a:gd name="T43" fmla="*/ 340 h 3508"/>
                    <a:gd name="T44" fmla="*/ 230 w 639"/>
                    <a:gd name="T45" fmla="*/ 308 h 3508"/>
                    <a:gd name="T46" fmla="*/ 189 w 639"/>
                    <a:gd name="T47" fmla="*/ 211 h 3508"/>
                    <a:gd name="T48" fmla="*/ 112 w 639"/>
                    <a:gd name="T49" fmla="*/ 67 h 3508"/>
                    <a:gd name="T50" fmla="*/ 102 w 639"/>
                    <a:gd name="T51" fmla="*/ 52 h 3508"/>
                    <a:gd name="T52" fmla="*/ 26 w 639"/>
                    <a:gd name="T53" fmla="*/ 0 h 3508"/>
                    <a:gd name="T54" fmla="*/ 0 w 639"/>
                    <a:gd name="T55" fmla="*/ 102 h 3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39" h="3508">
                      <a:moveTo>
                        <a:pt x="0" y="102"/>
                      </a:moveTo>
                      <a:lnTo>
                        <a:pt x="0" y="109"/>
                      </a:lnTo>
                      <a:lnTo>
                        <a:pt x="9" y="175"/>
                      </a:lnTo>
                      <a:lnTo>
                        <a:pt x="26" y="230"/>
                      </a:lnTo>
                      <a:lnTo>
                        <a:pt x="50" y="324"/>
                      </a:lnTo>
                      <a:lnTo>
                        <a:pt x="102" y="580"/>
                      </a:lnTo>
                      <a:lnTo>
                        <a:pt x="125" y="739"/>
                      </a:lnTo>
                      <a:lnTo>
                        <a:pt x="128" y="793"/>
                      </a:lnTo>
                      <a:lnTo>
                        <a:pt x="132" y="875"/>
                      </a:lnTo>
                      <a:lnTo>
                        <a:pt x="176" y="1267"/>
                      </a:lnTo>
                      <a:lnTo>
                        <a:pt x="262" y="1974"/>
                      </a:lnTo>
                      <a:lnTo>
                        <a:pt x="281" y="2125"/>
                      </a:lnTo>
                      <a:lnTo>
                        <a:pt x="511" y="3277"/>
                      </a:lnTo>
                      <a:lnTo>
                        <a:pt x="639" y="3508"/>
                      </a:lnTo>
                      <a:lnTo>
                        <a:pt x="626" y="3322"/>
                      </a:lnTo>
                      <a:lnTo>
                        <a:pt x="563" y="2451"/>
                      </a:lnTo>
                      <a:lnTo>
                        <a:pt x="524" y="1968"/>
                      </a:lnTo>
                      <a:lnTo>
                        <a:pt x="511" y="1869"/>
                      </a:lnTo>
                      <a:lnTo>
                        <a:pt x="469" y="1613"/>
                      </a:lnTo>
                      <a:lnTo>
                        <a:pt x="334" y="812"/>
                      </a:lnTo>
                      <a:lnTo>
                        <a:pt x="272" y="482"/>
                      </a:lnTo>
                      <a:lnTo>
                        <a:pt x="240" y="340"/>
                      </a:lnTo>
                      <a:lnTo>
                        <a:pt x="230" y="308"/>
                      </a:lnTo>
                      <a:lnTo>
                        <a:pt x="189" y="211"/>
                      </a:lnTo>
                      <a:lnTo>
                        <a:pt x="112" y="67"/>
                      </a:lnTo>
                      <a:lnTo>
                        <a:pt x="102" y="52"/>
                      </a:lnTo>
                      <a:lnTo>
                        <a:pt x="26" y="0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4"/>
                <p:cNvSpPr>
                  <a:spLocks/>
                </p:cNvSpPr>
                <p:nvPr/>
              </p:nvSpPr>
              <p:spPr bwMode="auto">
                <a:xfrm>
                  <a:off x="483" y="886"/>
                  <a:ext cx="85" cy="88"/>
                </a:xfrm>
                <a:custGeom>
                  <a:avLst/>
                  <a:gdLst>
                    <a:gd name="T0" fmla="*/ 0 w 256"/>
                    <a:gd name="T1" fmla="*/ 135 h 263"/>
                    <a:gd name="T2" fmla="*/ 13 w 256"/>
                    <a:gd name="T3" fmla="*/ 151 h 263"/>
                    <a:gd name="T4" fmla="*/ 76 w 256"/>
                    <a:gd name="T5" fmla="*/ 223 h 263"/>
                    <a:gd name="T6" fmla="*/ 115 w 256"/>
                    <a:gd name="T7" fmla="*/ 259 h 263"/>
                    <a:gd name="T8" fmla="*/ 128 w 256"/>
                    <a:gd name="T9" fmla="*/ 263 h 263"/>
                    <a:gd name="T10" fmla="*/ 137 w 256"/>
                    <a:gd name="T11" fmla="*/ 257 h 263"/>
                    <a:gd name="T12" fmla="*/ 193 w 256"/>
                    <a:gd name="T13" fmla="*/ 228 h 263"/>
                    <a:gd name="T14" fmla="*/ 236 w 256"/>
                    <a:gd name="T15" fmla="*/ 214 h 263"/>
                    <a:gd name="T16" fmla="*/ 256 w 256"/>
                    <a:gd name="T17" fmla="*/ 213 h 263"/>
                    <a:gd name="T18" fmla="*/ 252 w 256"/>
                    <a:gd name="T19" fmla="*/ 197 h 263"/>
                    <a:gd name="T20" fmla="*/ 214 w 256"/>
                    <a:gd name="T21" fmla="*/ 106 h 263"/>
                    <a:gd name="T22" fmla="*/ 164 w 256"/>
                    <a:gd name="T23" fmla="*/ 38 h 263"/>
                    <a:gd name="T24" fmla="*/ 128 w 256"/>
                    <a:gd name="T25" fmla="*/ 8 h 263"/>
                    <a:gd name="T26" fmla="*/ 109 w 256"/>
                    <a:gd name="T27" fmla="*/ 0 h 263"/>
                    <a:gd name="T28" fmla="*/ 78 w 256"/>
                    <a:gd name="T29" fmla="*/ 0 h 263"/>
                    <a:gd name="T30" fmla="*/ 52 w 256"/>
                    <a:gd name="T31" fmla="*/ 14 h 263"/>
                    <a:gd name="T32" fmla="*/ 33 w 256"/>
                    <a:gd name="T33" fmla="*/ 38 h 263"/>
                    <a:gd name="T34" fmla="*/ 3 w 256"/>
                    <a:gd name="T35" fmla="*/ 113 h 263"/>
                    <a:gd name="T36" fmla="*/ 0 w 256"/>
                    <a:gd name="T37" fmla="*/ 13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56" h="263">
                      <a:moveTo>
                        <a:pt x="0" y="135"/>
                      </a:moveTo>
                      <a:lnTo>
                        <a:pt x="13" y="151"/>
                      </a:lnTo>
                      <a:lnTo>
                        <a:pt x="76" y="223"/>
                      </a:lnTo>
                      <a:lnTo>
                        <a:pt x="115" y="259"/>
                      </a:lnTo>
                      <a:lnTo>
                        <a:pt x="128" y="263"/>
                      </a:lnTo>
                      <a:lnTo>
                        <a:pt x="137" y="257"/>
                      </a:lnTo>
                      <a:lnTo>
                        <a:pt x="193" y="228"/>
                      </a:lnTo>
                      <a:lnTo>
                        <a:pt x="236" y="214"/>
                      </a:lnTo>
                      <a:lnTo>
                        <a:pt x="256" y="213"/>
                      </a:lnTo>
                      <a:lnTo>
                        <a:pt x="252" y="197"/>
                      </a:lnTo>
                      <a:lnTo>
                        <a:pt x="214" y="106"/>
                      </a:lnTo>
                      <a:lnTo>
                        <a:pt x="164" y="38"/>
                      </a:lnTo>
                      <a:lnTo>
                        <a:pt x="128" y="8"/>
                      </a:lnTo>
                      <a:lnTo>
                        <a:pt x="109" y="0"/>
                      </a:lnTo>
                      <a:lnTo>
                        <a:pt x="78" y="0"/>
                      </a:lnTo>
                      <a:lnTo>
                        <a:pt x="52" y="14"/>
                      </a:lnTo>
                      <a:lnTo>
                        <a:pt x="33" y="38"/>
                      </a:lnTo>
                      <a:lnTo>
                        <a:pt x="3" y="113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-220" y="879"/>
                  <a:ext cx="524" cy="1247"/>
                </a:xfrm>
                <a:custGeom>
                  <a:avLst/>
                  <a:gdLst>
                    <a:gd name="T0" fmla="*/ 727 w 1572"/>
                    <a:gd name="T1" fmla="*/ 183 h 3741"/>
                    <a:gd name="T2" fmla="*/ 711 w 1572"/>
                    <a:gd name="T3" fmla="*/ 227 h 3741"/>
                    <a:gd name="T4" fmla="*/ 633 w 1572"/>
                    <a:gd name="T5" fmla="*/ 459 h 3741"/>
                    <a:gd name="T6" fmla="*/ 586 w 1572"/>
                    <a:gd name="T7" fmla="*/ 615 h 3741"/>
                    <a:gd name="T8" fmla="*/ 573 w 1572"/>
                    <a:gd name="T9" fmla="*/ 670 h 3741"/>
                    <a:gd name="T10" fmla="*/ 567 w 1572"/>
                    <a:gd name="T11" fmla="*/ 694 h 3741"/>
                    <a:gd name="T12" fmla="*/ 543 w 1572"/>
                    <a:gd name="T13" fmla="*/ 752 h 3741"/>
                    <a:gd name="T14" fmla="*/ 484 w 1572"/>
                    <a:gd name="T15" fmla="*/ 851 h 3741"/>
                    <a:gd name="T16" fmla="*/ 379 w 1572"/>
                    <a:gd name="T17" fmla="*/ 1009 h 3741"/>
                    <a:gd name="T18" fmla="*/ 265 w 1572"/>
                    <a:gd name="T19" fmla="*/ 1189 h 3741"/>
                    <a:gd name="T20" fmla="*/ 214 w 1572"/>
                    <a:gd name="T21" fmla="*/ 1284 h 3741"/>
                    <a:gd name="T22" fmla="*/ 176 w 1572"/>
                    <a:gd name="T23" fmla="*/ 1385 h 3741"/>
                    <a:gd name="T24" fmla="*/ 91 w 1572"/>
                    <a:gd name="T25" fmla="*/ 1624 h 3741"/>
                    <a:gd name="T26" fmla="*/ 39 w 1572"/>
                    <a:gd name="T27" fmla="*/ 1809 h 3741"/>
                    <a:gd name="T28" fmla="*/ 14 w 1572"/>
                    <a:gd name="T29" fmla="*/ 1925 h 3741"/>
                    <a:gd name="T30" fmla="*/ 0 w 1572"/>
                    <a:gd name="T31" fmla="*/ 2030 h 3741"/>
                    <a:gd name="T32" fmla="*/ 3 w 1572"/>
                    <a:gd name="T33" fmla="*/ 2118 h 3741"/>
                    <a:gd name="T34" fmla="*/ 10 w 1572"/>
                    <a:gd name="T35" fmla="*/ 2154 h 3741"/>
                    <a:gd name="T36" fmla="*/ 23 w 1572"/>
                    <a:gd name="T37" fmla="*/ 2187 h 3741"/>
                    <a:gd name="T38" fmla="*/ 82 w 1572"/>
                    <a:gd name="T39" fmla="*/ 2291 h 3741"/>
                    <a:gd name="T40" fmla="*/ 219 w 1572"/>
                    <a:gd name="T41" fmla="*/ 2498 h 3741"/>
                    <a:gd name="T42" fmla="*/ 541 w 1572"/>
                    <a:gd name="T43" fmla="*/ 2955 h 3741"/>
                    <a:gd name="T44" fmla="*/ 625 w 1572"/>
                    <a:gd name="T45" fmla="*/ 3076 h 3741"/>
                    <a:gd name="T46" fmla="*/ 816 w 1572"/>
                    <a:gd name="T47" fmla="*/ 3434 h 3741"/>
                    <a:gd name="T48" fmla="*/ 983 w 1572"/>
                    <a:gd name="T49" fmla="*/ 3741 h 3741"/>
                    <a:gd name="T50" fmla="*/ 1044 w 1572"/>
                    <a:gd name="T51" fmla="*/ 3709 h 3741"/>
                    <a:gd name="T52" fmla="*/ 1280 w 1572"/>
                    <a:gd name="T53" fmla="*/ 3558 h 3741"/>
                    <a:gd name="T54" fmla="*/ 1373 w 1572"/>
                    <a:gd name="T55" fmla="*/ 3486 h 3741"/>
                    <a:gd name="T56" fmla="*/ 1452 w 1572"/>
                    <a:gd name="T57" fmla="*/ 3413 h 3741"/>
                    <a:gd name="T58" fmla="*/ 1496 w 1572"/>
                    <a:gd name="T59" fmla="*/ 3358 h 3741"/>
                    <a:gd name="T60" fmla="*/ 1514 w 1572"/>
                    <a:gd name="T61" fmla="*/ 3323 h 3741"/>
                    <a:gd name="T62" fmla="*/ 1520 w 1572"/>
                    <a:gd name="T63" fmla="*/ 3306 h 3741"/>
                    <a:gd name="T64" fmla="*/ 1529 w 1572"/>
                    <a:gd name="T65" fmla="*/ 3273 h 3741"/>
                    <a:gd name="T66" fmla="*/ 1530 w 1572"/>
                    <a:gd name="T67" fmla="*/ 3214 h 3741"/>
                    <a:gd name="T68" fmla="*/ 1519 w 1572"/>
                    <a:gd name="T69" fmla="*/ 3161 h 3741"/>
                    <a:gd name="T70" fmla="*/ 1500 w 1572"/>
                    <a:gd name="T71" fmla="*/ 3117 h 3741"/>
                    <a:gd name="T72" fmla="*/ 1464 w 1572"/>
                    <a:gd name="T73" fmla="*/ 3066 h 3741"/>
                    <a:gd name="T74" fmla="*/ 1422 w 1572"/>
                    <a:gd name="T75" fmla="*/ 3028 h 3741"/>
                    <a:gd name="T76" fmla="*/ 1418 w 1572"/>
                    <a:gd name="T77" fmla="*/ 3025 h 3741"/>
                    <a:gd name="T78" fmla="*/ 1370 w 1572"/>
                    <a:gd name="T79" fmla="*/ 2960 h 3741"/>
                    <a:gd name="T80" fmla="*/ 1142 w 1572"/>
                    <a:gd name="T81" fmla="*/ 2637 h 3741"/>
                    <a:gd name="T82" fmla="*/ 1041 w 1572"/>
                    <a:gd name="T83" fmla="*/ 2477 h 3741"/>
                    <a:gd name="T84" fmla="*/ 995 w 1572"/>
                    <a:gd name="T85" fmla="*/ 2390 h 3741"/>
                    <a:gd name="T86" fmla="*/ 983 w 1572"/>
                    <a:gd name="T87" fmla="*/ 2359 h 3741"/>
                    <a:gd name="T88" fmla="*/ 918 w 1572"/>
                    <a:gd name="T89" fmla="*/ 2167 h 3741"/>
                    <a:gd name="T90" fmla="*/ 905 w 1572"/>
                    <a:gd name="T91" fmla="*/ 2128 h 3741"/>
                    <a:gd name="T92" fmla="*/ 1008 w 1572"/>
                    <a:gd name="T93" fmla="*/ 1745 h 3741"/>
                    <a:gd name="T94" fmla="*/ 1520 w 1572"/>
                    <a:gd name="T95" fmla="*/ 1693 h 3741"/>
                    <a:gd name="T96" fmla="*/ 1572 w 1572"/>
                    <a:gd name="T97" fmla="*/ 157 h 3741"/>
                    <a:gd name="T98" fmla="*/ 1558 w 1572"/>
                    <a:gd name="T99" fmla="*/ 154 h 3741"/>
                    <a:gd name="T100" fmla="*/ 1460 w 1572"/>
                    <a:gd name="T101" fmla="*/ 92 h 3741"/>
                    <a:gd name="T102" fmla="*/ 1360 w 1572"/>
                    <a:gd name="T103" fmla="*/ 46 h 3741"/>
                    <a:gd name="T104" fmla="*/ 1273 w 1572"/>
                    <a:gd name="T105" fmla="*/ 17 h 3741"/>
                    <a:gd name="T106" fmla="*/ 1208 w 1572"/>
                    <a:gd name="T107" fmla="*/ 6 h 3741"/>
                    <a:gd name="T108" fmla="*/ 1140 w 1572"/>
                    <a:gd name="T109" fmla="*/ 0 h 3741"/>
                    <a:gd name="T110" fmla="*/ 1068 w 1572"/>
                    <a:gd name="T111" fmla="*/ 3 h 3741"/>
                    <a:gd name="T112" fmla="*/ 995 w 1572"/>
                    <a:gd name="T113" fmla="*/ 19 h 3741"/>
                    <a:gd name="T114" fmla="*/ 918 w 1572"/>
                    <a:gd name="T115" fmla="*/ 46 h 3741"/>
                    <a:gd name="T116" fmla="*/ 842 w 1572"/>
                    <a:gd name="T117" fmla="*/ 88 h 3741"/>
                    <a:gd name="T118" fmla="*/ 766 w 1572"/>
                    <a:gd name="T119" fmla="*/ 147 h 3741"/>
                    <a:gd name="T120" fmla="*/ 727 w 1572"/>
                    <a:gd name="T121" fmla="*/ 183 h 3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2" h="3741">
                      <a:moveTo>
                        <a:pt x="727" y="183"/>
                      </a:moveTo>
                      <a:lnTo>
                        <a:pt x="711" y="227"/>
                      </a:lnTo>
                      <a:lnTo>
                        <a:pt x="633" y="459"/>
                      </a:lnTo>
                      <a:lnTo>
                        <a:pt x="586" y="615"/>
                      </a:lnTo>
                      <a:lnTo>
                        <a:pt x="573" y="670"/>
                      </a:lnTo>
                      <a:lnTo>
                        <a:pt x="567" y="694"/>
                      </a:lnTo>
                      <a:lnTo>
                        <a:pt x="543" y="752"/>
                      </a:lnTo>
                      <a:lnTo>
                        <a:pt x="484" y="851"/>
                      </a:lnTo>
                      <a:lnTo>
                        <a:pt x="379" y="1009"/>
                      </a:lnTo>
                      <a:lnTo>
                        <a:pt x="265" y="1189"/>
                      </a:lnTo>
                      <a:lnTo>
                        <a:pt x="214" y="1284"/>
                      </a:lnTo>
                      <a:lnTo>
                        <a:pt x="176" y="1385"/>
                      </a:lnTo>
                      <a:lnTo>
                        <a:pt x="91" y="1624"/>
                      </a:lnTo>
                      <a:lnTo>
                        <a:pt x="39" y="1809"/>
                      </a:lnTo>
                      <a:lnTo>
                        <a:pt x="14" y="1925"/>
                      </a:lnTo>
                      <a:lnTo>
                        <a:pt x="0" y="2030"/>
                      </a:lnTo>
                      <a:lnTo>
                        <a:pt x="3" y="2118"/>
                      </a:lnTo>
                      <a:lnTo>
                        <a:pt x="10" y="2154"/>
                      </a:lnTo>
                      <a:lnTo>
                        <a:pt x="23" y="2187"/>
                      </a:lnTo>
                      <a:lnTo>
                        <a:pt x="82" y="2291"/>
                      </a:lnTo>
                      <a:lnTo>
                        <a:pt x="219" y="2498"/>
                      </a:lnTo>
                      <a:lnTo>
                        <a:pt x="541" y="2955"/>
                      </a:lnTo>
                      <a:lnTo>
                        <a:pt x="625" y="3076"/>
                      </a:lnTo>
                      <a:lnTo>
                        <a:pt x="816" y="3434"/>
                      </a:lnTo>
                      <a:lnTo>
                        <a:pt x="983" y="3741"/>
                      </a:lnTo>
                      <a:lnTo>
                        <a:pt x="1044" y="3709"/>
                      </a:lnTo>
                      <a:lnTo>
                        <a:pt x="1280" y="3558"/>
                      </a:lnTo>
                      <a:lnTo>
                        <a:pt x="1373" y="3486"/>
                      </a:lnTo>
                      <a:lnTo>
                        <a:pt x="1452" y="3413"/>
                      </a:lnTo>
                      <a:lnTo>
                        <a:pt x="1496" y="3358"/>
                      </a:lnTo>
                      <a:lnTo>
                        <a:pt x="1514" y="3323"/>
                      </a:lnTo>
                      <a:lnTo>
                        <a:pt x="1520" y="3306"/>
                      </a:lnTo>
                      <a:lnTo>
                        <a:pt x="1529" y="3273"/>
                      </a:lnTo>
                      <a:lnTo>
                        <a:pt x="1530" y="3214"/>
                      </a:lnTo>
                      <a:lnTo>
                        <a:pt x="1519" y="3161"/>
                      </a:lnTo>
                      <a:lnTo>
                        <a:pt x="1500" y="3117"/>
                      </a:lnTo>
                      <a:lnTo>
                        <a:pt x="1464" y="3066"/>
                      </a:lnTo>
                      <a:lnTo>
                        <a:pt x="1422" y="3028"/>
                      </a:lnTo>
                      <a:lnTo>
                        <a:pt x="1418" y="3025"/>
                      </a:lnTo>
                      <a:lnTo>
                        <a:pt x="1370" y="2960"/>
                      </a:lnTo>
                      <a:lnTo>
                        <a:pt x="1142" y="2637"/>
                      </a:lnTo>
                      <a:lnTo>
                        <a:pt x="1041" y="2477"/>
                      </a:lnTo>
                      <a:lnTo>
                        <a:pt x="995" y="2390"/>
                      </a:lnTo>
                      <a:lnTo>
                        <a:pt x="983" y="2359"/>
                      </a:lnTo>
                      <a:lnTo>
                        <a:pt x="918" y="2167"/>
                      </a:lnTo>
                      <a:lnTo>
                        <a:pt x="905" y="2128"/>
                      </a:lnTo>
                      <a:lnTo>
                        <a:pt x="1008" y="1745"/>
                      </a:lnTo>
                      <a:lnTo>
                        <a:pt x="1520" y="1693"/>
                      </a:lnTo>
                      <a:lnTo>
                        <a:pt x="1572" y="157"/>
                      </a:lnTo>
                      <a:lnTo>
                        <a:pt x="1558" y="154"/>
                      </a:lnTo>
                      <a:lnTo>
                        <a:pt x="1460" y="92"/>
                      </a:lnTo>
                      <a:lnTo>
                        <a:pt x="1360" y="46"/>
                      </a:lnTo>
                      <a:lnTo>
                        <a:pt x="1273" y="17"/>
                      </a:lnTo>
                      <a:lnTo>
                        <a:pt x="1208" y="6"/>
                      </a:lnTo>
                      <a:lnTo>
                        <a:pt x="1140" y="0"/>
                      </a:lnTo>
                      <a:lnTo>
                        <a:pt x="1068" y="3"/>
                      </a:lnTo>
                      <a:lnTo>
                        <a:pt x="995" y="19"/>
                      </a:lnTo>
                      <a:lnTo>
                        <a:pt x="918" y="46"/>
                      </a:lnTo>
                      <a:lnTo>
                        <a:pt x="842" y="88"/>
                      </a:lnTo>
                      <a:lnTo>
                        <a:pt x="766" y="147"/>
                      </a:lnTo>
                      <a:lnTo>
                        <a:pt x="727" y="183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6"/>
                <p:cNvSpPr>
                  <a:spLocks/>
                </p:cNvSpPr>
                <p:nvPr/>
              </p:nvSpPr>
              <p:spPr bwMode="auto">
                <a:xfrm>
                  <a:off x="-106" y="814"/>
                  <a:ext cx="605" cy="1677"/>
                </a:xfrm>
                <a:custGeom>
                  <a:avLst/>
                  <a:gdLst>
                    <a:gd name="T0" fmla="*/ 1009 w 1815"/>
                    <a:gd name="T1" fmla="*/ 21 h 5031"/>
                    <a:gd name="T2" fmla="*/ 708 w 1815"/>
                    <a:gd name="T3" fmla="*/ 125 h 5031"/>
                    <a:gd name="T4" fmla="*/ 499 w 1815"/>
                    <a:gd name="T5" fmla="*/ 249 h 5031"/>
                    <a:gd name="T6" fmla="*/ 398 w 1815"/>
                    <a:gd name="T7" fmla="*/ 354 h 5031"/>
                    <a:gd name="T8" fmla="*/ 391 w 1815"/>
                    <a:gd name="T9" fmla="*/ 371 h 5031"/>
                    <a:gd name="T10" fmla="*/ 557 w 1815"/>
                    <a:gd name="T11" fmla="*/ 273 h 5031"/>
                    <a:gd name="T12" fmla="*/ 702 w 1815"/>
                    <a:gd name="T13" fmla="*/ 246 h 5031"/>
                    <a:gd name="T14" fmla="*/ 819 w 1815"/>
                    <a:gd name="T15" fmla="*/ 275 h 5031"/>
                    <a:gd name="T16" fmla="*/ 924 w 1815"/>
                    <a:gd name="T17" fmla="*/ 344 h 5031"/>
                    <a:gd name="T18" fmla="*/ 1029 w 1815"/>
                    <a:gd name="T19" fmla="*/ 460 h 5031"/>
                    <a:gd name="T20" fmla="*/ 1097 w 1815"/>
                    <a:gd name="T21" fmla="*/ 584 h 5031"/>
                    <a:gd name="T22" fmla="*/ 1125 w 1815"/>
                    <a:gd name="T23" fmla="*/ 689 h 5031"/>
                    <a:gd name="T24" fmla="*/ 1124 w 1815"/>
                    <a:gd name="T25" fmla="*/ 767 h 5031"/>
                    <a:gd name="T26" fmla="*/ 1073 w 1815"/>
                    <a:gd name="T27" fmla="*/ 1121 h 5031"/>
                    <a:gd name="T28" fmla="*/ 963 w 1815"/>
                    <a:gd name="T29" fmla="*/ 1501 h 5031"/>
                    <a:gd name="T30" fmla="*/ 847 w 1815"/>
                    <a:gd name="T31" fmla="*/ 1743 h 5031"/>
                    <a:gd name="T32" fmla="*/ 727 w 1815"/>
                    <a:gd name="T33" fmla="*/ 1923 h 5031"/>
                    <a:gd name="T34" fmla="*/ 282 w 1815"/>
                    <a:gd name="T35" fmla="*/ 3500 h 5031"/>
                    <a:gd name="T36" fmla="*/ 28 w 1815"/>
                    <a:gd name="T37" fmla="*/ 4918 h 5031"/>
                    <a:gd name="T38" fmla="*/ 324 w 1815"/>
                    <a:gd name="T39" fmla="*/ 4983 h 5031"/>
                    <a:gd name="T40" fmla="*/ 447 w 1815"/>
                    <a:gd name="T41" fmla="*/ 4988 h 5031"/>
                    <a:gd name="T42" fmla="*/ 735 w 1815"/>
                    <a:gd name="T43" fmla="*/ 5028 h 5031"/>
                    <a:gd name="T44" fmla="*/ 881 w 1815"/>
                    <a:gd name="T45" fmla="*/ 5024 h 5031"/>
                    <a:gd name="T46" fmla="*/ 947 w 1815"/>
                    <a:gd name="T47" fmla="*/ 4985 h 5031"/>
                    <a:gd name="T48" fmla="*/ 974 w 1815"/>
                    <a:gd name="T49" fmla="*/ 4965 h 5031"/>
                    <a:gd name="T50" fmla="*/ 1107 w 1815"/>
                    <a:gd name="T51" fmla="*/ 4977 h 5031"/>
                    <a:gd name="T52" fmla="*/ 1261 w 1815"/>
                    <a:gd name="T53" fmla="*/ 5025 h 5031"/>
                    <a:gd name="T54" fmla="*/ 1304 w 1815"/>
                    <a:gd name="T55" fmla="*/ 5015 h 5031"/>
                    <a:gd name="T56" fmla="*/ 1310 w 1815"/>
                    <a:gd name="T57" fmla="*/ 4975 h 5031"/>
                    <a:gd name="T58" fmla="*/ 1238 w 1815"/>
                    <a:gd name="T59" fmla="*/ 4751 h 5031"/>
                    <a:gd name="T60" fmla="*/ 999 w 1815"/>
                    <a:gd name="T61" fmla="*/ 4014 h 5031"/>
                    <a:gd name="T62" fmla="*/ 973 w 1815"/>
                    <a:gd name="T63" fmla="*/ 3885 h 5031"/>
                    <a:gd name="T64" fmla="*/ 987 w 1815"/>
                    <a:gd name="T65" fmla="*/ 3638 h 5031"/>
                    <a:gd name="T66" fmla="*/ 1042 w 1815"/>
                    <a:gd name="T67" fmla="*/ 3340 h 5031"/>
                    <a:gd name="T68" fmla="*/ 1141 w 1815"/>
                    <a:gd name="T69" fmla="*/ 3088 h 5031"/>
                    <a:gd name="T70" fmla="*/ 1226 w 1815"/>
                    <a:gd name="T71" fmla="*/ 2973 h 5031"/>
                    <a:gd name="T72" fmla="*/ 1305 w 1815"/>
                    <a:gd name="T73" fmla="*/ 2911 h 5031"/>
                    <a:gd name="T74" fmla="*/ 1462 w 1815"/>
                    <a:gd name="T75" fmla="*/ 2795 h 5031"/>
                    <a:gd name="T76" fmla="*/ 1622 w 1815"/>
                    <a:gd name="T77" fmla="*/ 2612 h 5031"/>
                    <a:gd name="T78" fmla="*/ 1777 w 1815"/>
                    <a:gd name="T79" fmla="*/ 2335 h 5031"/>
                    <a:gd name="T80" fmla="*/ 1798 w 1815"/>
                    <a:gd name="T81" fmla="*/ 2185 h 5031"/>
                    <a:gd name="T82" fmla="*/ 1811 w 1815"/>
                    <a:gd name="T83" fmla="*/ 1654 h 5031"/>
                    <a:gd name="T84" fmla="*/ 1792 w 1815"/>
                    <a:gd name="T85" fmla="*/ 1452 h 5031"/>
                    <a:gd name="T86" fmla="*/ 1741 w 1815"/>
                    <a:gd name="T87" fmla="*/ 1208 h 5031"/>
                    <a:gd name="T88" fmla="*/ 1618 w 1815"/>
                    <a:gd name="T89" fmla="*/ 802 h 5031"/>
                    <a:gd name="T90" fmla="*/ 1459 w 1815"/>
                    <a:gd name="T91" fmla="*/ 404 h 5031"/>
                    <a:gd name="T92" fmla="*/ 1312 w 1815"/>
                    <a:gd name="T93" fmla="*/ 155 h 5031"/>
                    <a:gd name="T94" fmla="*/ 1253 w 1815"/>
                    <a:gd name="T95" fmla="*/ 96 h 5031"/>
                    <a:gd name="T96" fmla="*/ 1156 w 1815"/>
                    <a:gd name="T97" fmla="*/ 31 h 5031"/>
                    <a:gd name="T98" fmla="*/ 1075 w 1815"/>
                    <a:gd name="T99" fmla="*/ 0 h 5031"/>
                    <a:gd name="T100" fmla="*/ 1025 w 1815"/>
                    <a:gd name="T101" fmla="*/ 17 h 5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15" h="5031">
                      <a:moveTo>
                        <a:pt x="1023" y="18"/>
                      </a:moveTo>
                      <a:lnTo>
                        <a:pt x="1009" y="21"/>
                      </a:lnTo>
                      <a:lnTo>
                        <a:pt x="865" y="63"/>
                      </a:lnTo>
                      <a:lnTo>
                        <a:pt x="708" y="125"/>
                      </a:lnTo>
                      <a:lnTo>
                        <a:pt x="600" y="180"/>
                      </a:lnTo>
                      <a:lnTo>
                        <a:pt x="499" y="249"/>
                      </a:lnTo>
                      <a:lnTo>
                        <a:pt x="434" y="309"/>
                      </a:lnTo>
                      <a:lnTo>
                        <a:pt x="398" y="354"/>
                      </a:lnTo>
                      <a:lnTo>
                        <a:pt x="384" y="377"/>
                      </a:lnTo>
                      <a:lnTo>
                        <a:pt x="391" y="371"/>
                      </a:lnTo>
                      <a:lnTo>
                        <a:pt x="466" y="318"/>
                      </a:lnTo>
                      <a:lnTo>
                        <a:pt x="557" y="273"/>
                      </a:lnTo>
                      <a:lnTo>
                        <a:pt x="627" y="253"/>
                      </a:lnTo>
                      <a:lnTo>
                        <a:pt x="702" y="246"/>
                      </a:lnTo>
                      <a:lnTo>
                        <a:pt x="780" y="257"/>
                      </a:lnTo>
                      <a:lnTo>
                        <a:pt x="819" y="275"/>
                      </a:lnTo>
                      <a:lnTo>
                        <a:pt x="856" y="295"/>
                      </a:lnTo>
                      <a:lnTo>
                        <a:pt x="924" y="344"/>
                      </a:lnTo>
                      <a:lnTo>
                        <a:pt x="981" y="400"/>
                      </a:lnTo>
                      <a:lnTo>
                        <a:pt x="1029" y="460"/>
                      </a:lnTo>
                      <a:lnTo>
                        <a:pt x="1068" y="524"/>
                      </a:lnTo>
                      <a:lnTo>
                        <a:pt x="1097" y="584"/>
                      </a:lnTo>
                      <a:lnTo>
                        <a:pt x="1115" y="640"/>
                      </a:lnTo>
                      <a:lnTo>
                        <a:pt x="1125" y="689"/>
                      </a:lnTo>
                      <a:lnTo>
                        <a:pt x="1125" y="709"/>
                      </a:lnTo>
                      <a:lnTo>
                        <a:pt x="1124" y="767"/>
                      </a:lnTo>
                      <a:lnTo>
                        <a:pt x="1102" y="957"/>
                      </a:lnTo>
                      <a:lnTo>
                        <a:pt x="1073" y="1121"/>
                      </a:lnTo>
                      <a:lnTo>
                        <a:pt x="1027" y="1306"/>
                      </a:lnTo>
                      <a:lnTo>
                        <a:pt x="963" y="1501"/>
                      </a:lnTo>
                      <a:lnTo>
                        <a:pt x="898" y="1648"/>
                      </a:lnTo>
                      <a:lnTo>
                        <a:pt x="847" y="1743"/>
                      </a:lnTo>
                      <a:lnTo>
                        <a:pt x="790" y="1835"/>
                      </a:lnTo>
                      <a:lnTo>
                        <a:pt x="727" y="1923"/>
                      </a:lnTo>
                      <a:lnTo>
                        <a:pt x="691" y="1964"/>
                      </a:lnTo>
                      <a:lnTo>
                        <a:pt x="282" y="3500"/>
                      </a:lnTo>
                      <a:lnTo>
                        <a:pt x="0" y="4908"/>
                      </a:lnTo>
                      <a:lnTo>
                        <a:pt x="28" y="4918"/>
                      </a:lnTo>
                      <a:lnTo>
                        <a:pt x="194" y="4962"/>
                      </a:lnTo>
                      <a:lnTo>
                        <a:pt x="324" y="4983"/>
                      </a:lnTo>
                      <a:lnTo>
                        <a:pt x="384" y="4985"/>
                      </a:lnTo>
                      <a:lnTo>
                        <a:pt x="447" y="4988"/>
                      </a:lnTo>
                      <a:lnTo>
                        <a:pt x="609" y="5012"/>
                      </a:lnTo>
                      <a:lnTo>
                        <a:pt x="735" y="5028"/>
                      </a:lnTo>
                      <a:lnTo>
                        <a:pt x="813" y="5031"/>
                      </a:lnTo>
                      <a:lnTo>
                        <a:pt x="881" y="5024"/>
                      </a:lnTo>
                      <a:lnTo>
                        <a:pt x="931" y="5002"/>
                      </a:lnTo>
                      <a:lnTo>
                        <a:pt x="947" y="4985"/>
                      </a:lnTo>
                      <a:lnTo>
                        <a:pt x="954" y="4976"/>
                      </a:lnTo>
                      <a:lnTo>
                        <a:pt x="974" y="4965"/>
                      </a:lnTo>
                      <a:lnTo>
                        <a:pt x="1012" y="4959"/>
                      </a:lnTo>
                      <a:lnTo>
                        <a:pt x="1107" y="4977"/>
                      </a:lnTo>
                      <a:lnTo>
                        <a:pt x="1206" y="5012"/>
                      </a:lnTo>
                      <a:lnTo>
                        <a:pt x="1261" y="5025"/>
                      </a:lnTo>
                      <a:lnTo>
                        <a:pt x="1291" y="5024"/>
                      </a:lnTo>
                      <a:lnTo>
                        <a:pt x="1304" y="5015"/>
                      </a:lnTo>
                      <a:lnTo>
                        <a:pt x="1310" y="4999"/>
                      </a:lnTo>
                      <a:lnTo>
                        <a:pt x="1310" y="4975"/>
                      </a:lnTo>
                      <a:lnTo>
                        <a:pt x="1305" y="4959"/>
                      </a:lnTo>
                      <a:lnTo>
                        <a:pt x="1238" y="4751"/>
                      </a:lnTo>
                      <a:lnTo>
                        <a:pt x="1063" y="4230"/>
                      </a:lnTo>
                      <a:lnTo>
                        <a:pt x="999" y="4014"/>
                      </a:lnTo>
                      <a:lnTo>
                        <a:pt x="974" y="3913"/>
                      </a:lnTo>
                      <a:lnTo>
                        <a:pt x="973" y="3885"/>
                      </a:lnTo>
                      <a:lnTo>
                        <a:pt x="973" y="3820"/>
                      </a:lnTo>
                      <a:lnTo>
                        <a:pt x="987" y="3638"/>
                      </a:lnTo>
                      <a:lnTo>
                        <a:pt x="1007" y="3493"/>
                      </a:lnTo>
                      <a:lnTo>
                        <a:pt x="1042" y="3340"/>
                      </a:lnTo>
                      <a:lnTo>
                        <a:pt x="1091" y="3190"/>
                      </a:lnTo>
                      <a:lnTo>
                        <a:pt x="1141" y="3088"/>
                      </a:lnTo>
                      <a:lnTo>
                        <a:pt x="1180" y="3026"/>
                      </a:lnTo>
                      <a:lnTo>
                        <a:pt x="1226" y="2973"/>
                      </a:lnTo>
                      <a:lnTo>
                        <a:pt x="1276" y="2928"/>
                      </a:lnTo>
                      <a:lnTo>
                        <a:pt x="1305" y="2911"/>
                      </a:lnTo>
                      <a:lnTo>
                        <a:pt x="1361" y="2877"/>
                      </a:lnTo>
                      <a:lnTo>
                        <a:pt x="1462" y="2795"/>
                      </a:lnTo>
                      <a:lnTo>
                        <a:pt x="1550" y="2705"/>
                      </a:lnTo>
                      <a:lnTo>
                        <a:pt x="1622" y="2612"/>
                      </a:lnTo>
                      <a:lnTo>
                        <a:pt x="1710" y="2476"/>
                      </a:lnTo>
                      <a:lnTo>
                        <a:pt x="1777" y="2335"/>
                      </a:lnTo>
                      <a:lnTo>
                        <a:pt x="1792" y="2298"/>
                      </a:lnTo>
                      <a:lnTo>
                        <a:pt x="1798" y="2185"/>
                      </a:lnTo>
                      <a:lnTo>
                        <a:pt x="1815" y="1851"/>
                      </a:lnTo>
                      <a:lnTo>
                        <a:pt x="1811" y="1654"/>
                      </a:lnTo>
                      <a:lnTo>
                        <a:pt x="1800" y="1520"/>
                      </a:lnTo>
                      <a:lnTo>
                        <a:pt x="1792" y="1452"/>
                      </a:lnTo>
                      <a:lnTo>
                        <a:pt x="1780" y="1382"/>
                      </a:lnTo>
                      <a:lnTo>
                        <a:pt x="1741" y="1208"/>
                      </a:lnTo>
                      <a:lnTo>
                        <a:pt x="1685" y="1010"/>
                      </a:lnTo>
                      <a:lnTo>
                        <a:pt x="1618" y="802"/>
                      </a:lnTo>
                      <a:lnTo>
                        <a:pt x="1541" y="594"/>
                      </a:lnTo>
                      <a:lnTo>
                        <a:pt x="1459" y="404"/>
                      </a:lnTo>
                      <a:lnTo>
                        <a:pt x="1374" y="246"/>
                      </a:lnTo>
                      <a:lnTo>
                        <a:pt x="1312" y="155"/>
                      </a:lnTo>
                      <a:lnTo>
                        <a:pt x="1274" y="112"/>
                      </a:lnTo>
                      <a:lnTo>
                        <a:pt x="1253" y="96"/>
                      </a:lnTo>
                      <a:lnTo>
                        <a:pt x="1217" y="69"/>
                      </a:lnTo>
                      <a:lnTo>
                        <a:pt x="1156" y="31"/>
                      </a:lnTo>
                      <a:lnTo>
                        <a:pt x="1109" y="10"/>
                      </a:lnTo>
                      <a:lnTo>
                        <a:pt x="1075" y="0"/>
                      </a:lnTo>
                      <a:lnTo>
                        <a:pt x="1042" y="2"/>
                      </a:lnTo>
                      <a:lnTo>
                        <a:pt x="1025" y="17"/>
                      </a:lnTo>
                      <a:lnTo>
                        <a:pt x="1023" y="18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7"/>
                <p:cNvSpPr>
                  <a:spLocks/>
                </p:cNvSpPr>
                <p:nvPr/>
              </p:nvSpPr>
              <p:spPr bwMode="auto">
                <a:xfrm>
                  <a:off x="193" y="1913"/>
                  <a:ext cx="400" cy="205"/>
                </a:xfrm>
                <a:custGeom>
                  <a:avLst/>
                  <a:gdLst>
                    <a:gd name="T0" fmla="*/ 20 w 1201"/>
                    <a:gd name="T1" fmla="*/ 424 h 614"/>
                    <a:gd name="T2" fmla="*/ 206 w 1201"/>
                    <a:gd name="T3" fmla="*/ 563 h 614"/>
                    <a:gd name="T4" fmla="*/ 322 w 1201"/>
                    <a:gd name="T5" fmla="*/ 581 h 614"/>
                    <a:gd name="T6" fmla="*/ 489 w 1201"/>
                    <a:gd name="T7" fmla="*/ 571 h 614"/>
                    <a:gd name="T8" fmla="*/ 533 w 1201"/>
                    <a:gd name="T9" fmla="*/ 554 h 614"/>
                    <a:gd name="T10" fmla="*/ 631 w 1201"/>
                    <a:gd name="T11" fmla="*/ 537 h 614"/>
                    <a:gd name="T12" fmla="*/ 691 w 1201"/>
                    <a:gd name="T13" fmla="*/ 550 h 614"/>
                    <a:gd name="T14" fmla="*/ 795 w 1201"/>
                    <a:gd name="T15" fmla="*/ 568 h 614"/>
                    <a:gd name="T16" fmla="*/ 903 w 1201"/>
                    <a:gd name="T17" fmla="*/ 612 h 614"/>
                    <a:gd name="T18" fmla="*/ 931 w 1201"/>
                    <a:gd name="T19" fmla="*/ 613 h 614"/>
                    <a:gd name="T20" fmla="*/ 964 w 1201"/>
                    <a:gd name="T21" fmla="*/ 590 h 614"/>
                    <a:gd name="T22" fmla="*/ 973 w 1201"/>
                    <a:gd name="T23" fmla="*/ 563 h 614"/>
                    <a:gd name="T24" fmla="*/ 964 w 1201"/>
                    <a:gd name="T25" fmla="*/ 542 h 614"/>
                    <a:gd name="T26" fmla="*/ 947 w 1201"/>
                    <a:gd name="T27" fmla="*/ 537 h 614"/>
                    <a:gd name="T28" fmla="*/ 743 w 1201"/>
                    <a:gd name="T29" fmla="*/ 434 h 614"/>
                    <a:gd name="T30" fmla="*/ 890 w 1201"/>
                    <a:gd name="T31" fmla="*/ 494 h 614"/>
                    <a:gd name="T32" fmla="*/ 973 w 1201"/>
                    <a:gd name="T33" fmla="*/ 537 h 614"/>
                    <a:gd name="T34" fmla="*/ 1026 w 1201"/>
                    <a:gd name="T35" fmla="*/ 564 h 614"/>
                    <a:gd name="T36" fmla="*/ 1114 w 1201"/>
                    <a:gd name="T37" fmla="*/ 571 h 614"/>
                    <a:gd name="T38" fmla="*/ 1136 w 1201"/>
                    <a:gd name="T39" fmla="*/ 553 h 614"/>
                    <a:gd name="T40" fmla="*/ 1139 w 1201"/>
                    <a:gd name="T41" fmla="*/ 496 h 614"/>
                    <a:gd name="T42" fmla="*/ 1101 w 1201"/>
                    <a:gd name="T43" fmla="*/ 460 h 614"/>
                    <a:gd name="T44" fmla="*/ 769 w 1201"/>
                    <a:gd name="T45" fmla="*/ 306 h 614"/>
                    <a:gd name="T46" fmla="*/ 973 w 1201"/>
                    <a:gd name="T47" fmla="*/ 280 h 614"/>
                    <a:gd name="T48" fmla="*/ 1091 w 1201"/>
                    <a:gd name="T49" fmla="*/ 328 h 614"/>
                    <a:gd name="T50" fmla="*/ 1167 w 1201"/>
                    <a:gd name="T51" fmla="*/ 337 h 614"/>
                    <a:gd name="T52" fmla="*/ 1185 w 1201"/>
                    <a:gd name="T53" fmla="*/ 329 h 614"/>
                    <a:gd name="T54" fmla="*/ 1193 w 1201"/>
                    <a:gd name="T55" fmla="*/ 273 h 614"/>
                    <a:gd name="T56" fmla="*/ 1157 w 1201"/>
                    <a:gd name="T57" fmla="*/ 237 h 614"/>
                    <a:gd name="T58" fmla="*/ 1036 w 1201"/>
                    <a:gd name="T59" fmla="*/ 182 h 614"/>
                    <a:gd name="T60" fmla="*/ 1021 w 1201"/>
                    <a:gd name="T61" fmla="*/ 175 h 614"/>
                    <a:gd name="T62" fmla="*/ 966 w 1201"/>
                    <a:gd name="T63" fmla="*/ 154 h 614"/>
                    <a:gd name="T64" fmla="*/ 743 w 1201"/>
                    <a:gd name="T65" fmla="*/ 154 h 614"/>
                    <a:gd name="T66" fmla="*/ 720 w 1201"/>
                    <a:gd name="T67" fmla="*/ 135 h 614"/>
                    <a:gd name="T68" fmla="*/ 743 w 1201"/>
                    <a:gd name="T69" fmla="*/ 128 h 614"/>
                    <a:gd name="T70" fmla="*/ 934 w 1201"/>
                    <a:gd name="T71" fmla="*/ 136 h 614"/>
                    <a:gd name="T72" fmla="*/ 1055 w 1201"/>
                    <a:gd name="T73" fmla="*/ 201 h 614"/>
                    <a:gd name="T74" fmla="*/ 1084 w 1201"/>
                    <a:gd name="T75" fmla="*/ 203 h 614"/>
                    <a:gd name="T76" fmla="*/ 1101 w 1201"/>
                    <a:gd name="T77" fmla="*/ 182 h 614"/>
                    <a:gd name="T78" fmla="*/ 1101 w 1201"/>
                    <a:gd name="T79" fmla="*/ 159 h 614"/>
                    <a:gd name="T80" fmla="*/ 1084 w 1201"/>
                    <a:gd name="T81" fmla="*/ 128 h 614"/>
                    <a:gd name="T82" fmla="*/ 947 w 1201"/>
                    <a:gd name="T83" fmla="*/ 26 h 614"/>
                    <a:gd name="T84" fmla="*/ 911 w 1201"/>
                    <a:gd name="T85" fmla="*/ 7 h 614"/>
                    <a:gd name="T86" fmla="*/ 845 w 1201"/>
                    <a:gd name="T87" fmla="*/ 0 h 614"/>
                    <a:gd name="T88" fmla="*/ 714 w 1201"/>
                    <a:gd name="T89" fmla="*/ 5 h 614"/>
                    <a:gd name="T90" fmla="*/ 641 w 1201"/>
                    <a:gd name="T91" fmla="*/ 26 h 614"/>
                    <a:gd name="T92" fmla="*/ 518 w 1201"/>
                    <a:gd name="T93" fmla="*/ 44 h 614"/>
                    <a:gd name="T94" fmla="*/ 256 w 1201"/>
                    <a:gd name="T95" fmla="*/ 50 h 614"/>
                    <a:gd name="T96" fmla="*/ 154 w 1201"/>
                    <a:gd name="T97" fmla="*/ 26 h 614"/>
                    <a:gd name="T98" fmla="*/ 147 w 1201"/>
                    <a:gd name="T99" fmla="*/ 132 h 614"/>
                    <a:gd name="T100" fmla="*/ 105 w 1201"/>
                    <a:gd name="T101" fmla="*/ 298 h 614"/>
                    <a:gd name="T102" fmla="*/ 29 w 1201"/>
                    <a:gd name="T103" fmla="*/ 397 h 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201" h="614">
                      <a:moveTo>
                        <a:pt x="0" y="409"/>
                      </a:moveTo>
                      <a:lnTo>
                        <a:pt x="20" y="424"/>
                      </a:lnTo>
                      <a:lnTo>
                        <a:pt x="154" y="531"/>
                      </a:lnTo>
                      <a:lnTo>
                        <a:pt x="206" y="563"/>
                      </a:lnTo>
                      <a:lnTo>
                        <a:pt x="238" y="571"/>
                      </a:lnTo>
                      <a:lnTo>
                        <a:pt x="322" y="581"/>
                      </a:lnTo>
                      <a:lnTo>
                        <a:pt x="413" y="581"/>
                      </a:lnTo>
                      <a:lnTo>
                        <a:pt x="489" y="571"/>
                      </a:lnTo>
                      <a:lnTo>
                        <a:pt x="512" y="563"/>
                      </a:lnTo>
                      <a:lnTo>
                        <a:pt x="533" y="554"/>
                      </a:lnTo>
                      <a:lnTo>
                        <a:pt x="576" y="542"/>
                      </a:lnTo>
                      <a:lnTo>
                        <a:pt x="631" y="537"/>
                      </a:lnTo>
                      <a:lnTo>
                        <a:pt x="641" y="537"/>
                      </a:lnTo>
                      <a:lnTo>
                        <a:pt x="691" y="550"/>
                      </a:lnTo>
                      <a:lnTo>
                        <a:pt x="769" y="563"/>
                      </a:lnTo>
                      <a:lnTo>
                        <a:pt x="795" y="568"/>
                      </a:lnTo>
                      <a:lnTo>
                        <a:pt x="858" y="597"/>
                      </a:lnTo>
                      <a:lnTo>
                        <a:pt x="903" y="612"/>
                      </a:lnTo>
                      <a:lnTo>
                        <a:pt x="921" y="614"/>
                      </a:lnTo>
                      <a:lnTo>
                        <a:pt x="931" y="613"/>
                      </a:lnTo>
                      <a:lnTo>
                        <a:pt x="950" y="604"/>
                      </a:lnTo>
                      <a:lnTo>
                        <a:pt x="964" y="590"/>
                      </a:lnTo>
                      <a:lnTo>
                        <a:pt x="972" y="573"/>
                      </a:lnTo>
                      <a:lnTo>
                        <a:pt x="973" y="563"/>
                      </a:lnTo>
                      <a:lnTo>
                        <a:pt x="972" y="554"/>
                      </a:lnTo>
                      <a:lnTo>
                        <a:pt x="964" y="542"/>
                      </a:lnTo>
                      <a:lnTo>
                        <a:pt x="950" y="537"/>
                      </a:lnTo>
                      <a:lnTo>
                        <a:pt x="947" y="537"/>
                      </a:lnTo>
                      <a:lnTo>
                        <a:pt x="743" y="434"/>
                      </a:lnTo>
                      <a:lnTo>
                        <a:pt x="743" y="434"/>
                      </a:lnTo>
                      <a:lnTo>
                        <a:pt x="769" y="445"/>
                      </a:lnTo>
                      <a:lnTo>
                        <a:pt x="890" y="494"/>
                      </a:lnTo>
                      <a:lnTo>
                        <a:pt x="957" y="525"/>
                      </a:lnTo>
                      <a:lnTo>
                        <a:pt x="973" y="537"/>
                      </a:lnTo>
                      <a:lnTo>
                        <a:pt x="985" y="547"/>
                      </a:lnTo>
                      <a:lnTo>
                        <a:pt x="1026" y="564"/>
                      </a:lnTo>
                      <a:lnTo>
                        <a:pt x="1074" y="573"/>
                      </a:lnTo>
                      <a:lnTo>
                        <a:pt x="1114" y="571"/>
                      </a:lnTo>
                      <a:lnTo>
                        <a:pt x="1127" y="563"/>
                      </a:lnTo>
                      <a:lnTo>
                        <a:pt x="1136" y="553"/>
                      </a:lnTo>
                      <a:lnTo>
                        <a:pt x="1144" y="525"/>
                      </a:lnTo>
                      <a:lnTo>
                        <a:pt x="1139" y="496"/>
                      </a:lnTo>
                      <a:lnTo>
                        <a:pt x="1119" y="470"/>
                      </a:lnTo>
                      <a:lnTo>
                        <a:pt x="1101" y="460"/>
                      </a:lnTo>
                      <a:lnTo>
                        <a:pt x="910" y="371"/>
                      </a:lnTo>
                      <a:lnTo>
                        <a:pt x="769" y="306"/>
                      </a:lnTo>
                      <a:lnTo>
                        <a:pt x="769" y="280"/>
                      </a:lnTo>
                      <a:lnTo>
                        <a:pt x="973" y="280"/>
                      </a:lnTo>
                      <a:lnTo>
                        <a:pt x="992" y="290"/>
                      </a:lnTo>
                      <a:lnTo>
                        <a:pt x="1091" y="328"/>
                      </a:lnTo>
                      <a:lnTo>
                        <a:pt x="1140" y="337"/>
                      </a:lnTo>
                      <a:lnTo>
                        <a:pt x="1167" y="337"/>
                      </a:lnTo>
                      <a:lnTo>
                        <a:pt x="1178" y="332"/>
                      </a:lnTo>
                      <a:lnTo>
                        <a:pt x="1185" y="329"/>
                      </a:lnTo>
                      <a:lnTo>
                        <a:pt x="1201" y="302"/>
                      </a:lnTo>
                      <a:lnTo>
                        <a:pt x="1193" y="273"/>
                      </a:lnTo>
                      <a:lnTo>
                        <a:pt x="1178" y="256"/>
                      </a:lnTo>
                      <a:lnTo>
                        <a:pt x="1157" y="237"/>
                      </a:lnTo>
                      <a:lnTo>
                        <a:pt x="1107" y="208"/>
                      </a:lnTo>
                      <a:lnTo>
                        <a:pt x="1036" y="182"/>
                      </a:lnTo>
                      <a:lnTo>
                        <a:pt x="1025" y="178"/>
                      </a:lnTo>
                      <a:lnTo>
                        <a:pt x="1021" y="175"/>
                      </a:lnTo>
                      <a:lnTo>
                        <a:pt x="995" y="161"/>
                      </a:lnTo>
                      <a:lnTo>
                        <a:pt x="966" y="154"/>
                      </a:lnTo>
                      <a:lnTo>
                        <a:pt x="947" y="154"/>
                      </a:lnTo>
                      <a:lnTo>
                        <a:pt x="743" y="154"/>
                      </a:lnTo>
                      <a:lnTo>
                        <a:pt x="737" y="149"/>
                      </a:lnTo>
                      <a:lnTo>
                        <a:pt x="720" y="135"/>
                      </a:lnTo>
                      <a:lnTo>
                        <a:pt x="727" y="128"/>
                      </a:lnTo>
                      <a:lnTo>
                        <a:pt x="743" y="128"/>
                      </a:lnTo>
                      <a:lnTo>
                        <a:pt x="921" y="128"/>
                      </a:lnTo>
                      <a:lnTo>
                        <a:pt x="934" y="136"/>
                      </a:lnTo>
                      <a:lnTo>
                        <a:pt x="1005" y="180"/>
                      </a:lnTo>
                      <a:lnTo>
                        <a:pt x="1055" y="201"/>
                      </a:lnTo>
                      <a:lnTo>
                        <a:pt x="1075" y="204"/>
                      </a:lnTo>
                      <a:lnTo>
                        <a:pt x="1084" y="203"/>
                      </a:lnTo>
                      <a:lnTo>
                        <a:pt x="1095" y="195"/>
                      </a:lnTo>
                      <a:lnTo>
                        <a:pt x="1101" y="182"/>
                      </a:lnTo>
                      <a:lnTo>
                        <a:pt x="1101" y="178"/>
                      </a:lnTo>
                      <a:lnTo>
                        <a:pt x="1101" y="159"/>
                      </a:lnTo>
                      <a:lnTo>
                        <a:pt x="1095" y="136"/>
                      </a:lnTo>
                      <a:lnTo>
                        <a:pt x="1084" y="128"/>
                      </a:lnTo>
                      <a:lnTo>
                        <a:pt x="1075" y="128"/>
                      </a:lnTo>
                      <a:lnTo>
                        <a:pt x="947" y="26"/>
                      </a:lnTo>
                      <a:lnTo>
                        <a:pt x="944" y="21"/>
                      </a:lnTo>
                      <a:lnTo>
                        <a:pt x="911" y="7"/>
                      </a:lnTo>
                      <a:lnTo>
                        <a:pt x="872" y="0"/>
                      </a:lnTo>
                      <a:lnTo>
                        <a:pt x="845" y="0"/>
                      </a:lnTo>
                      <a:lnTo>
                        <a:pt x="800" y="0"/>
                      </a:lnTo>
                      <a:lnTo>
                        <a:pt x="714" y="5"/>
                      </a:lnTo>
                      <a:lnTo>
                        <a:pt x="661" y="17"/>
                      </a:lnTo>
                      <a:lnTo>
                        <a:pt x="641" y="26"/>
                      </a:lnTo>
                      <a:lnTo>
                        <a:pt x="615" y="34"/>
                      </a:lnTo>
                      <a:lnTo>
                        <a:pt x="518" y="44"/>
                      </a:lnTo>
                      <a:lnTo>
                        <a:pt x="337" y="50"/>
                      </a:lnTo>
                      <a:lnTo>
                        <a:pt x="256" y="50"/>
                      </a:lnTo>
                      <a:lnTo>
                        <a:pt x="167" y="26"/>
                      </a:lnTo>
                      <a:lnTo>
                        <a:pt x="154" y="26"/>
                      </a:lnTo>
                      <a:lnTo>
                        <a:pt x="154" y="36"/>
                      </a:lnTo>
                      <a:lnTo>
                        <a:pt x="147" y="132"/>
                      </a:lnTo>
                      <a:lnTo>
                        <a:pt x="127" y="231"/>
                      </a:lnTo>
                      <a:lnTo>
                        <a:pt x="105" y="298"/>
                      </a:lnTo>
                      <a:lnTo>
                        <a:pt x="72" y="355"/>
                      </a:lnTo>
                      <a:lnTo>
                        <a:pt x="29" y="397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8"/>
                <p:cNvSpPr>
                  <a:spLocks/>
                </p:cNvSpPr>
                <p:nvPr/>
              </p:nvSpPr>
              <p:spPr bwMode="auto">
                <a:xfrm>
                  <a:off x="269" y="718"/>
                  <a:ext cx="265" cy="265"/>
                </a:xfrm>
                <a:custGeom>
                  <a:avLst/>
                  <a:gdLst>
                    <a:gd name="T0" fmla="*/ 26 w 795"/>
                    <a:gd name="T1" fmla="*/ 0 h 793"/>
                    <a:gd name="T2" fmla="*/ 42 w 795"/>
                    <a:gd name="T3" fmla="*/ 13 h 793"/>
                    <a:gd name="T4" fmla="*/ 150 w 795"/>
                    <a:gd name="T5" fmla="*/ 82 h 793"/>
                    <a:gd name="T6" fmla="*/ 251 w 795"/>
                    <a:gd name="T7" fmla="*/ 132 h 793"/>
                    <a:gd name="T8" fmla="*/ 308 w 795"/>
                    <a:gd name="T9" fmla="*/ 154 h 793"/>
                    <a:gd name="T10" fmla="*/ 337 w 795"/>
                    <a:gd name="T11" fmla="*/ 164 h 793"/>
                    <a:gd name="T12" fmla="*/ 405 w 795"/>
                    <a:gd name="T13" fmla="*/ 195 h 793"/>
                    <a:gd name="T14" fmla="*/ 516 w 795"/>
                    <a:gd name="T15" fmla="*/ 262 h 793"/>
                    <a:gd name="T16" fmla="*/ 660 w 795"/>
                    <a:gd name="T17" fmla="*/ 367 h 793"/>
                    <a:gd name="T18" fmla="*/ 745 w 795"/>
                    <a:gd name="T19" fmla="*/ 445 h 793"/>
                    <a:gd name="T20" fmla="*/ 783 w 795"/>
                    <a:gd name="T21" fmla="*/ 492 h 793"/>
                    <a:gd name="T22" fmla="*/ 795 w 795"/>
                    <a:gd name="T23" fmla="*/ 512 h 793"/>
                    <a:gd name="T24" fmla="*/ 789 w 795"/>
                    <a:gd name="T25" fmla="*/ 531 h 793"/>
                    <a:gd name="T26" fmla="*/ 772 w 795"/>
                    <a:gd name="T27" fmla="*/ 567 h 793"/>
                    <a:gd name="T28" fmla="*/ 737 w 795"/>
                    <a:gd name="T29" fmla="*/ 619 h 793"/>
                    <a:gd name="T30" fmla="*/ 631 w 795"/>
                    <a:gd name="T31" fmla="*/ 720 h 793"/>
                    <a:gd name="T32" fmla="*/ 539 w 795"/>
                    <a:gd name="T33" fmla="*/ 793 h 793"/>
                    <a:gd name="T34" fmla="*/ 0 w 795"/>
                    <a:gd name="T35" fmla="*/ 178 h 793"/>
                    <a:gd name="T36" fmla="*/ 26 w 795"/>
                    <a:gd name="T37" fmla="*/ 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5" h="793">
                      <a:moveTo>
                        <a:pt x="26" y="0"/>
                      </a:moveTo>
                      <a:lnTo>
                        <a:pt x="42" y="13"/>
                      </a:lnTo>
                      <a:lnTo>
                        <a:pt x="150" y="82"/>
                      </a:lnTo>
                      <a:lnTo>
                        <a:pt x="251" y="132"/>
                      </a:lnTo>
                      <a:lnTo>
                        <a:pt x="308" y="154"/>
                      </a:lnTo>
                      <a:lnTo>
                        <a:pt x="337" y="164"/>
                      </a:lnTo>
                      <a:lnTo>
                        <a:pt x="405" y="195"/>
                      </a:lnTo>
                      <a:lnTo>
                        <a:pt x="516" y="262"/>
                      </a:lnTo>
                      <a:lnTo>
                        <a:pt x="660" y="367"/>
                      </a:lnTo>
                      <a:lnTo>
                        <a:pt x="745" y="445"/>
                      </a:lnTo>
                      <a:lnTo>
                        <a:pt x="783" y="492"/>
                      </a:lnTo>
                      <a:lnTo>
                        <a:pt x="795" y="512"/>
                      </a:lnTo>
                      <a:lnTo>
                        <a:pt x="789" y="531"/>
                      </a:lnTo>
                      <a:lnTo>
                        <a:pt x="772" y="567"/>
                      </a:lnTo>
                      <a:lnTo>
                        <a:pt x="737" y="619"/>
                      </a:lnTo>
                      <a:lnTo>
                        <a:pt x="631" y="720"/>
                      </a:lnTo>
                      <a:lnTo>
                        <a:pt x="539" y="793"/>
                      </a:lnTo>
                      <a:lnTo>
                        <a:pt x="0" y="17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EE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9"/>
                <p:cNvSpPr>
                  <a:spLocks/>
                </p:cNvSpPr>
                <p:nvPr/>
              </p:nvSpPr>
              <p:spPr bwMode="auto">
                <a:xfrm>
                  <a:off x="235" y="761"/>
                  <a:ext cx="262" cy="827"/>
                </a:xfrm>
                <a:custGeom>
                  <a:avLst/>
                  <a:gdLst>
                    <a:gd name="T0" fmla="*/ 102 w 785"/>
                    <a:gd name="T1" fmla="*/ 0 h 2482"/>
                    <a:gd name="T2" fmla="*/ 97 w 785"/>
                    <a:gd name="T3" fmla="*/ 16 h 2482"/>
                    <a:gd name="T4" fmla="*/ 56 w 785"/>
                    <a:gd name="T5" fmla="*/ 99 h 2482"/>
                    <a:gd name="T6" fmla="*/ 20 w 785"/>
                    <a:gd name="T7" fmla="*/ 157 h 2482"/>
                    <a:gd name="T8" fmla="*/ 0 w 785"/>
                    <a:gd name="T9" fmla="*/ 178 h 2482"/>
                    <a:gd name="T10" fmla="*/ 52 w 785"/>
                    <a:gd name="T11" fmla="*/ 227 h 2482"/>
                    <a:gd name="T12" fmla="*/ 288 w 785"/>
                    <a:gd name="T13" fmla="*/ 472 h 2482"/>
                    <a:gd name="T14" fmla="*/ 387 w 785"/>
                    <a:gd name="T15" fmla="*/ 596 h 2482"/>
                    <a:gd name="T16" fmla="*/ 428 w 785"/>
                    <a:gd name="T17" fmla="*/ 665 h 2482"/>
                    <a:gd name="T18" fmla="*/ 436 w 785"/>
                    <a:gd name="T19" fmla="*/ 691 h 2482"/>
                    <a:gd name="T20" fmla="*/ 461 w 785"/>
                    <a:gd name="T21" fmla="*/ 747 h 2482"/>
                    <a:gd name="T22" fmla="*/ 547 w 785"/>
                    <a:gd name="T23" fmla="*/ 992 h 2482"/>
                    <a:gd name="T24" fmla="*/ 642 w 785"/>
                    <a:gd name="T25" fmla="*/ 1300 h 2482"/>
                    <a:gd name="T26" fmla="*/ 695 w 785"/>
                    <a:gd name="T27" fmla="*/ 1503 h 2482"/>
                    <a:gd name="T28" fmla="*/ 716 w 785"/>
                    <a:gd name="T29" fmla="*/ 1605 h 2482"/>
                    <a:gd name="T30" fmla="*/ 717 w 785"/>
                    <a:gd name="T31" fmla="*/ 1638 h 2482"/>
                    <a:gd name="T32" fmla="*/ 727 w 785"/>
                    <a:gd name="T33" fmla="*/ 1791 h 2482"/>
                    <a:gd name="T34" fmla="*/ 757 w 785"/>
                    <a:gd name="T35" fmla="*/ 2155 h 2482"/>
                    <a:gd name="T36" fmla="*/ 760 w 785"/>
                    <a:gd name="T37" fmla="*/ 2332 h 2482"/>
                    <a:gd name="T38" fmla="*/ 752 w 785"/>
                    <a:gd name="T39" fmla="*/ 2438 h 2482"/>
                    <a:gd name="T40" fmla="*/ 743 w 785"/>
                    <a:gd name="T41" fmla="*/ 2482 h 2482"/>
                    <a:gd name="T42" fmla="*/ 753 w 785"/>
                    <a:gd name="T43" fmla="*/ 2403 h 2482"/>
                    <a:gd name="T44" fmla="*/ 783 w 785"/>
                    <a:gd name="T45" fmla="*/ 1971 h 2482"/>
                    <a:gd name="T46" fmla="*/ 785 w 785"/>
                    <a:gd name="T47" fmla="*/ 1736 h 2482"/>
                    <a:gd name="T48" fmla="*/ 777 w 785"/>
                    <a:gd name="T49" fmla="*/ 1595 h 2482"/>
                    <a:gd name="T50" fmla="*/ 769 w 785"/>
                    <a:gd name="T51" fmla="*/ 1536 h 2482"/>
                    <a:gd name="T52" fmla="*/ 757 w 785"/>
                    <a:gd name="T53" fmla="*/ 1471 h 2482"/>
                    <a:gd name="T54" fmla="*/ 729 w 785"/>
                    <a:gd name="T55" fmla="*/ 1335 h 2482"/>
                    <a:gd name="T56" fmla="*/ 669 w 785"/>
                    <a:gd name="T57" fmla="*/ 1119 h 2482"/>
                    <a:gd name="T58" fmla="*/ 531 w 785"/>
                    <a:gd name="T59" fmla="*/ 700 h 2482"/>
                    <a:gd name="T60" fmla="*/ 461 w 785"/>
                    <a:gd name="T61" fmla="*/ 511 h 2482"/>
                    <a:gd name="T62" fmla="*/ 445 w 785"/>
                    <a:gd name="T63" fmla="*/ 468 h 2482"/>
                    <a:gd name="T64" fmla="*/ 400 w 785"/>
                    <a:gd name="T65" fmla="*/ 378 h 2482"/>
                    <a:gd name="T66" fmla="*/ 314 w 785"/>
                    <a:gd name="T67" fmla="*/ 247 h 2482"/>
                    <a:gd name="T68" fmla="*/ 138 w 785"/>
                    <a:gd name="T69" fmla="*/ 34 h 2482"/>
                    <a:gd name="T70" fmla="*/ 102 w 785"/>
                    <a:gd name="T71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85" h="2482">
                      <a:moveTo>
                        <a:pt x="102" y="0"/>
                      </a:moveTo>
                      <a:lnTo>
                        <a:pt x="97" y="16"/>
                      </a:lnTo>
                      <a:lnTo>
                        <a:pt x="56" y="99"/>
                      </a:lnTo>
                      <a:lnTo>
                        <a:pt x="20" y="157"/>
                      </a:lnTo>
                      <a:lnTo>
                        <a:pt x="0" y="178"/>
                      </a:lnTo>
                      <a:lnTo>
                        <a:pt x="52" y="227"/>
                      </a:lnTo>
                      <a:lnTo>
                        <a:pt x="288" y="472"/>
                      </a:lnTo>
                      <a:lnTo>
                        <a:pt x="387" y="596"/>
                      </a:lnTo>
                      <a:lnTo>
                        <a:pt x="428" y="665"/>
                      </a:lnTo>
                      <a:lnTo>
                        <a:pt x="436" y="691"/>
                      </a:lnTo>
                      <a:lnTo>
                        <a:pt x="461" y="747"/>
                      </a:lnTo>
                      <a:lnTo>
                        <a:pt x="547" y="992"/>
                      </a:lnTo>
                      <a:lnTo>
                        <a:pt x="642" y="1300"/>
                      </a:lnTo>
                      <a:lnTo>
                        <a:pt x="695" y="1503"/>
                      </a:lnTo>
                      <a:lnTo>
                        <a:pt x="716" y="1605"/>
                      </a:lnTo>
                      <a:lnTo>
                        <a:pt x="717" y="1638"/>
                      </a:lnTo>
                      <a:lnTo>
                        <a:pt x="727" y="1791"/>
                      </a:lnTo>
                      <a:lnTo>
                        <a:pt x="757" y="2155"/>
                      </a:lnTo>
                      <a:lnTo>
                        <a:pt x="760" y="2332"/>
                      </a:lnTo>
                      <a:lnTo>
                        <a:pt x="752" y="2438"/>
                      </a:lnTo>
                      <a:lnTo>
                        <a:pt x="743" y="2482"/>
                      </a:lnTo>
                      <a:lnTo>
                        <a:pt x="753" y="2403"/>
                      </a:lnTo>
                      <a:lnTo>
                        <a:pt x="783" y="1971"/>
                      </a:lnTo>
                      <a:lnTo>
                        <a:pt x="785" y="1736"/>
                      </a:lnTo>
                      <a:lnTo>
                        <a:pt x="777" y="1595"/>
                      </a:lnTo>
                      <a:lnTo>
                        <a:pt x="769" y="1536"/>
                      </a:lnTo>
                      <a:lnTo>
                        <a:pt x="757" y="1471"/>
                      </a:lnTo>
                      <a:lnTo>
                        <a:pt x="729" y="1335"/>
                      </a:lnTo>
                      <a:lnTo>
                        <a:pt x="669" y="1119"/>
                      </a:lnTo>
                      <a:lnTo>
                        <a:pt x="531" y="700"/>
                      </a:lnTo>
                      <a:lnTo>
                        <a:pt x="461" y="511"/>
                      </a:lnTo>
                      <a:lnTo>
                        <a:pt x="445" y="468"/>
                      </a:lnTo>
                      <a:lnTo>
                        <a:pt x="400" y="378"/>
                      </a:lnTo>
                      <a:lnTo>
                        <a:pt x="314" y="247"/>
                      </a:lnTo>
                      <a:lnTo>
                        <a:pt x="138" y="34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0"/>
                <p:cNvSpPr>
                  <a:spLocks/>
                </p:cNvSpPr>
                <p:nvPr/>
              </p:nvSpPr>
              <p:spPr bwMode="auto">
                <a:xfrm>
                  <a:off x="-217" y="1572"/>
                  <a:ext cx="508" cy="563"/>
                </a:xfrm>
                <a:custGeom>
                  <a:avLst/>
                  <a:gdLst>
                    <a:gd name="T0" fmla="*/ 1510 w 1523"/>
                    <a:gd name="T1" fmla="*/ 1254 h 1689"/>
                    <a:gd name="T2" fmla="*/ 1504 w 1523"/>
                    <a:gd name="T3" fmla="*/ 1271 h 1689"/>
                    <a:gd name="T4" fmla="*/ 1486 w 1523"/>
                    <a:gd name="T5" fmla="*/ 1306 h 1689"/>
                    <a:gd name="T6" fmla="*/ 1442 w 1523"/>
                    <a:gd name="T7" fmla="*/ 1361 h 1689"/>
                    <a:gd name="T8" fmla="*/ 1363 w 1523"/>
                    <a:gd name="T9" fmla="*/ 1434 h 1689"/>
                    <a:gd name="T10" fmla="*/ 1270 w 1523"/>
                    <a:gd name="T11" fmla="*/ 1506 h 1689"/>
                    <a:gd name="T12" fmla="*/ 1034 w 1523"/>
                    <a:gd name="T13" fmla="*/ 1657 h 1689"/>
                    <a:gd name="T14" fmla="*/ 973 w 1523"/>
                    <a:gd name="T15" fmla="*/ 1689 h 1689"/>
                    <a:gd name="T16" fmla="*/ 806 w 1523"/>
                    <a:gd name="T17" fmla="*/ 1382 h 1689"/>
                    <a:gd name="T18" fmla="*/ 615 w 1523"/>
                    <a:gd name="T19" fmla="*/ 1024 h 1689"/>
                    <a:gd name="T20" fmla="*/ 531 w 1523"/>
                    <a:gd name="T21" fmla="*/ 901 h 1689"/>
                    <a:gd name="T22" fmla="*/ 209 w 1523"/>
                    <a:gd name="T23" fmla="*/ 446 h 1689"/>
                    <a:gd name="T24" fmla="*/ 72 w 1523"/>
                    <a:gd name="T25" fmla="*/ 239 h 1689"/>
                    <a:gd name="T26" fmla="*/ 13 w 1523"/>
                    <a:gd name="T27" fmla="*/ 135 h 1689"/>
                    <a:gd name="T28" fmla="*/ 0 w 1523"/>
                    <a:gd name="T29" fmla="*/ 102 h 1689"/>
                    <a:gd name="T30" fmla="*/ 0 w 1523"/>
                    <a:gd name="T31" fmla="*/ 0 h 1689"/>
                    <a:gd name="T32" fmla="*/ 921 w 1523"/>
                    <a:gd name="T33" fmla="*/ 76 h 1689"/>
                    <a:gd name="T34" fmla="*/ 934 w 1523"/>
                    <a:gd name="T35" fmla="*/ 115 h 1689"/>
                    <a:gd name="T36" fmla="*/ 998 w 1523"/>
                    <a:gd name="T37" fmla="*/ 307 h 1689"/>
                    <a:gd name="T38" fmla="*/ 1011 w 1523"/>
                    <a:gd name="T39" fmla="*/ 338 h 1689"/>
                    <a:gd name="T40" fmla="*/ 1057 w 1523"/>
                    <a:gd name="T41" fmla="*/ 425 h 1689"/>
                    <a:gd name="T42" fmla="*/ 1157 w 1523"/>
                    <a:gd name="T43" fmla="*/ 584 h 1689"/>
                    <a:gd name="T44" fmla="*/ 1385 w 1523"/>
                    <a:gd name="T45" fmla="*/ 908 h 1689"/>
                    <a:gd name="T46" fmla="*/ 1434 w 1523"/>
                    <a:gd name="T47" fmla="*/ 972 h 1689"/>
                    <a:gd name="T48" fmla="*/ 1437 w 1523"/>
                    <a:gd name="T49" fmla="*/ 976 h 1689"/>
                    <a:gd name="T50" fmla="*/ 1471 w 1523"/>
                    <a:gd name="T51" fmla="*/ 1012 h 1689"/>
                    <a:gd name="T52" fmla="*/ 1500 w 1523"/>
                    <a:gd name="T53" fmla="*/ 1064 h 1689"/>
                    <a:gd name="T54" fmla="*/ 1516 w 1523"/>
                    <a:gd name="T55" fmla="*/ 1109 h 1689"/>
                    <a:gd name="T56" fmla="*/ 1523 w 1523"/>
                    <a:gd name="T57" fmla="*/ 1160 h 1689"/>
                    <a:gd name="T58" fmla="*/ 1519 w 1523"/>
                    <a:gd name="T59" fmla="*/ 1221 h 1689"/>
                    <a:gd name="T60" fmla="*/ 1510 w 1523"/>
                    <a:gd name="T61" fmla="*/ 1254 h 1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23" h="1689">
                      <a:moveTo>
                        <a:pt x="1510" y="1254"/>
                      </a:moveTo>
                      <a:lnTo>
                        <a:pt x="1504" y="1271"/>
                      </a:lnTo>
                      <a:lnTo>
                        <a:pt x="1486" y="1306"/>
                      </a:lnTo>
                      <a:lnTo>
                        <a:pt x="1442" y="1361"/>
                      </a:lnTo>
                      <a:lnTo>
                        <a:pt x="1363" y="1434"/>
                      </a:lnTo>
                      <a:lnTo>
                        <a:pt x="1270" y="1506"/>
                      </a:lnTo>
                      <a:lnTo>
                        <a:pt x="1034" y="1657"/>
                      </a:lnTo>
                      <a:lnTo>
                        <a:pt x="973" y="1689"/>
                      </a:lnTo>
                      <a:lnTo>
                        <a:pt x="806" y="1382"/>
                      </a:lnTo>
                      <a:lnTo>
                        <a:pt x="615" y="1024"/>
                      </a:lnTo>
                      <a:lnTo>
                        <a:pt x="531" y="901"/>
                      </a:lnTo>
                      <a:lnTo>
                        <a:pt x="209" y="446"/>
                      </a:lnTo>
                      <a:lnTo>
                        <a:pt x="72" y="239"/>
                      </a:lnTo>
                      <a:lnTo>
                        <a:pt x="13" y="135"/>
                      </a:lnTo>
                      <a:lnTo>
                        <a:pt x="0" y="102"/>
                      </a:lnTo>
                      <a:lnTo>
                        <a:pt x="0" y="0"/>
                      </a:lnTo>
                      <a:lnTo>
                        <a:pt x="921" y="76"/>
                      </a:lnTo>
                      <a:lnTo>
                        <a:pt x="934" y="115"/>
                      </a:lnTo>
                      <a:lnTo>
                        <a:pt x="998" y="307"/>
                      </a:lnTo>
                      <a:lnTo>
                        <a:pt x="1011" y="338"/>
                      </a:lnTo>
                      <a:lnTo>
                        <a:pt x="1057" y="425"/>
                      </a:lnTo>
                      <a:lnTo>
                        <a:pt x="1157" y="584"/>
                      </a:lnTo>
                      <a:lnTo>
                        <a:pt x="1385" y="908"/>
                      </a:lnTo>
                      <a:lnTo>
                        <a:pt x="1434" y="972"/>
                      </a:lnTo>
                      <a:lnTo>
                        <a:pt x="1437" y="976"/>
                      </a:lnTo>
                      <a:lnTo>
                        <a:pt x="1471" y="1012"/>
                      </a:lnTo>
                      <a:lnTo>
                        <a:pt x="1500" y="1064"/>
                      </a:lnTo>
                      <a:lnTo>
                        <a:pt x="1516" y="1109"/>
                      </a:lnTo>
                      <a:lnTo>
                        <a:pt x="1523" y="1160"/>
                      </a:lnTo>
                      <a:lnTo>
                        <a:pt x="1519" y="1221"/>
                      </a:lnTo>
                      <a:lnTo>
                        <a:pt x="1510" y="1254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1"/>
                <p:cNvSpPr>
                  <a:spLocks/>
                </p:cNvSpPr>
                <p:nvPr/>
              </p:nvSpPr>
              <p:spPr bwMode="auto">
                <a:xfrm>
                  <a:off x="211" y="231"/>
                  <a:ext cx="383" cy="487"/>
                </a:xfrm>
                <a:custGeom>
                  <a:avLst/>
                  <a:gdLst>
                    <a:gd name="T0" fmla="*/ 1145 w 1147"/>
                    <a:gd name="T1" fmla="*/ 506 h 1463"/>
                    <a:gd name="T2" fmla="*/ 1075 w 1147"/>
                    <a:gd name="T3" fmla="*/ 352 h 1463"/>
                    <a:gd name="T4" fmla="*/ 996 w 1147"/>
                    <a:gd name="T5" fmla="*/ 273 h 1463"/>
                    <a:gd name="T6" fmla="*/ 917 w 1147"/>
                    <a:gd name="T7" fmla="*/ 259 h 1463"/>
                    <a:gd name="T8" fmla="*/ 639 w 1147"/>
                    <a:gd name="T9" fmla="*/ 313 h 1463"/>
                    <a:gd name="T10" fmla="*/ 442 w 1147"/>
                    <a:gd name="T11" fmla="*/ 338 h 1463"/>
                    <a:gd name="T12" fmla="*/ 350 w 1147"/>
                    <a:gd name="T13" fmla="*/ 396 h 1463"/>
                    <a:gd name="T14" fmla="*/ 336 w 1147"/>
                    <a:gd name="T15" fmla="*/ 492 h 1463"/>
                    <a:gd name="T16" fmla="*/ 367 w 1147"/>
                    <a:gd name="T17" fmla="*/ 601 h 1463"/>
                    <a:gd name="T18" fmla="*/ 387 w 1147"/>
                    <a:gd name="T19" fmla="*/ 623 h 1463"/>
                    <a:gd name="T20" fmla="*/ 387 w 1147"/>
                    <a:gd name="T21" fmla="*/ 679 h 1463"/>
                    <a:gd name="T22" fmla="*/ 331 w 1147"/>
                    <a:gd name="T23" fmla="*/ 800 h 1463"/>
                    <a:gd name="T24" fmla="*/ 354 w 1147"/>
                    <a:gd name="T25" fmla="*/ 1002 h 1463"/>
                    <a:gd name="T26" fmla="*/ 328 w 1147"/>
                    <a:gd name="T27" fmla="*/ 1156 h 1463"/>
                    <a:gd name="T28" fmla="*/ 278 w 1147"/>
                    <a:gd name="T29" fmla="*/ 1075 h 1463"/>
                    <a:gd name="T30" fmla="*/ 194 w 1147"/>
                    <a:gd name="T31" fmla="*/ 996 h 1463"/>
                    <a:gd name="T32" fmla="*/ 154 w 1147"/>
                    <a:gd name="T33" fmla="*/ 999 h 1463"/>
                    <a:gd name="T34" fmla="*/ 124 w 1147"/>
                    <a:gd name="T35" fmla="*/ 1054 h 1463"/>
                    <a:gd name="T36" fmla="*/ 124 w 1147"/>
                    <a:gd name="T37" fmla="*/ 1107 h 1463"/>
                    <a:gd name="T38" fmla="*/ 210 w 1147"/>
                    <a:gd name="T39" fmla="*/ 1308 h 1463"/>
                    <a:gd name="T40" fmla="*/ 226 w 1147"/>
                    <a:gd name="T41" fmla="*/ 1463 h 1463"/>
                    <a:gd name="T42" fmla="*/ 144 w 1147"/>
                    <a:gd name="T43" fmla="*/ 1249 h 1463"/>
                    <a:gd name="T44" fmla="*/ 72 w 1147"/>
                    <a:gd name="T45" fmla="*/ 950 h 1463"/>
                    <a:gd name="T46" fmla="*/ 9 w 1147"/>
                    <a:gd name="T47" fmla="*/ 685 h 1463"/>
                    <a:gd name="T48" fmla="*/ 3 w 1147"/>
                    <a:gd name="T49" fmla="*/ 553 h 1463"/>
                    <a:gd name="T50" fmla="*/ 48 w 1147"/>
                    <a:gd name="T51" fmla="*/ 387 h 1463"/>
                    <a:gd name="T52" fmla="*/ 78 w 1147"/>
                    <a:gd name="T53" fmla="*/ 324 h 1463"/>
                    <a:gd name="T54" fmla="*/ 205 w 1147"/>
                    <a:gd name="T55" fmla="*/ 191 h 1463"/>
                    <a:gd name="T56" fmla="*/ 412 w 1147"/>
                    <a:gd name="T57" fmla="*/ 74 h 1463"/>
                    <a:gd name="T58" fmla="*/ 628 w 1147"/>
                    <a:gd name="T59" fmla="*/ 8 h 1463"/>
                    <a:gd name="T60" fmla="*/ 763 w 1147"/>
                    <a:gd name="T61" fmla="*/ 4 h 1463"/>
                    <a:gd name="T62" fmla="*/ 851 w 1147"/>
                    <a:gd name="T63" fmla="*/ 11 h 1463"/>
                    <a:gd name="T64" fmla="*/ 967 w 1147"/>
                    <a:gd name="T65" fmla="*/ 61 h 1463"/>
                    <a:gd name="T66" fmla="*/ 1067 w 1147"/>
                    <a:gd name="T67" fmla="*/ 191 h 1463"/>
                    <a:gd name="T68" fmla="*/ 1137 w 1147"/>
                    <a:gd name="T69" fmla="*/ 432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47" h="1463">
                      <a:moveTo>
                        <a:pt x="1147" y="515"/>
                      </a:moveTo>
                      <a:lnTo>
                        <a:pt x="1145" y="506"/>
                      </a:lnTo>
                      <a:lnTo>
                        <a:pt x="1116" y="429"/>
                      </a:lnTo>
                      <a:lnTo>
                        <a:pt x="1075" y="352"/>
                      </a:lnTo>
                      <a:lnTo>
                        <a:pt x="1039" y="306"/>
                      </a:lnTo>
                      <a:lnTo>
                        <a:pt x="996" y="273"/>
                      </a:lnTo>
                      <a:lnTo>
                        <a:pt x="946" y="257"/>
                      </a:lnTo>
                      <a:lnTo>
                        <a:pt x="917" y="259"/>
                      </a:lnTo>
                      <a:lnTo>
                        <a:pt x="888" y="266"/>
                      </a:lnTo>
                      <a:lnTo>
                        <a:pt x="639" y="313"/>
                      </a:lnTo>
                      <a:lnTo>
                        <a:pt x="482" y="337"/>
                      </a:lnTo>
                      <a:lnTo>
                        <a:pt x="442" y="338"/>
                      </a:lnTo>
                      <a:lnTo>
                        <a:pt x="384" y="360"/>
                      </a:lnTo>
                      <a:lnTo>
                        <a:pt x="350" y="396"/>
                      </a:lnTo>
                      <a:lnTo>
                        <a:pt x="336" y="442"/>
                      </a:lnTo>
                      <a:lnTo>
                        <a:pt x="336" y="492"/>
                      </a:lnTo>
                      <a:lnTo>
                        <a:pt x="346" y="541"/>
                      </a:lnTo>
                      <a:lnTo>
                        <a:pt x="367" y="601"/>
                      </a:lnTo>
                      <a:lnTo>
                        <a:pt x="380" y="617"/>
                      </a:lnTo>
                      <a:lnTo>
                        <a:pt x="387" y="623"/>
                      </a:lnTo>
                      <a:lnTo>
                        <a:pt x="395" y="642"/>
                      </a:lnTo>
                      <a:lnTo>
                        <a:pt x="387" y="679"/>
                      </a:lnTo>
                      <a:lnTo>
                        <a:pt x="359" y="743"/>
                      </a:lnTo>
                      <a:lnTo>
                        <a:pt x="331" y="800"/>
                      </a:lnTo>
                      <a:lnTo>
                        <a:pt x="328" y="823"/>
                      </a:lnTo>
                      <a:lnTo>
                        <a:pt x="354" y="1002"/>
                      </a:lnTo>
                      <a:lnTo>
                        <a:pt x="380" y="1130"/>
                      </a:lnTo>
                      <a:lnTo>
                        <a:pt x="328" y="1156"/>
                      </a:lnTo>
                      <a:lnTo>
                        <a:pt x="324" y="1146"/>
                      </a:lnTo>
                      <a:lnTo>
                        <a:pt x="278" y="1075"/>
                      </a:lnTo>
                      <a:lnTo>
                        <a:pt x="228" y="1019"/>
                      </a:lnTo>
                      <a:lnTo>
                        <a:pt x="194" y="996"/>
                      </a:lnTo>
                      <a:lnTo>
                        <a:pt x="169" y="993"/>
                      </a:lnTo>
                      <a:lnTo>
                        <a:pt x="154" y="999"/>
                      </a:lnTo>
                      <a:lnTo>
                        <a:pt x="134" y="1023"/>
                      </a:lnTo>
                      <a:lnTo>
                        <a:pt x="124" y="1054"/>
                      </a:lnTo>
                      <a:lnTo>
                        <a:pt x="120" y="1068"/>
                      </a:lnTo>
                      <a:lnTo>
                        <a:pt x="124" y="1107"/>
                      </a:lnTo>
                      <a:lnTo>
                        <a:pt x="144" y="1176"/>
                      </a:lnTo>
                      <a:lnTo>
                        <a:pt x="210" y="1308"/>
                      </a:lnTo>
                      <a:lnTo>
                        <a:pt x="226" y="1334"/>
                      </a:lnTo>
                      <a:lnTo>
                        <a:pt x="226" y="1463"/>
                      </a:lnTo>
                      <a:lnTo>
                        <a:pt x="213" y="1437"/>
                      </a:lnTo>
                      <a:lnTo>
                        <a:pt x="144" y="1249"/>
                      </a:lnTo>
                      <a:lnTo>
                        <a:pt x="94" y="1062"/>
                      </a:lnTo>
                      <a:lnTo>
                        <a:pt x="72" y="950"/>
                      </a:lnTo>
                      <a:lnTo>
                        <a:pt x="45" y="836"/>
                      </a:lnTo>
                      <a:lnTo>
                        <a:pt x="9" y="685"/>
                      </a:lnTo>
                      <a:lnTo>
                        <a:pt x="0" y="604"/>
                      </a:lnTo>
                      <a:lnTo>
                        <a:pt x="3" y="553"/>
                      </a:lnTo>
                      <a:lnTo>
                        <a:pt x="22" y="466"/>
                      </a:lnTo>
                      <a:lnTo>
                        <a:pt x="48" y="387"/>
                      </a:lnTo>
                      <a:lnTo>
                        <a:pt x="55" y="365"/>
                      </a:lnTo>
                      <a:lnTo>
                        <a:pt x="78" y="324"/>
                      </a:lnTo>
                      <a:lnTo>
                        <a:pt x="122" y="265"/>
                      </a:lnTo>
                      <a:lnTo>
                        <a:pt x="205" y="191"/>
                      </a:lnTo>
                      <a:lnTo>
                        <a:pt x="304" y="126"/>
                      </a:lnTo>
                      <a:lnTo>
                        <a:pt x="412" y="74"/>
                      </a:lnTo>
                      <a:lnTo>
                        <a:pt x="523" y="34"/>
                      </a:lnTo>
                      <a:lnTo>
                        <a:pt x="628" y="8"/>
                      </a:lnTo>
                      <a:lnTo>
                        <a:pt x="723" y="0"/>
                      </a:lnTo>
                      <a:lnTo>
                        <a:pt x="763" y="4"/>
                      </a:lnTo>
                      <a:lnTo>
                        <a:pt x="792" y="4"/>
                      </a:lnTo>
                      <a:lnTo>
                        <a:pt x="851" y="11"/>
                      </a:lnTo>
                      <a:lnTo>
                        <a:pt x="910" y="28"/>
                      </a:lnTo>
                      <a:lnTo>
                        <a:pt x="967" y="61"/>
                      </a:lnTo>
                      <a:lnTo>
                        <a:pt x="1019" y="115"/>
                      </a:lnTo>
                      <a:lnTo>
                        <a:pt x="1067" y="191"/>
                      </a:lnTo>
                      <a:lnTo>
                        <a:pt x="1107" y="296"/>
                      </a:lnTo>
                      <a:lnTo>
                        <a:pt x="1137" y="432"/>
                      </a:lnTo>
                      <a:lnTo>
                        <a:pt x="1147" y="51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22"/>
                <p:cNvSpPr>
                  <a:spLocks/>
                </p:cNvSpPr>
                <p:nvPr/>
              </p:nvSpPr>
              <p:spPr bwMode="auto">
                <a:xfrm>
                  <a:off x="232" y="550"/>
                  <a:ext cx="75" cy="116"/>
                </a:xfrm>
                <a:custGeom>
                  <a:avLst/>
                  <a:gdLst>
                    <a:gd name="T0" fmla="*/ 56 w 225"/>
                    <a:gd name="T1" fmla="*/ 2 h 347"/>
                    <a:gd name="T2" fmla="*/ 66 w 225"/>
                    <a:gd name="T3" fmla="*/ 0 h 347"/>
                    <a:gd name="T4" fmla="*/ 88 w 225"/>
                    <a:gd name="T5" fmla="*/ 1 h 347"/>
                    <a:gd name="T6" fmla="*/ 120 w 225"/>
                    <a:gd name="T7" fmla="*/ 13 h 347"/>
                    <a:gd name="T8" fmla="*/ 161 w 225"/>
                    <a:gd name="T9" fmla="*/ 50 h 347"/>
                    <a:gd name="T10" fmla="*/ 197 w 225"/>
                    <a:gd name="T11" fmla="*/ 108 h 347"/>
                    <a:gd name="T12" fmla="*/ 209 w 225"/>
                    <a:gd name="T13" fmla="*/ 141 h 347"/>
                    <a:gd name="T14" fmla="*/ 219 w 225"/>
                    <a:gd name="T15" fmla="*/ 177 h 347"/>
                    <a:gd name="T16" fmla="*/ 225 w 225"/>
                    <a:gd name="T17" fmla="*/ 243 h 347"/>
                    <a:gd name="T18" fmla="*/ 213 w 225"/>
                    <a:gd name="T19" fmla="*/ 298 h 347"/>
                    <a:gd name="T20" fmla="*/ 194 w 225"/>
                    <a:gd name="T21" fmla="*/ 326 h 347"/>
                    <a:gd name="T22" fmla="*/ 177 w 225"/>
                    <a:gd name="T23" fmla="*/ 339 h 347"/>
                    <a:gd name="T24" fmla="*/ 168 w 225"/>
                    <a:gd name="T25" fmla="*/ 344 h 347"/>
                    <a:gd name="T26" fmla="*/ 158 w 225"/>
                    <a:gd name="T27" fmla="*/ 347 h 347"/>
                    <a:gd name="T28" fmla="*/ 137 w 225"/>
                    <a:gd name="T29" fmla="*/ 345 h 347"/>
                    <a:gd name="T30" fmla="*/ 104 w 225"/>
                    <a:gd name="T31" fmla="*/ 334 h 347"/>
                    <a:gd name="T32" fmla="*/ 62 w 225"/>
                    <a:gd name="T33" fmla="*/ 296 h 347"/>
                    <a:gd name="T34" fmla="*/ 27 w 225"/>
                    <a:gd name="T35" fmla="*/ 240 h 347"/>
                    <a:gd name="T36" fmla="*/ 14 w 225"/>
                    <a:gd name="T37" fmla="*/ 205 h 347"/>
                    <a:gd name="T38" fmla="*/ 4 w 225"/>
                    <a:gd name="T39" fmla="*/ 169 h 347"/>
                    <a:gd name="T40" fmla="*/ 0 w 225"/>
                    <a:gd name="T41" fmla="*/ 105 h 347"/>
                    <a:gd name="T42" fmla="*/ 10 w 225"/>
                    <a:gd name="T43" fmla="*/ 49 h 347"/>
                    <a:gd name="T44" fmla="*/ 30 w 225"/>
                    <a:gd name="T45" fmla="*/ 20 h 347"/>
                    <a:gd name="T46" fmla="*/ 46 w 225"/>
                    <a:gd name="T47" fmla="*/ 7 h 347"/>
                    <a:gd name="T48" fmla="*/ 56 w 225"/>
                    <a:gd name="T49" fmla="*/ 2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5" h="347">
                      <a:moveTo>
                        <a:pt x="56" y="2"/>
                      </a:moveTo>
                      <a:lnTo>
                        <a:pt x="66" y="0"/>
                      </a:lnTo>
                      <a:lnTo>
                        <a:pt x="88" y="1"/>
                      </a:lnTo>
                      <a:lnTo>
                        <a:pt x="120" y="13"/>
                      </a:lnTo>
                      <a:lnTo>
                        <a:pt x="161" y="50"/>
                      </a:lnTo>
                      <a:lnTo>
                        <a:pt x="197" y="108"/>
                      </a:lnTo>
                      <a:lnTo>
                        <a:pt x="209" y="141"/>
                      </a:lnTo>
                      <a:lnTo>
                        <a:pt x="219" y="177"/>
                      </a:lnTo>
                      <a:lnTo>
                        <a:pt x="225" y="243"/>
                      </a:lnTo>
                      <a:lnTo>
                        <a:pt x="213" y="298"/>
                      </a:lnTo>
                      <a:lnTo>
                        <a:pt x="194" y="326"/>
                      </a:lnTo>
                      <a:lnTo>
                        <a:pt x="177" y="339"/>
                      </a:lnTo>
                      <a:lnTo>
                        <a:pt x="168" y="344"/>
                      </a:lnTo>
                      <a:lnTo>
                        <a:pt x="158" y="347"/>
                      </a:lnTo>
                      <a:lnTo>
                        <a:pt x="137" y="345"/>
                      </a:lnTo>
                      <a:lnTo>
                        <a:pt x="104" y="334"/>
                      </a:lnTo>
                      <a:lnTo>
                        <a:pt x="62" y="296"/>
                      </a:lnTo>
                      <a:lnTo>
                        <a:pt x="27" y="240"/>
                      </a:lnTo>
                      <a:lnTo>
                        <a:pt x="14" y="205"/>
                      </a:lnTo>
                      <a:lnTo>
                        <a:pt x="4" y="169"/>
                      </a:lnTo>
                      <a:lnTo>
                        <a:pt x="0" y="105"/>
                      </a:lnTo>
                      <a:lnTo>
                        <a:pt x="10" y="49"/>
                      </a:lnTo>
                      <a:lnTo>
                        <a:pt x="30" y="20"/>
                      </a:lnTo>
                      <a:lnTo>
                        <a:pt x="46" y="7"/>
                      </a:ln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23"/>
                <p:cNvSpPr>
                  <a:spLocks/>
                </p:cNvSpPr>
                <p:nvPr/>
              </p:nvSpPr>
              <p:spPr bwMode="auto">
                <a:xfrm>
                  <a:off x="83" y="4140"/>
                  <a:ext cx="522" cy="180"/>
                </a:xfrm>
                <a:custGeom>
                  <a:avLst/>
                  <a:gdLst>
                    <a:gd name="T0" fmla="*/ 23 w 1567"/>
                    <a:gd name="T1" fmla="*/ 0 h 541"/>
                    <a:gd name="T2" fmla="*/ 139 w 1567"/>
                    <a:gd name="T3" fmla="*/ 76 h 541"/>
                    <a:gd name="T4" fmla="*/ 306 w 1567"/>
                    <a:gd name="T5" fmla="*/ 179 h 541"/>
                    <a:gd name="T6" fmla="*/ 327 w 1567"/>
                    <a:gd name="T7" fmla="*/ 193 h 541"/>
                    <a:gd name="T8" fmla="*/ 386 w 1567"/>
                    <a:gd name="T9" fmla="*/ 248 h 541"/>
                    <a:gd name="T10" fmla="*/ 454 w 1567"/>
                    <a:gd name="T11" fmla="*/ 315 h 541"/>
                    <a:gd name="T12" fmla="*/ 514 w 1567"/>
                    <a:gd name="T13" fmla="*/ 370 h 541"/>
                    <a:gd name="T14" fmla="*/ 536 w 1567"/>
                    <a:gd name="T15" fmla="*/ 384 h 541"/>
                    <a:gd name="T16" fmla="*/ 560 w 1567"/>
                    <a:gd name="T17" fmla="*/ 396 h 541"/>
                    <a:gd name="T18" fmla="*/ 612 w 1567"/>
                    <a:gd name="T19" fmla="*/ 409 h 541"/>
                    <a:gd name="T20" fmla="*/ 688 w 1567"/>
                    <a:gd name="T21" fmla="*/ 428 h 541"/>
                    <a:gd name="T22" fmla="*/ 841 w 1567"/>
                    <a:gd name="T23" fmla="*/ 456 h 541"/>
                    <a:gd name="T24" fmla="*/ 989 w 1567"/>
                    <a:gd name="T25" fmla="*/ 475 h 541"/>
                    <a:gd name="T26" fmla="*/ 1133 w 1567"/>
                    <a:gd name="T27" fmla="*/ 485 h 541"/>
                    <a:gd name="T28" fmla="*/ 1201 w 1567"/>
                    <a:gd name="T29" fmla="*/ 487 h 541"/>
                    <a:gd name="T30" fmla="*/ 1258 w 1567"/>
                    <a:gd name="T31" fmla="*/ 482 h 541"/>
                    <a:gd name="T32" fmla="*/ 1355 w 1567"/>
                    <a:gd name="T33" fmla="*/ 464 h 541"/>
                    <a:gd name="T34" fmla="*/ 1379 w 1567"/>
                    <a:gd name="T35" fmla="*/ 461 h 541"/>
                    <a:gd name="T36" fmla="*/ 1447 w 1567"/>
                    <a:gd name="T37" fmla="*/ 445 h 541"/>
                    <a:gd name="T38" fmla="*/ 1500 w 1567"/>
                    <a:gd name="T39" fmla="*/ 425 h 541"/>
                    <a:gd name="T40" fmla="*/ 1523 w 1567"/>
                    <a:gd name="T41" fmla="*/ 402 h 541"/>
                    <a:gd name="T42" fmla="*/ 1533 w 1567"/>
                    <a:gd name="T43" fmla="*/ 384 h 541"/>
                    <a:gd name="T44" fmla="*/ 1539 w 1567"/>
                    <a:gd name="T45" fmla="*/ 387 h 541"/>
                    <a:gd name="T46" fmla="*/ 1562 w 1567"/>
                    <a:gd name="T47" fmla="*/ 408 h 541"/>
                    <a:gd name="T48" fmla="*/ 1567 w 1567"/>
                    <a:gd name="T49" fmla="*/ 425 h 541"/>
                    <a:gd name="T50" fmla="*/ 1559 w 1567"/>
                    <a:gd name="T51" fmla="*/ 435 h 541"/>
                    <a:gd name="T52" fmla="*/ 1556 w 1567"/>
                    <a:gd name="T53" fmla="*/ 441 h 541"/>
                    <a:gd name="T54" fmla="*/ 1533 w 1567"/>
                    <a:gd name="T55" fmla="*/ 456 h 541"/>
                    <a:gd name="T56" fmla="*/ 1463 w 1567"/>
                    <a:gd name="T57" fmla="*/ 485 h 541"/>
                    <a:gd name="T58" fmla="*/ 1349 w 1567"/>
                    <a:gd name="T59" fmla="*/ 514 h 541"/>
                    <a:gd name="T60" fmla="*/ 1254 w 1567"/>
                    <a:gd name="T61" fmla="*/ 530 h 541"/>
                    <a:gd name="T62" fmla="*/ 1149 w 1567"/>
                    <a:gd name="T63" fmla="*/ 540 h 541"/>
                    <a:gd name="T64" fmla="*/ 1032 w 1567"/>
                    <a:gd name="T65" fmla="*/ 541 h 541"/>
                    <a:gd name="T66" fmla="*/ 971 w 1567"/>
                    <a:gd name="T67" fmla="*/ 537 h 541"/>
                    <a:gd name="T68" fmla="*/ 853 w 1567"/>
                    <a:gd name="T69" fmla="*/ 527 h 541"/>
                    <a:gd name="T70" fmla="*/ 673 w 1567"/>
                    <a:gd name="T71" fmla="*/ 498 h 541"/>
                    <a:gd name="T72" fmla="*/ 547 w 1567"/>
                    <a:gd name="T73" fmla="*/ 459 h 541"/>
                    <a:gd name="T74" fmla="*/ 464 w 1567"/>
                    <a:gd name="T75" fmla="*/ 412 h 541"/>
                    <a:gd name="T76" fmla="*/ 434 w 1567"/>
                    <a:gd name="T77" fmla="*/ 384 h 541"/>
                    <a:gd name="T78" fmla="*/ 318 w 1567"/>
                    <a:gd name="T79" fmla="*/ 269 h 541"/>
                    <a:gd name="T80" fmla="*/ 280 w 1567"/>
                    <a:gd name="T81" fmla="*/ 230 h 541"/>
                    <a:gd name="T82" fmla="*/ 280 w 1567"/>
                    <a:gd name="T83" fmla="*/ 281 h 541"/>
                    <a:gd name="T84" fmla="*/ 254 w 1567"/>
                    <a:gd name="T85" fmla="*/ 272 h 541"/>
                    <a:gd name="T86" fmla="*/ 127 w 1567"/>
                    <a:gd name="T87" fmla="*/ 216 h 541"/>
                    <a:gd name="T88" fmla="*/ 48 w 1567"/>
                    <a:gd name="T89" fmla="*/ 173 h 541"/>
                    <a:gd name="T90" fmla="*/ 23 w 1567"/>
                    <a:gd name="T91" fmla="*/ 154 h 541"/>
                    <a:gd name="T92" fmla="*/ 15 w 1567"/>
                    <a:gd name="T93" fmla="*/ 144 h 541"/>
                    <a:gd name="T94" fmla="*/ 5 w 1567"/>
                    <a:gd name="T95" fmla="*/ 121 h 541"/>
                    <a:gd name="T96" fmla="*/ 0 w 1567"/>
                    <a:gd name="T97" fmla="*/ 82 h 541"/>
                    <a:gd name="T98" fmla="*/ 18 w 1567"/>
                    <a:gd name="T99" fmla="*/ 13 h 541"/>
                    <a:gd name="T100" fmla="*/ 23 w 1567"/>
                    <a:gd name="T101" fmla="*/ 0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567" h="541">
                      <a:moveTo>
                        <a:pt x="23" y="0"/>
                      </a:moveTo>
                      <a:lnTo>
                        <a:pt x="139" y="76"/>
                      </a:lnTo>
                      <a:lnTo>
                        <a:pt x="306" y="179"/>
                      </a:lnTo>
                      <a:lnTo>
                        <a:pt x="327" y="193"/>
                      </a:lnTo>
                      <a:lnTo>
                        <a:pt x="386" y="248"/>
                      </a:lnTo>
                      <a:lnTo>
                        <a:pt x="454" y="315"/>
                      </a:lnTo>
                      <a:lnTo>
                        <a:pt x="514" y="370"/>
                      </a:lnTo>
                      <a:lnTo>
                        <a:pt x="536" y="384"/>
                      </a:lnTo>
                      <a:lnTo>
                        <a:pt x="560" y="396"/>
                      </a:lnTo>
                      <a:lnTo>
                        <a:pt x="612" y="409"/>
                      </a:lnTo>
                      <a:lnTo>
                        <a:pt x="688" y="428"/>
                      </a:lnTo>
                      <a:lnTo>
                        <a:pt x="841" y="456"/>
                      </a:lnTo>
                      <a:lnTo>
                        <a:pt x="989" y="475"/>
                      </a:lnTo>
                      <a:lnTo>
                        <a:pt x="1133" y="485"/>
                      </a:lnTo>
                      <a:lnTo>
                        <a:pt x="1201" y="487"/>
                      </a:lnTo>
                      <a:lnTo>
                        <a:pt x="1258" y="482"/>
                      </a:lnTo>
                      <a:lnTo>
                        <a:pt x="1355" y="464"/>
                      </a:lnTo>
                      <a:lnTo>
                        <a:pt x="1379" y="461"/>
                      </a:lnTo>
                      <a:lnTo>
                        <a:pt x="1447" y="445"/>
                      </a:lnTo>
                      <a:lnTo>
                        <a:pt x="1500" y="425"/>
                      </a:lnTo>
                      <a:lnTo>
                        <a:pt x="1523" y="402"/>
                      </a:lnTo>
                      <a:lnTo>
                        <a:pt x="1533" y="384"/>
                      </a:lnTo>
                      <a:lnTo>
                        <a:pt x="1539" y="387"/>
                      </a:lnTo>
                      <a:lnTo>
                        <a:pt x="1562" y="408"/>
                      </a:lnTo>
                      <a:lnTo>
                        <a:pt x="1567" y="425"/>
                      </a:lnTo>
                      <a:lnTo>
                        <a:pt x="1559" y="435"/>
                      </a:lnTo>
                      <a:lnTo>
                        <a:pt x="1556" y="441"/>
                      </a:lnTo>
                      <a:lnTo>
                        <a:pt x="1533" y="456"/>
                      </a:lnTo>
                      <a:lnTo>
                        <a:pt x="1463" y="485"/>
                      </a:lnTo>
                      <a:lnTo>
                        <a:pt x="1349" y="514"/>
                      </a:lnTo>
                      <a:lnTo>
                        <a:pt x="1254" y="530"/>
                      </a:lnTo>
                      <a:lnTo>
                        <a:pt x="1149" y="540"/>
                      </a:lnTo>
                      <a:lnTo>
                        <a:pt x="1032" y="541"/>
                      </a:lnTo>
                      <a:lnTo>
                        <a:pt x="971" y="537"/>
                      </a:lnTo>
                      <a:lnTo>
                        <a:pt x="853" y="527"/>
                      </a:lnTo>
                      <a:lnTo>
                        <a:pt x="673" y="498"/>
                      </a:lnTo>
                      <a:lnTo>
                        <a:pt x="547" y="459"/>
                      </a:lnTo>
                      <a:lnTo>
                        <a:pt x="464" y="412"/>
                      </a:lnTo>
                      <a:lnTo>
                        <a:pt x="434" y="384"/>
                      </a:lnTo>
                      <a:lnTo>
                        <a:pt x="318" y="269"/>
                      </a:lnTo>
                      <a:lnTo>
                        <a:pt x="280" y="230"/>
                      </a:lnTo>
                      <a:lnTo>
                        <a:pt x="280" y="281"/>
                      </a:lnTo>
                      <a:lnTo>
                        <a:pt x="254" y="272"/>
                      </a:lnTo>
                      <a:lnTo>
                        <a:pt x="127" y="216"/>
                      </a:lnTo>
                      <a:lnTo>
                        <a:pt x="48" y="173"/>
                      </a:lnTo>
                      <a:lnTo>
                        <a:pt x="23" y="154"/>
                      </a:lnTo>
                      <a:lnTo>
                        <a:pt x="15" y="144"/>
                      </a:lnTo>
                      <a:lnTo>
                        <a:pt x="5" y="121"/>
                      </a:lnTo>
                      <a:lnTo>
                        <a:pt x="0" y="82"/>
                      </a:lnTo>
                      <a:lnTo>
                        <a:pt x="18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855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90" name="모서리가 둥근 사각형 설명선 189"/>
            <p:cNvSpPr/>
            <p:nvPr/>
          </p:nvSpPr>
          <p:spPr>
            <a:xfrm>
              <a:off x="11106297" y="-953254"/>
              <a:ext cx="1496029" cy="736683"/>
            </a:xfrm>
            <a:prstGeom prst="wedgeRoundRectCallout">
              <a:avLst>
                <a:gd name="adj1" fmla="val 43300"/>
                <a:gd name="adj2" fmla="val 75658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개발일정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2" name="모서리가 둥근 사각형 설명선 191"/>
            <p:cNvSpPr/>
            <p:nvPr/>
          </p:nvSpPr>
          <p:spPr>
            <a:xfrm>
              <a:off x="14279235" y="-2203915"/>
              <a:ext cx="1496029" cy="736683"/>
            </a:xfrm>
            <a:prstGeom prst="wedgeRoundRectCallout">
              <a:avLst>
                <a:gd name="adj1" fmla="val 43300"/>
                <a:gd name="adj2" fmla="val 75658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프로그램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3" name="모서리가 둥근 사각형 설명선 192"/>
            <p:cNvSpPr/>
            <p:nvPr/>
          </p:nvSpPr>
          <p:spPr>
            <a:xfrm>
              <a:off x="16226604" y="-3164634"/>
              <a:ext cx="1496029" cy="736683"/>
            </a:xfrm>
            <a:prstGeom prst="wedgeRoundRectCallout">
              <a:avLst>
                <a:gd name="adj1" fmla="val 43300"/>
                <a:gd name="adj2" fmla="val 75658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프로젝트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개요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4" name="모서리가 둥근 사각형 설명선 193"/>
            <p:cNvSpPr/>
            <p:nvPr/>
          </p:nvSpPr>
          <p:spPr>
            <a:xfrm>
              <a:off x="18240973" y="-3735026"/>
              <a:ext cx="1496029" cy="736683"/>
            </a:xfrm>
            <a:prstGeom prst="wedgeRoundRectCallout">
              <a:avLst>
                <a:gd name="adj1" fmla="val 43300"/>
                <a:gd name="adj2" fmla="val 75658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5" name="직각 삼각형 4"/>
          <p:cNvSpPr/>
          <p:nvPr/>
        </p:nvSpPr>
        <p:spPr>
          <a:xfrm flipH="1">
            <a:off x="-2" y="2125133"/>
            <a:ext cx="12191999" cy="4732866"/>
          </a:xfrm>
          <a:prstGeom prst="rtTriangl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6200000" flipV="1">
            <a:off x="3701995" y="-1632004"/>
            <a:ext cx="4788000" cy="12191999"/>
          </a:xfrm>
          <a:prstGeom prst="parallelogram">
            <a:avLst>
              <a:gd name="adj" fmla="val 9862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670080" y="504970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425042" y="887913"/>
            <a:ext cx="7766959" cy="5970083"/>
            <a:chOff x="4425042" y="887913"/>
            <a:chExt cx="7766959" cy="5970083"/>
          </a:xfrm>
        </p:grpSpPr>
        <p:sp>
          <p:nvSpPr>
            <p:cNvPr id="7" name="직각 삼각형 6"/>
            <p:cNvSpPr/>
            <p:nvPr/>
          </p:nvSpPr>
          <p:spPr>
            <a:xfrm flipH="1">
              <a:off x="4425042" y="3842909"/>
              <a:ext cx="7766952" cy="3015087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9367157" y="5761410"/>
              <a:ext cx="2824837" cy="1096586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flipV="1">
              <a:off x="9367155" y="6368142"/>
              <a:ext cx="1261876" cy="48985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flipV="1">
              <a:off x="10629031" y="5878286"/>
              <a:ext cx="1261876" cy="48985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 flipV="1">
              <a:off x="11890908" y="5398932"/>
              <a:ext cx="301093" cy="489853"/>
            </a:xfrm>
            <a:custGeom>
              <a:avLst/>
              <a:gdLst>
                <a:gd name="connsiteX0" fmla="*/ 0 w 301093"/>
                <a:gd name="connsiteY0" fmla="*/ 489853 h 489853"/>
                <a:gd name="connsiteX1" fmla="*/ 301093 w 301093"/>
                <a:gd name="connsiteY1" fmla="*/ 489853 h 489853"/>
                <a:gd name="connsiteX2" fmla="*/ 301093 w 301093"/>
                <a:gd name="connsiteY2" fmla="*/ 116883 h 489853"/>
                <a:gd name="connsiteX3" fmla="*/ 0 w 301093"/>
                <a:gd name="connsiteY3" fmla="*/ 0 h 48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093" h="489853">
                  <a:moveTo>
                    <a:pt x="0" y="489853"/>
                  </a:moveTo>
                  <a:lnTo>
                    <a:pt x="301093" y="489853"/>
                  </a:lnTo>
                  <a:lnTo>
                    <a:pt x="301093" y="116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 flipH="1">
              <a:off x="9356219" y="887913"/>
              <a:ext cx="2251181" cy="5549485"/>
              <a:chOff x="12403138" y="-66675"/>
              <a:chExt cx="2641601" cy="6511926"/>
            </a:xfrm>
          </p:grpSpPr>
          <p:sp>
            <p:nvSpPr>
              <p:cNvPr id="140" name="Freeform 5"/>
              <p:cNvSpPr>
                <a:spLocks/>
              </p:cNvSpPr>
              <p:nvPr/>
            </p:nvSpPr>
            <p:spPr bwMode="auto">
              <a:xfrm>
                <a:off x="13323888" y="1057275"/>
                <a:ext cx="488950" cy="1300163"/>
              </a:xfrm>
              <a:custGeom>
                <a:avLst/>
                <a:gdLst>
                  <a:gd name="T0" fmla="*/ 742 w 922"/>
                  <a:gd name="T1" fmla="*/ 50 h 2457"/>
                  <a:gd name="T2" fmla="*/ 742 w 922"/>
                  <a:gd name="T3" fmla="*/ 0 h 2457"/>
                  <a:gd name="T4" fmla="*/ 723 w 922"/>
                  <a:gd name="T5" fmla="*/ 3 h 2457"/>
                  <a:gd name="T6" fmla="*/ 638 w 922"/>
                  <a:gd name="T7" fmla="*/ 46 h 2457"/>
                  <a:gd name="T8" fmla="*/ 599 w 922"/>
                  <a:gd name="T9" fmla="*/ 76 h 2457"/>
                  <a:gd name="T10" fmla="*/ 562 w 922"/>
                  <a:gd name="T11" fmla="*/ 118 h 2457"/>
                  <a:gd name="T12" fmla="*/ 527 w 922"/>
                  <a:gd name="T13" fmla="*/ 171 h 2457"/>
                  <a:gd name="T14" fmla="*/ 512 w 922"/>
                  <a:gd name="T15" fmla="*/ 204 h 2457"/>
                  <a:gd name="T16" fmla="*/ 499 w 922"/>
                  <a:gd name="T17" fmla="*/ 240 h 2457"/>
                  <a:gd name="T18" fmla="*/ 476 w 922"/>
                  <a:gd name="T19" fmla="*/ 340 h 2457"/>
                  <a:gd name="T20" fmla="*/ 453 w 922"/>
                  <a:gd name="T21" fmla="*/ 523 h 2457"/>
                  <a:gd name="T22" fmla="*/ 432 w 922"/>
                  <a:gd name="T23" fmla="*/ 786 h 2457"/>
                  <a:gd name="T24" fmla="*/ 418 w 922"/>
                  <a:gd name="T25" fmla="*/ 996 h 2457"/>
                  <a:gd name="T26" fmla="*/ 409 w 922"/>
                  <a:gd name="T27" fmla="*/ 1050 h 2457"/>
                  <a:gd name="T28" fmla="*/ 389 w 922"/>
                  <a:gd name="T29" fmla="*/ 1114 h 2457"/>
                  <a:gd name="T30" fmla="*/ 270 w 922"/>
                  <a:gd name="T31" fmla="*/ 1431 h 2457"/>
                  <a:gd name="T32" fmla="*/ 48 w 922"/>
                  <a:gd name="T33" fmla="*/ 2003 h 2457"/>
                  <a:gd name="T34" fmla="*/ 0 w 922"/>
                  <a:gd name="T35" fmla="*/ 2124 h 2457"/>
                  <a:gd name="T36" fmla="*/ 51 w 922"/>
                  <a:gd name="T37" fmla="*/ 2160 h 2457"/>
                  <a:gd name="T38" fmla="*/ 336 w 922"/>
                  <a:gd name="T39" fmla="*/ 2330 h 2457"/>
                  <a:gd name="T40" fmla="*/ 496 w 922"/>
                  <a:gd name="T41" fmla="*/ 2408 h 2457"/>
                  <a:gd name="T42" fmla="*/ 595 w 922"/>
                  <a:gd name="T43" fmla="*/ 2445 h 2457"/>
                  <a:gd name="T44" fmla="*/ 640 w 922"/>
                  <a:gd name="T45" fmla="*/ 2457 h 2457"/>
                  <a:gd name="T46" fmla="*/ 653 w 922"/>
                  <a:gd name="T47" fmla="*/ 1996 h 2457"/>
                  <a:gd name="T48" fmla="*/ 666 w 922"/>
                  <a:gd name="T49" fmla="*/ 1202 h 2457"/>
                  <a:gd name="T50" fmla="*/ 669 w 922"/>
                  <a:gd name="T51" fmla="*/ 1142 h 2457"/>
                  <a:gd name="T52" fmla="*/ 689 w 922"/>
                  <a:gd name="T53" fmla="*/ 992 h 2457"/>
                  <a:gd name="T54" fmla="*/ 746 w 922"/>
                  <a:gd name="T55" fmla="*/ 736 h 2457"/>
                  <a:gd name="T56" fmla="*/ 890 w 922"/>
                  <a:gd name="T57" fmla="*/ 246 h 2457"/>
                  <a:gd name="T58" fmla="*/ 922 w 922"/>
                  <a:gd name="T59" fmla="*/ 152 h 2457"/>
                  <a:gd name="T60" fmla="*/ 742 w 922"/>
                  <a:gd name="T61" fmla="*/ 50 h 2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22" h="2457">
                    <a:moveTo>
                      <a:pt x="742" y="50"/>
                    </a:moveTo>
                    <a:lnTo>
                      <a:pt x="742" y="0"/>
                    </a:lnTo>
                    <a:lnTo>
                      <a:pt x="723" y="3"/>
                    </a:lnTo>
                    <a:lnTo>
                      <a:pt x="638" y="46"/>
                    </a:lnTo>
                    <a:lnTo>
                      <a:pt x="599" y="76"/>
                    </a:lnTo>
                    <a:lnTo>
                      <a:pt x="562" y="118"/>
                    </a:lnTo>
                    <a:lnTo>
                      <a:pt x="527" y="171"/>
                    </a:lnTo>
                    <a:lnTo>
                      <a:pt x="512" y="204"/>
                    </a:lnTo>
                    <a:lnTo>
                      <a:pt x="499" y="240"/>
                    </a:lnTo>
                    <a:lnTo>
                      <a:pt x="476" y="340"/>
                    </a:lnTo>
                    <a:lnTo>
                      <a:pt x="453" y="523"/>
                    </a:lnTo>
                    <a:lnTo>
                      <a:pt x="432" y="786"/>
                    </a:lnTo>
                    <a:lnTo>
                      <a:pt x="418" y="996"/>
                    </a:lnTo>
                    <a:lnTo>
                      <a:pt x="409" y="1050"/>
                    </a:lnTo>
                    <a:lnTo>
                      <a:pt x="389" y="1114"/>
                    </a:lnTo>
                    <a:lnTo>
                      <a:pt x="270" y="1431"/>
                    </a:lnTo>
                    <a:lnTo>
                      <a:pt x="48" y="2003"/>
                    </a:lnTo>
                    <a:lnTo>
                      <a:pt x="0" y="2124"/>
                    </a:lnTo>
                    <a:lnTo>
                      <a:pt x="51" y="2160"/>
                    </a:lnTo>
                    <a:lnTo>
                      <a:pt x="336" y="2330"/>
                    </a:lnTo>
                    <a:lnTo>
                      <a:pt x="496" y="2408"/>
                    </a:lnTo>
                    <a:lnTo>
                      <a:pt x="595" y="2445"/>
                    </a:lnTo>
                    <a:lnTo>
                      <a:pt x="640" y="2457"/>
                    </a:lnTo>
                    <a:lnTo>
                      <a:pt x="653" y="1996"/>
                    </a:lnTo>
                    <a:lnTo>
                      <a:pt x="666" y="1202"/>
                    </a:lnTo>
                    <a:lnTo>
                      <a:pt x="669" y="1142"/>
                    </a:lnTo>
                    <a:lnTo>
                      <a:pt x="689" y="992"/>
                    </a:lnTo>
                    <a:lnTo>
                      <a:pt x="746" y="736"/>
                    </a:lnTo>
                    <a:lnTo>
                      <a:pt x="890" y="246"/>
                    </a:lnTo>
                    <a:lnTo>
                      <a:pt x="922" y="152"/>
                    </a:lnTo>
                    <a:lnTo>
                      <a:pt x="742" y="5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6"/>
              <p:cNvSpPr>
                <a:spLocks/>
              </p:cNvSpPr>
              <p:nvPr/>
            </p:nvSpPr>
            <p:spPr bwMode="auto">
              <a:xfrm>
                <a:off x="13989051" y="4344988"/>
                <a:ext cx="419100" cy="1887538"/>
              </a:xfrm>
              <a:custGeom>
                <a:avLst/>
                <a:gdLst>
                  <a:gd name="T0" fmla="*/ 52 w 793"/>
                  <a:gd name="T1" fmla="*/ 3464 h 3566"/>
                  <a:gd name="T2" fmla="*/ 0 w 793"/>
                  <a:gd name="T3" fmla="*/ 3566 h 3566"/>
                  <a:gd name="T4" fmla="*/ 435 w 793"/>
                  <a:gd name="T5" fmla="*/ 3540 h 3566"/>
                  <a:gd name="T6" fmla="*/ 743 w 793"/>
                  <a:gd name="T7" fmla="*/ 3181 h 3566"/>
                  <a:gd name="T8" fmla="*/ 793 w 793"/>
                  <a:gd name="T9" fmla="*/ 544 h 3566"/>
                  <a:gd name="T10" fmla="*/ 790 w 793"/>
                  <a:gd name="T11" fmla="*/ 500 h 3566"/>
                  <a:gd name="T12" fmla="*/ 757 w 793"/>
                  <a:gd name="T13" fmla="*/ 268 h 3566"/>
                  <a:gd name="T14" fmla="*/ 729 w 793"/>
                  <a:gd name="T15" fmla="*/ 150 h 3566"/>
                  <a:gd name="T16" fmla="*/ 706 w 793"/>
                  <a:gd name="T17" fmla="*/ 84 h 3566"/>
                  <a:gd name="T18" fmla="*/ 691 w 793"/>
                  <a:gd name="T19" fmla="*/ 58 h 3566"/>
                  <a:gd name="T20" fmla="*/ 685 w 793"/>
                  <a:gd name="T21" fmla="*/ 46 h 3566"/>
                  <a:gd name="T22" fmla="*/ 665 w 793"/>
                  <a:gd name="T23" fmla="*/ 29 h 3566"/>
                  <a:gd name="T24" fmla="*/ 619 w 793"/>
                  <a:gd name="T25" fmla="*/ 10 h 3566"/>
                  <a:gd name="T26" fmla="*/ 533 w 793"/>
                  <a:gd name="T27" fmla="*/ 0 h 3566"/>
                  <a:gd name="T28" fmla="*/ 430 w 793"/>
                  <a:gd name="T29" fmla="*/ 4 h 3566"/>
                  <a:gd name="T30" fmla="*/ 170 w 793"/>
                  <a:gd name="T31" fmla="*/ 42 h 3566"/>
                  <a:gd name="T32" fmla="*/ 102 w 793"/>
                  <a:gd name="T33" fmla="*/ 58 h 3566"/>
                  <a:gd name="T34" fmla="*/ 99 w 793"/>
                  <a:gd name="T35" fmla="*/ 81 h 3566"/>
                  <a:gd name="T36" fmla="*/ 79 w 793"/>
                  <a:gd name="T37" fmla="*/ 333 h 3566"/>
                  <a:gd name="T38" fmla="*/ 73 w 793"/>
                  <a:gd name="T39" fmla="*/ 661 h 3566"/>
                  <a:gd name="T40" fmla="*/ 80 w 793"/>
                  <a:gd name="T41" fmla="*/ 926 h 3566"/>
                  <a:gd name="T42" fmla="*/ 105 w 793"/>
                  <a:gd name="T43" fmla="*/ 1226 h 3566"/>
                  <a:gd name="T44" fmla="*/ 148 w 793"/>
                  <a:gd name="T45" fmla="*/ 1551 h 3566"/>
                  <a:gd name="T46" fmla="*/ 178 w 793"/>
                  <a:gd name="T47" fmla="*/ 1722 h 3566"/>
                  <a:gd name="T48" fmla="*/ 211 w 793"/>
                  <a:gd name="T49" fmla="*/ 1889 h 3566"/>
                  <a:gd name="T50" fmla="*/ 258 w 793"/>
                  <a:gd name="T51" fmla="*/ 2176 h 3566"/>
                  <a:gd name="T52" fmla="*/ 289 w 793"/>
                  <a:gd name="T53" fmla="*/ 2408 h 3566"/>
                  <a:gd name="T54" fmla="*/ 307 w 793"/>
                  <a:gd name="T55" fmla="*/ 2589 h 3566"/>
                  <a:gd name="T56" fmla="*/ 315 w 793"/>
                  <a:gd name="T57" fmla="*/ 2788 h 3566"/>
                  <a:gd name="T58" fmla="*/ 308 w 793"/>
                  <a:gd name="T59" fmla="*/ 2925 h 3566"/>
                  <a:gd name="T60" fmla="*/ 307 w 793"/>
                  <a:gd name="T61" fmla="*/ 2951 h 3566"/>
                  <a:gd name="T62" fmla="*/ 305 w 793"/>
                  <a:gd name="T63" fmla="*/ 2974 h 3566"/>
                  <a:gd name="T64" fmla="*/ 281 w 793"/>
                  <a:gd name="T65" fmla="*/ 3043 h 3566"/>
                  <a:gd name="T66" fmla="*/ 220 w 793"/>
                  <a:gd name="T67" fmla="*/ 3175 h 3566"/>
                  <a:gd name="T68" fmla="*/ 178 w 793"/>
                  <a:gd name="T69" fmla="*/ 3258 h 3566"/>
                  <a:gd name="T70" fmla="*/ 160 w 793"/>
                  <a:gd name="T71" fmla="*/ 3305 h 3566"/>
                  <a:gd name="T72" fmla="*/ 116 w 793"/>
                  <a:gd name="T73" fmla="*/ 3380 h 3566"/>
                  <a:gd name="T74" fmla="*/ 60 w 793"/>
                  <a:gd name="T75" fmla="*/ 3453 h 3566"/>
                  <a:gd name="T76" fmla="*/ 52 w 793"/>
                  <a:gd name="T77" fmla="*/ 3464 h 3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93" h="3566">
                    <a:moveTo>
                      <a:pt x="52" y="3464"/>
                    </a:moveTo>
                    <a:lnTo>
                      <a:pt x="0" y="3566"/>
                    </a:lnTo>
                    <a:lnTo>
                      <a:pt x="435" y="3540"/>
                    </a:lnTo>
                    <a:lnTo>
                      <a:pt x="743" y="3181"/>
                    </a:lnTo>
                    <a:lnTo>
                      <a:pt x="793" y="544"/>
                    </a:lnTo>
                    <a:lnTo>
                      <a:pt x="790" y="500"/>
                    </a:lnTo>
                    <a:lnTo>
                      <a:pt x="757" y="268"/>
                    </a:lnTo>
                    <a:lnTo>
                      <a:pt x="729" y="150"/>
                    </a:lnTo>
                    <a:lnTo>
                      <a:pt x="706" y="84"/>
                    </a:lnTo>
                    <a:lnTo>
                      <a:pt x="691" y="58"/>
                    </a:lnTo>
                    <a:lnTo>
                      <a:pt x="685" y="46"/>
                    </a:lnTo>
                    <a:lnTo>
                      <a:pt x="665" y="29"/>
                    </a:lnTo>
                    <a:lnTo>
                      <a:pt x="619" y="10"/>
                    </a:lnTo>
                    <a:lnTo>
                      <a:pt x="533" y="0"/>
                    </a:lnTo>
                    <a:lnTo>
                      <a:pt x="430" y="4"/>
                    </a:lnTo>
                    <a:lnTo>
                      <a:pt x="170" y="42"/>
                    </a:lnTo>
                    <a:lnTo>
                      <a:pt x="102" y="58"/>
                    </a:lnTo>
                    <a:lnTo>
                      <a:pt x="99" y="81"/>
                    </a:lnTo>
                    <a:lnTo>
                      <a:pt x="79" y="333"/>
                    </a:lnTo>
                    <a:lnTo>
                      <a:pt x="73" y="661"/>
                    </a:lnTo>
                    <a:lnTo>
                      <a:pt x="80" y="926"/>
                    </a:lnTo>
                    <a:lnTo>
                      <a:pt x="105" y="1226"/>
                    </a:lnTo>
                    <a:lnTo>
                      <a:pt x="148" y="1551"/>
                    </a:lnTo>
                    <a:lnTo>
                      <a:pt x="178" y="1722"/>
                    </a:lnTo>
                    <a:lnTo>
                      <a:pt x="211" y="1889"/>
                    </a:lnTo>
                    <a:lnTo>
                      <a:pt x="258" y="2176"/>
                    </a:lnTo>
                    <a:lnTo>
                      <a:pt x="289" y="2408"/>
                    </a:lnTo>
                    <a:lnTo>
                      <a:pt x="307" y="2589"/>
                    </a:lnTo>
                    <a:lnTo>
                      <a:pt x="315" y="2788"/>
                    </a:lnTo>
                    <a:lnTo>
                      <a:pt x="308" y="2925"/>
                    </a:lnTo>
                    <a:lnTo>
                      <a:pt x="307" y="2951"/>
                    </a:lnTo>
                    <a:lnTo>
                      <a:pt x="305" y="2974"/>
                    </a:lnTo>
                    <a:lnTo>
                      <a:pt x="281" y="3043"/>
                    </a:lnTo>
                    <a:lnTo>
                      <a:pt x="220" y="3175"/>
                    </a:lnTo>
                    <a:lnTo>
                      <a:pt x="178" y="3258"/>
                    </a:lnTo>
                    <a:lnTo>
                      <a:pt x="160" y="3305"/>
                    </a:lnTo>
                    <a:lnTo>
                      <a:pt x="116" y="3380"/>
                    </a:lnTo>
                    <a:lnTo>
                      <a:pt x="60" y="3453"/>
                    </a:lnTo>
                    <a:lnTo>
                      <a:pt x="52" y="3464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7"/>
              <p:cNvSpPr>
                <a:spLocks/>
              </p:cNvSpPr>
              <p:nvPr/>
            </p:nvSpPr>
            <p:spPr bwMode="auto">
              <a:xfrm>
                <a:off x="13784263" y="6002338"/>
                <a:ext cx="584200" cy="365125"/>
              </a:xfrm>
              <a:custGeom>
                <a:avLst/>
                <a:gdLst>
                  <a:gd name="T0" fmla="*/ 487 w 1102"/>
                  <a:gd name="T1" fmla="*/ 255 h 691"/>
                  <a:gd name="T2" fmla="*/ 481 w 1102"/>
                  <a:gd name="T3" fmla="*/ 265 h 691"/>
                  <a:gd name="T4" fmla="*/ 458 w 1102"/>
                  <a:gd name="T5" fmla="*/ 320 h 691"/>
                  <a:gd name="T6" fmla="*/ 454 w 1102"/>
                  <a:gd name="T7" fmla="*/ 363 h 691"/>
                  <a:gd name="T8" fmla="*/ 461 w 1102"/>
                  <a:gd name="T9" fmla="*/ 383 h 691"/>
                  <a:gd name="T10" fmla="*/ 473 w 1102"/>
                  <a:gd name="T11" fmla="*/ 392 h 691"/>
                  <a:gd name="T12" fmla="*/ 509 w 1102"/>
                  <a:gd name="T13" fmla="*/ 400 h 691"/>
                  <a:gd name="T14" fmla="*/ 585 w 1102"/>
                  <a:gd name="T15" fmla="*/ 396 h 691"/>
                  <a:gd name="T16" fmla="*/ 705 w 1102"/>
                  <a:gd name="T17" fmla="*/ 367 h 691"/>
                  <a:gd name="T18" fmla="*/ 811 w 1102"/>
                  <a:gd name="T19" fmla="*/ 327 h 691"/>
                  <a:gd name="T20" fmla="*/ 846 w 1102"/>
                  <a:gd name="T21" fmla="*/ 307 h 691"/>
                  <a:gd name="T22" fmla="*/ 1000 w 1102"/>
                  <a:gd name="T23" fmla="*/ 127 h 691"/>
                  <a:gd name="T24" fmla="*/ 1102 w 1102"/>
                  <a:gd name="T25" fmla="*/ 0 h 691"/>
                  <a:gd name="T26" fmla="*/ 1092 w 1102"/>
                  <a:gd name="T27" fmla="*/ 44 h 691"/>
                  <a:gd name="T28" fmla="*/ 1031 w 1102"/>
                  <a:gd name="T29" fmla="*/ 269 h 691"/>
                  <a:gd name="T30" fmla="*/ 991 w 1102"/>
                  <a:gd name="T31" fmla="*/ 380 h 691"/>
                  <a:gd name="T32" fmla="*/ 962 w 1102"/>
                  <a:gd name="T33" fmla="*/ 439 h 691"/>
                  <a:gd name="T34" fmla="*/ 948 w 1102"/>
                  <a:gd name="T35" fmla="*/ 461 h 691"/>
                  <a:gd name="T36" fmla="*/ 918 w 1102"/>
                  <a:gd name="T37" fmla="*/ 500 h 691"/>
                  <a:gd name="T38" fmla="*/ 838 w 1102"/>
                  <a:gd name="T39" fmla="*/ 579 h 691"/>
                  <a:gd name="T40" fmla="*/ 761 w 1102"/>
                  <a:gd name="T41" fmla="*/ 631 h 691"/>
                  <a:gd name="T42" fmla="*/ 700 w 1102"/>
                  <a:gd name="T43" fmla="*/ 658 h 691"/>
                  <a:gd name="T44" fmla="*/ 633 w 1102"/>
                  <a:gd name="T45" fmla="*/ 678 h 691"/>
                  <a:gd name="T46" fmla="*/ 555 w 1102"/>
                  <a:gd name="T47" fmla="*/ 690 h 691"/>
                  <a:gd name="T48" fmla="*/ 513 w 1102"/>
                  <a:gd name="T49" fmla="*/ 691 h 691"/>
                  <a:gd name="T50" fmla="*/ 427 w 1102"/>
                  <a:gd name="T51" fmla="*/ 691 h 691"/>
                  <a:gd name="T52" fmla="*/ 262 w 1102"/>
                  <a:gd name="T53" fmla="*/ 687 h 691"/>
                  <a:gd name="T54" fmla="*/ 123 w 1102"/>
                  <a:gd name="T55" fmla="*/ 672 h 691"/>
                  <a:gd name="T56" fmla="*/ 46 w 1102"/>
                  <a:gd name="T57" fmla="*/ 649 h 691"/>
                  <a:gd name="T58" fmla="*/ 12 w 1102"/>
                  <a:gd name="T59" fmla="*/ 628 h 691"/>
                  <a:gd name="T60" fmla="*/ 0 w 1102"/>
                  <a:gd name="T61" fmla="*/ 613 h 691"/>
                  <a:gd name="T62" fmla="*/ 0 w 1102"/>
                  <a:gd name="T63" fmla="*/ 608 h 691"/>
                  <a:gd name="T64" fmla="*/ 25 w 1102"/>
                  <a:gd name="T65" fmla="*/ 566 h 691"/>
                  <a:gd name="T66" fmla="*/ 68 w 1102"/>
                  <a:gd name="T67" fmla="*/ 530 h 691"/>
                  <a:gd name="T68" fmla="*/ 102 w 1102"/>
                  <a:gd name="T69" fmla="*/ 511 h 691"/>
                  <a:gd name="T70" fmla="*/ 138 w 1102"/>
                  <a:gd name="T71" fmla="*/ 498 h 691"/>
                  <a:gd name="T72" fmla="*/ 251 w 1102"/>
                  <a:gd name="T73" fmla="*/ 441 h 691"/>
                  <a:gd name="T74" fmla="*/ 376 w 1102"/>
                  <a:gd name="T75" fmla="*/ 363 h 691"/>
                  <a:gd name="T76" fmla="*/ 450 w 1102"/>
                  <a:gd name="T77" fmla="*/ 305 h 691"/>
                  <a:gd name="T78" fmla="*/ 480 w 1102"/>
                  <a:gd name="T79" fmla="*/ 271 h 691"/>
                  <a:gd name="T80" fmla="*/ 487 w 1102"/>
                  <a:gd name="T81" fmla="*/ 255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2" h="691">
                    <a:moveTo>
                      <a:pt x="487" y="255"/>
                    </a:moveTo>
                    <a:lnTo>
                      <a:pt x="481" y="265"/>
                    </a:lnTo>
                    <a:lnTo>
                      <a:pt x="458" y="320"/>
                    </a:lnTo>
                    <a:lnTo>
                      <a:pt x="454" y="363"/>
                    </a:lnTo>
                    <a:lnTo>
                      <a:pt x="461" y="383"/>
                    </a:lnTo>
                    <a:lnTo>
                      <a:pt x="473" y="392"/>
                    </a:lnTo>
                    <a:lnTo>
                      <a:pt x="509" y="400"/>
                    </a:lnTo>
                    <a:lnTo>
                      <a:pt x="585" y="396"/>
                    </a:lnTo>
                    <a:lnTo>
                      <a:pt x="705" y="367"/>
                    </a:lnTo>
                    <a:lnTo>
                      <a:pt x="811" y="327"/>
                    </a:lnTo>
                    <a:lnTo>
                      <a:pt x="846" y="307"/>
                    </a:lnTo>
                    <a:lnTo>
                      <a:pt x="1000" y="127"/>
                    </a:lnTo>
                    <a:lnTo>
                      <a:pt x="1102" y="0"/>
                    </a:lnTo>
                    <a:lnTo>
                      <a:pt x="1092" y="44"/>
                    </a:lnTo>
                    <a:lnTo>
                      <a:pt x="1031" y="269"/>
                    </a:lnTo>
                    <a:lnTo>
                      <a:pt x="991" y="380"/>
                    </a:lnTo>
                    <a:lnTo>
                      <a:pt x="962" y="439"/>
                    </a:lnTo>
                    <a:lnTo>
                      <a:pt x="948" y="461"/>
                    </a:lnTo>
                    <a:lnTo>
                      <a:pt x="918" y="500"/>
                    </a:lnTo>
                    <a:lnTo>
                      <a:pt x="838" y="579"/>
                    </a:lnTo>
                    <a:lnTo>
                      <a:pt x="761" y="631"/>
                    </a:lnTo>
                    <a:lnTo>
                      <a:pt x="700" y="658"/>
                    </a:lnTo>
                    <a:lnTo>
                      <a:pt x="633" y="678"/>
                    </a:lnTo>
                    <a:lnTo>
                      <a:pt x="555" y="690"/>
                    </a:lnTo>
                    <a:lnTo>
                      <a:pt x="513" y="691"/>
                    </a:lnTo>
                    <a:lnTo>
                      <a:pt x="427" y="691"/>
                    </a:lnTo>
                    <a:lnTo>
                      <a:pt x="262" y="687"/>
                    </a:lnTo>
                    <a:lnTo>
                      <a:pt x="123" y="672"/>
                    </a:lnTo>
                    <a:lnTo>
                      <a:pt x="46" y="649"/>
                    </a:lnTo>
                    <a:lnTo>
                      <a:pt x="12" y="628"/>
                    </a:lnTo>
                    <a:lnTo>
                      <a:pt x="0" y="613"/>
                    </a:lnTo>
                    <a:lnTo>
                      <a:pt x="0" y="608"/>
                    </a:lnTo>
                    <a:lnTo>
                      <a:pt x="25" y="566"/>
                    </a:lnTo>
                    <a:lnTo>
                      <a:pt x="68" y="530"/>
                    </a:lnTo>
                    <a:lnTo>
                      <a:pt x="102" y="511"/>
                    </a:lnTo>
                    <a:lnTo>
                      <a:pt x="138" y="498"/>
                    </a:lnTo>
                    <a:lnTo>
                      <a:pt x="251" y="441"/>
                    </a:lnTo>
                    <a:lnTo>
                      <a:pt x="376" y="363"/>
                    </a:lnTo>
                    <a:lnTo>
                      <a:pt x="450" y="305"/>
                    </a:lnTo>
                    <a:lnTo>
                      <a:pt x="480" y="271"/>
                    </a:lnTo>
                    <a:lnTo>
                      <a:pt x="487" y="255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8"/>
              <p:cNvSpPr>
                <a:spLocks/>
              </p:cNvSpPr>
              <p:nvPr/>
            </p:nvSpPr>
            <p:spPr bwMode="auto">
              <a:xfrm>
                <a:off x="13850938" y="4329113"/>
                <a:ext cx="871538" cy="2011363"/>
              </a:xfrm>
              <a:custGeom>
                <a:avLst/>
                <a:gdLst>
                  <a:gd name="T0" fmla="*/ 1641 w 1647"/>
                  <a:gd name="T1" fmla="*/ 3263 h 3800"/>
                  <a:gd name="T2" fmla="*/ 1335 w 1647"/>
                  <a:gd name="T3" fmla="*/ 3800 h 3800"/>
                  <a:gd name="T4" fmla="*/ 822 w 1647"/>
                  <a:gd name="T5" fmla="*/ 3672 h 3800"/>
                  <a:gd name="T6" fmla="*/ 841 w 1647"/>
                  <a:gd name="T7" fmla="*/ 3614 h 3800"/>
                  <a:gd name="T8" fmla="*/ 966 w 1647"/>
                  <a:gd name="T9" fmla="*/ 3221 h 3800"/>
                  <a:gd name="T10" fmla="*/ 1002 w 1647"/>
                  <a:gd name="T11" fmla="*/ 3083 h 3800"/>
                  <a:gd name="T12" fmla="*/ 1009 w 1647"/>
                  <a:gd name="T13" fmla="*/ 3027 h 3800"/>
                  <a:gd name="T14" fmla="*/ 1009 w 1647"/>
                  <a:gd name="T15" fmla="*/ 2844 h 3800"/>
                  <a:gd name="T16" fmla="*/ 990 w 1647"/>
                  <a:gd name="T17" fmla="*/ 2614 h 3800"/>
                  <a:gd name="T18" fmla="*/ 952 w 1647"/>
                  <a:gd name="T19" fmla="*/ 2373 h 3800"/>
                  <a:gd name="T20" fmla="*/ 924 w 1647"/>
                  <a:gd name="T21" fmla="*/ 2264 h 3800"/>
                  <a:gd name="T22" fmla="*/ 877 w 1647"/>
                  <a:gd name="T23" fmla="*/ 2140 h 3800"/>
                  <a:gd name="T24" fmla="*/ 724 w 1647"/>
                  <a:gd name="T25" fmla="*/ 1770 h 3800"/>
                  <a:gd name="T26" fmla="*/ 466 w 1647"/>
                  <a:gd name="T27" fmla="*/ 1163 h 3800"/>
                  <a:gd name="T28" fmla="*/ 387 w 1647"/>
                  <a:gd name="T29" fmla="*/ 959 h 3800"/>
                  <a:gd name="T30" fmla="*/ 367 w 1647"/>
                  <a:gd name="T31" fmla="*/ 901 h 3800"/>
                  <a:gd name="T32" fmla="*/ 319 w 1647"/>
                  <a:gd name="T33" fmla="*/ 787 h 3800"/>
                  <a:gd name="T34" fmla="*/ 267 w 1647"/>
                  <a:gd name="T35" fmla="*/ 682 h 3800"/>
                  <a:gd name="T36" fmla="*/ 211 w 1647"/>
                  <a:gd name="T37" fmla="*/ 589 h 3800"/>
                  <a:gd name="T38" fmla="*/ 182 w 1647"/>
                  <a:gd name="T39" fmla="*/ 548 h 3800"/>
                  <a:gd name="T40" fmla="*/ 152 w 1647"/>
                  <a:gd name="T41" fmla="*/ 508 h 3800"/>
                  <a:gd name="T42" fmla="*/ 85 w 1647"/>
                  <a:gd name="T43" fmla="*/ 404 h 3800"/>
                  <a:gd name="T44" fmla="*/ 40 w 1647"/>
                  <a:gd name="T45" fmla="*/ 312 h 3800"/>
                  <a:gd name="T46" fmla="*/ 17 w 1647"/>
                  <a:gd name="T47" fmla="*/ 246 h 3800"/>
                  <a:gd name="T48" fmla="*/ 2 w 1647"/>
                  <a:gd name="T49" fmla="*/ 174 h 3800"/>
                  <a:gd name="T50" fmla="*/ 0 w 1647"/>
                  <a:gd name="T51" fmla="*/ 101 h 3800"/>
                  <a:gd name="T52" fmla="*/ 2 w 1647"/>
                  <a:gd name="T53" fmla="*/ 62 h 3800"/>
                  <a:gd name="T54" fmla="*/ 7 w 1647"/>
                  <a:gd name="T55" fmla="*/ 46 h 3800"/>
                  <a:gd name="T56" fmla="*/ 28 w 1647"/>
                  <a:gd name="T57" fmla="*/ 23 h 3800"/>
                  <a:gd name="T58" fmla="*/ 64 w 1647"/>
                  <a:gd name="T59" fmla="*/ 7 h 3800"/>
                  <a:gd name="T60" fmla="*/ 113 w 1647"/>
                  <a:gd name="T61" fmla="*/ 0 h 3800"/>
                  <a:gd name="T62" fmla="*/ 204 w 1647"/>
                  <a:gd name="T63" fmla="*/ 0 h 3800"/>
                  <a:gd name="T64" fmla="*/ 348 w 1647"/>
                  <a:gd name="T65" fmla="*/ 18 h 3800"/>
                  <a:gd name="T66" fmla="*/ 579 w 1647"/>
                  <a:gd name="T67" fmla="*/ 67 h 3800"/>
                  <a:gd name="T68" fmla="*/ 815 w 1647"/>
                  <a:gd name="T69" fmla="*/ 131 h 3800"/>
                  <a:gd name="T70" fmla="*/ 848 w 1647"/>
                  <a:gd name="T71" fmla="*/ 139 h 3800"/>
                  <a:gd name="T72" fmla="*/ 848 w 1647"/>
                  <a:gd name="T73" fmla="*/ 139 h 3800"/>
                  <a:gd name="T74" fmla="*/ 854 w 1647"/>
                  <a:gd name="T75" fmla="*/ 165 h 3800"/>
                  <a:gd name="T76" fmla="*/ 907 w 1647"/>
                  <a:gd name="T77" fmla="*/ 298 h 3800"/>
                  <a:gd name="T78" fmla="*/ 949 w 1647"/>
                  <a:gd name="T79" fmla="*/ 367 h 3800"/>
                  <a:gd name="T80" fmla="*/ 982 w 1647"/>
                  <a:gd name="T81" fmla="*/ 406 h 3800"/>
                  <a:gd name="T82" fmla="*/ 1002 w 1647"/>
                  <a:gd name="T83" fmla="*/ 420 h 3800"/>
                  <a:gd name="T84" fmla="*/ 1022 w 1647"/>
                  <a:gd name="T85" fmla="*/ 439 h 3800"/>
                  <a:gd name="T86" fmla="*/ 1070 w 1647"/>
                  <a:gd name="T87" fmla="*/ 507 h 3800"/>
                  <a:gd name="T88" fmla="*/ 1126 w 1647"/>
                  <a:gd name="T89" fmla="*/ 609 h 3800"/>
                  <a:gd name="T90" fmla="*/ 1183 w 1647"/>
                  <a:gd name="T91" fmla="*/ 744 h 3800"/>
                  <a:gd name="T92" fmla="*/ 1241 w 1647"/>
                  <a:gd name="T93" fmla="*/ 908 h 3800"/>
                  <a:gd name="T94" fmla="*/ 1294 w 1647"/>
                  <a:gd name="T95" fmla="*/ 1096 h 3800"/>
                  <a:gd name="T96" fmla="*/ 1340 w 1647"/>
                  <a:gd name="T97" fmla="*/ 1304 h 3800"/>
                  <a:gd name="T98" fmla="*/ 1375 w 1647"/>
                  <a:gd name="T99" fmla="*/ 1531 h 3800"/>
                  <a:gd name="T100" fmla="*/ 1385 w 1647"/>
                  <a:gd name="T101" fmla="*/ 1650 h 3800"/>
                  <a:gd name="T102" fmla="*/ 1405 w 1647"/>
                  <a:gd name="T103" fmla="*/ 1876 h 3800"/>
                  <a:gd name="T104" fmla="*/ 1453 w 1647"/>
                  <a:gd name="T105" fmla="*/ 2279 h 3800"/>
                  <a:gd name="T106" fmla="*/ 1496 w 1647"/>
                  <a:gd name="T107" fmla="*/ 2530 h 3800"/>
                  <a:gd name="T108" fmla="*/ 1528 w 1647"/>
                  <a:gd name="T109" fmla="*/ 2670 h 3800"/>
                  <a:gd name="T110" fmla="*/ 1561 w 1647"/>
                  <a:gd name="T111" fmla="*/ 2785 h 3800"/>
                  <a:gd name="T112" fmla="*/ 1597 w 1647"/>
                  <a:gd name="T113" fmla="*/ 2873 h 3800"/>
                  <a:gd name="T114" fmla="*/ 1616 w 1647"/>
                  <a:gd name="T115" fmla="*/ 2904 h 3800"/>
                  <a:gd name="T116" fmla="*/ 1633 w 1647"/>
                  <a:gd name="T117" fmla="*/ 2964 h 3800"/>
                  <a:gd name="T118" fmla="*/ 1647 w 1647"/>
                  <a:gd name="T119" fmla="*/ 3086 h 3800"/>
                  <a:gd name="T120" fmla="*/ 1644 w 1647"/>
                  <a:gd name="T121" fmla="*/ 3237 h 3800"/>
                  <a:gd name="T122" fmla="*/ 1641 w 1647"/>
                  <a:gd name="T123" fmla="*/ 3263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7" h="3800">
                    <a:moveTo>
                      <a:pt x="1641" y="3263"/>
                    </a:moveTo>
                    <a:lnTo>
                      <a:pt x="1335" y="3800"/>
                    </a:lnTo>
                    <a:lnTo>
                      <a:pt x="822" y="3672"/>
                    </a:lnTo>
                    <a:lnTo>
                      <a:pt x="841" y="3614"/>
                    </a:lnTo>
                    <a:lnTo>
                      <a:pt x="966" y="3221"/>
                    </a:lnTo>
                    <a:lnTo>
                      <a:pt x="1002" y="3083"/>
                    </a:lnTo>
                    <a:lnTo>
                      <a:pt x="1009" y="3027"/>
                    </a:lnTo>
                    <a:lnTo>
                      <a:pt x="1009" y="2844"/>
                    </a:lnTo>
                    <a:lnTo>
                      <a:pt x="990" y="2614"/>
                    </a:lnTo>
                    <a:lnTo>
                      <a:pt x="952" y="2373"/>
                    </a:lnTo>
                    <a:lnTo>
                      <a:pt x="924" y="2264"/>
                    </a:lnTo>
                    <a:lnTo>
                      <a:pt x="877" y="2140"/>
                    </a:lnTo>
                    <a:lnTo>
                      <a:pt x="724" y="1770"/>
                    </a:lnTo>
                    <a:lnTo>
                      <a:pt x="466" y="1163"/>
                    </a:lnTo>
                    <a:lnTo>
                      <a:pt x="387" y="959"/>
                    </a:lnTo>
                    <a:lnTo>
                      <a:pt x="367" y="901"/>
                    </a:lnTo>
                    <a:lnTo>
                      <a:pt x="319" y="787"/>
                    </a:lnTo>
                    <a:lnTo>
                      <a:pt x="267" y="682"/>
                    </a:lnTo>
                    <a:lnTo>
                      <a:pt x="211" y="589"/>
                    </a:lnTo>
                    <a:lnTo>
                      <a:pt x="182" y="548"/>
                    </a:lnTo>
                    <a:lnTo>
                      <a:pt x="152" y="508"/>
                    </a:lnTo>
                    <a:lnTo>
                      <a:pt x="85" y="404"/>
                    </a:lnTo>
                    <a:lnTo>
                      <a:pt x="40" y="312"/>
                    </a:lnTo>
                    <a:lnTo>
                      <a:pt x="17" y="246"/>
                    </a:lnTo>
                    <a:lnTo>
                      <a:pt x="2" y="174"/>
                    </a:lnTo>
                    <a:lnTo>
                      <a:pt x="0" y="101"/>
                    </a:lnTo>
                    <a:lnTo>
                      <a:pt x="2" y="62"/>
                    </a:lnTo>
                    <a:lnTo>
                      <a:pt x="7" y="46"/>
                    </a:lnTo>
                    <a:lnTo>
                      <a:pt x="28" y="23"/>
                    </a:lnTo>
                    <a:lnTo>
                      <a:pt x="64" y="7"/>
                    </a:lnTo>
                    <a:lnTo>
                      <a:pt x="113" y="0"/>
                    </a:lnTo>
                    <a:lnTo>
                      <a:pt x="204" y="0"/>
                    </a:lnTo>
                    <a:lnTo>
                      <a:pt x="348" y="18"/>
                    </a:lnTo>
                    <a:lnTo>
                      <a:pt x="579" y="67"/>
                    </a:lnTo>
                    <a:lnTo>
                      <a:pt x="815" y="131"/>
                    </a:lnTo>
                    <a:lnTo>
                      <a:pt x="848" y="139"/>
                    </a:lnTo>
                    <a:lnTo>
                      <a:pt x="848" y="139"/>
                    </a:lnTo>
                    <a:lnTo>
                      <a:pt x="854" y="165"/>
                    </a:lnTo>
                    <a:lnTo>
                      <a:pt x="907" y="298"/>
                    </a:lnTo>
                    <a:lnTo>
                      <a:pt x="949" y="367"/>
                    </a:lnTo>
                    <a:lnTo>
                      <a:pt x="982" y="406"/>
                    </a:lnTo>
                    <a:lnTo>
                      <a:pt x="1002" y="420"/>
                    </a:lnTo>
                    <a:lnTo>
                      <a:pt x="1022" y="439"/>
                    </a:lnTo>
                    <a:lnTo>
                      <a:pt x="1070" y="507"/>
                    </a:lnTo>
                    <a:lnTo>
                      <a:pt x="1126" y="609"/>
                    </a:lnTo>
                    <a:lnTo>
                      <a:pt x="1183" y="744"/>
                    </a:lnTo>
                    <a:lnTo>
                      <a:pt x="1241" y="908"/>
                    </a:lnTo>
                    <a:lnTo>
                      <a:pt x="1294" y="1096"/>
                    </a:lnTo>
                    <a:lnTo>
                      <a:pt x="1340" y="1304"/>
                    </a:lnTo>
                    <a:lnTo>
                      <a:pt x="1375" y="1531"/>
                    </a:lnTo>
                    <a:lnTo>
                      <a:pt x="1385" y="1650"/>
                    </a:lnTo>
                    <a:lnTo>
                      <a:pt x="1405" y="1876"/>
                    </a:lnTo>
                    <a:lnTo>
                      <a:pt x="1453" y="2279"/>
                    </a:lnTo>
                    <a:lnTo>
                      <a:pt x="1496" y="2530"/>
                    </a:lnTo>
                    <a:lnTo>
                      <a:pt x="1528" y="2670"/>
                    </a:lnTo>
                    <a:lnTo>
                      <a:pt x="1561" y="2785"/>
                    </a:lnTo>
                    <a:lnTo>
                      <a:pt x="1597" y="2873"/>
                    </a:lnTo>
                    <a:lnTo>
                      <a:pt x="1616" y="2904"/>
                    </a:lnTo>
                    <a:lnTo>
                      <a:pt x="1633" y="2964"/>
                    </a:lnTo>
                    <a:lnTo>
                      <a:pt x="1647" y="3086"/>
                    </a:lnTo>
                    <a:lnTo>
                      <a:pt x="1644" y="3237"/>
                    </a:lnTo>
                    <a:lnTo>
                      <a:pt x="1641" y="3263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9"/>
              <p:cNvSpPr>
                <a:spLocks/>
              </p:cNvSpPr>
              <p:nvPr/>
            </p:nvSpPr>
            <p:spPr bwMode="auto">
              <a:xfrm>
                <a:off x="12647613" y="1733550"/>
                <a:ext cx="1123950" cy="542925"/>
              </a:xfrm>
              <a:custGeom>
                <a:avLst/>
                <a:gdLst>
                  <a:gd name="T0" fmla="*/ 128 w 2126"/>
                  <a:gd name="T1" fmla="*/ 25 h 1024"/>
                  <a:gd name="T2" fmla="*/ 0 w 2126"/>
                  <a:gd name="T3" fmla="*/ 1024 h 1024"/>
                  <a:gd name="T4" fmla="*/ 2126 w 2126"/>
                  <a:gd name="T5" fmla="*/ 537 h 1024"/>
                  <a:gd name="T6" fmla="*/ 1869 w 2126"/>
                  <a:gd name="T7" fmla="*/ 0 h 1024"/>
                  <a:gd name="T8" fmla="*/ 128 w 2126"/>
                  <a:gd name="T9" fmla="*/ 25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6" h="1024">
                    <a:moveTo>
                      <a:pt x="128" y="25"/>
                    </a:moveTo>
                    <a:lnTo>
                      <a:pt x="0" y="1024"/>
                    </a:lnTo>
                    <a:lnTo>
                      <a:pt x="2126" y="537"/>
                    </a:lnTo>
                    <a:lnTo>
                      <a:pt x="1869" y="0"/>
                    </a:lnTo>
                    <a:lnTo>
                      <a:pt x="128" y="25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0"/>
              <p:cNvSpPr>
                <a:spLocks/>
              </p:cNvSpPr>
              <p:nvPr/>
            </p:nvSpPr>
            <p:spPr bwMode="auto">
              <a:xfrm>
                <a:off x="12525376" y="1571625"/>
                <a:ext cx="1395413" cy="717550"/>
              </a:xfrm>
              <a:custGeom>
                <a:avLst/>
                <a:gdLst>
                  <a:gd name="T0" fmla="*/ 283 w 2638"/>
                  <a:gd name="T1" fmla="*/ 0 h 1356"/>
                  <a:gd name="T2" fmla="*/ 2638 w 2638"/>
                  <a:gd name="T3" fmla="*/ 333 h 1356"/>
                  <a:gd name="T4" fmla="*/ 2229 w 2638"/>
                  <a:gd name="T5" fmla="*/ 1356 h 1356"/>
                  <a:gd name="T6" fmla="*/ 0 w 2638"/>
                  <a:gd name="T7" fmla="*/ 1024 h 1356"/>
                  <a:gd name="T8" fmla="*/ 283 w 2638"/>
                  <a:gd name="T9" fmla="*/ 0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8" h="1356">
                    <a:moveTo>
                      <a:pt x="283" y="0"/>
                    </a:moveTo>
                    <a:lnTo>
                      <a:pt x="2638" y="333"/>
                    </a:lnTo>
                    <a:lnTo>
                      <a:pt x="2229" y="1356"/>
                    </a:lnTo>
                    <a:lnTo>
                      <a:pt x="0" y="1024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1"/>
              <p:cNvSpPr>
                <a:spLocks/>
              </p:cNvSpPr>
              <p:nvPr/>
            </p:nvSpPr>
            <p:spPr bwMode="auto">
              <a:xfrm>
                <a:off x="13587413" y="2247900"/>
                <a:ext cx="1101725" cy="2265363"/>
              </a:xfrm>
              <a:custGeom>
                <a:avLst/>
                <a:gdLst>
                  <a:gd name="T0" fmla="*/ 2039 w 2084"/>
                  <a:gd name="T1" fmla="*/ 641 h 4279"/>
                  <a:gd name="T2" fmla="*/ 2044 w 2084"/>
                  <a:gd name="T3" fmla="*/ 664 h 4279"/>
                  <a:gd name="T4" fmla="*/ 2071 w 2084"/>
                  <a:gd name="T5" fmla="*/ 899 h 4279"/>
                  <a:gd name="T6" fmla="*/ 2084 w 2084"/>
                  <a:gd name="T7" fmla="*/ 1180 h 4279"/>
                  <a:gd name="T8" fmla="*/ 2080 w 2084"/>
                  <a:gd name="T9" fmla="*/ 1393 h 4279"/>
                  <a:gd name="T10" fmla="*/ 2059 w 2084"/>
                  <a:gd name="T11" fmla="*/ 1616 h 4279"/>
                  <a:gd name="T12" fmla="*/ 2031 w 2084"/>
                  <a:gd name="T13" fmla="*/ 1784 h 4279"/>
                  <a:gd name="T14" fmla="*/ 2005 w 2084"/>
                  <a:gd name="T15" fmla="*/ 1892 h 4279"/>
                  <a:gd name="T16" fmla="*/ 1987 w 2084"/>
                  <a:gd name="T17" fmla="*/ 1946 h 4279"/>
                  <a:gd name="T18" fmla="*/ 1918 w 2084"/>
                  <a:gd name="T19" fmla="*/ 2169 h 4279"/>
                  <a:gd name="T20" fmla="*/ 1770 w 2084"/>
                  <a:gd name="T21" fmla="*/ 2677 h 4279"/>
                  <a:gd name="T22" fmla="*/ 1642 w 2084"/>
                  <a:gd name="T23" fmla="*/ 3177 h 4279"/>
                  <a:gd name="T24" fmla="*/ 1577 w 2084"/>
                  <a:gd name="T25" fmla="*/ 3481 h 4279"/>
                  <a:gd name="T26" fmla="*/ 1555 w 2084"/>
                  <a:gd name="T27" fmla="*/ 3634 h 4279"/>
                  <a:gd name="T28" fmla="*/ 1552 w 2084"/>
                  <a:gd name="T29" fmla="*/ 3687 h 4279"/>
                  <a:gd name="T30" fmla="*/ 1552 w 2084"/>
                  <a:gd name="T31" fmla="*/ 4148 h 4279"/>
                  <a:gd name="T32" fmla="*/ 1552 w 2084"/>
                  <a:gd name="T33" fmla="*/ 4152 h 4279"/>
                  <a:gd name="T34" fmla="*/ 1537 w 2084"/>
                  <a:gd name="T35" fmla="*/ 4182 h 4279"/>
                  <a:gd name="T36" fmla="*/ 1512 w 2084"/>
                  <a:gd name="T37" fmla="*/ 4208 h 4279"/>
                  <a:gd name="T38" fmla="*/ 1475 w 2084"/>
                  <a:gd name="T39" fmla="*/ 4234 h 4279"/>
                  <a:gd name="T40" fmla="*/ 1417 w 2084"/>
                  <a:gd name="T41" fmla="*/ 4257 h 4279"/>
                  <a:gd name="T42" fmla="*/ 1338 w 2084"/>
                  <a:gd name="T43" fmla="*/ 4274 h 4279"/>
                  <a:gd name="T44" fmla="*/ 1233 w 2084"/>
                  <a:gd name="T45" fmla="*/ 4279 h 4279"/>
                  <a:gd name="T46" fmla="*/ 1168 w 2084"/>
                  <a:gd name="T47" fmla="*/ 4276 h 4279"/>
                  <a:gd name="T48" fmla="*/ 1099 w 2084"/>
                  <a:gd name="T49" fmla="*/ 4270 h 4279"/>
                  <a:gd name="T50" fmla="*/ 934 w 2084"/>
                  <a:gd name="T51" fmla="*/ 4246 h 4279"/>
                  <a:gd name="T52" fmla="*/ 662 w 2084"/>
                  <a:gd name="T53" fmla="*/ 4192 h 4279"/>
                  <a:gd name="T54" fmla="*/ 160 w 2084"/>
                  <a:gd name="T55" fmla="*/ 4071 h 4279"/>
                  <a:gd name="T56" fmla="*/ 67 w 2084"/>
                  <a:gd name="T57" fmla="*/ 4046 h 4279"/>
                  <a:gd name="T58" fmla="*/ 42 w 2084"/>
                  <a:gd name="T59" fmla="*/ 3367 h 4279"/>
                  <a:gd name="T60" fmla="*/ 16 w 2084"/>
                  <a:gd name="T61" fmla="*/ 2407 h 4279"/>
                  <a:gd name="T62" fmla="*/ 7 w 2084"/>
                  <a:gd name="T63" fmla="*/ 2283 h 4279"/>
                  <a:gd name="T64" fmla="*/ 0 w 2084"/>
                  <a:gd name="T65" fmla="*/ 1897 h 4279"/>
                  <a:gd name="T66" fmla="*/ 4 w 2084"/>
                  <a:gd name="T67" fmla="*/ 1450 h 4279"/>
                  <a:gd name="T68" fmla="*/ 18 w 2084"/>
                  <a:gd name="T69" fmla="*/ 1148 h 4279"/>
                  <a:gd name="T70" fmla="*/ 33 w 2084"/>
                  <a:gd name="T71" fmla="*/ 984 h 4279"/>
                  <a:gd name="T72" fmla="*/ 42 w 2084"/>
                  <a:gd name="T73" fmla="*/ 922 h 4279"/>
                  <a:gd name="T74" fmla="*/ 183 w 2084"/>
                  <a:gd name="T75" fmla="*/ 307 h 4279"/>
                  <a:gd name="T76" fmla="*/ 246 w 2084"/>
                  <a:gd name="T77" fmla="*/ 0 h 4279"/>
                  <a:gd name="T78" fmla="*/ 1629 w 2084"/>
                  <a:gd name="T79" fmla="*/ 52 h 4279"/>
                  <a:gd name="T80" fmla="*/ 2065 w 2084"/>
                  <a:gd name="T81" fmla="*/ 665 h 4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4" h="4279">
                    <a:moveTo>
                      <a:pt x="2039" y="641"/>
                    </a:moveTo>
                    <a:lnTo>
                      <a:pt x="2044" y="664"/>
                    </a:lnTo>
                    <a:lnTo>
                      <a:pt x="2071" y="899"/>
                    </a:lnTo>
                    <a:lnTo>
                      <a:pt x="2084" y="1180"/>
                    </a:lnTo>
                    <a:lnTo>
                      <a:pt x="2080" y="1393"/>
                    </a:lnTo>
                    <a:lnTo>
                      <a:pt x="2059" y="1616"/>
                    </a:lnTo>
                    <a:lnTo>
                      <a:pt x="2031" y="1784"/>
                    </a:lnTo>
                    <a:lnTo>
                      <a:pt x="2005" y="1892"/>
                    </a:lnTo>
                    <a:lnTo>
                      <a:pt x="1987" y="1946"/>
                    </a:lnTo>
                    <a:lnTo>
                      <a:pt x="1918" y="2169"/>
                    </a:lnTo>
                    <a:lnTo>
                      <a:pt x="1770" y="2677"/>
                    </a:lnTo>
                    <a:lnTo>
                      <a:pt x="1642" y="3177"/>
                    </a:lnTo>
                    <a:lnTo>
                      <a:pt x="1577" y="3481"/>
                    </a:lnTo>
                    <a:lnTo>
                      <a:pt x="1555" y="3634"/>
                    </a:lnTo>
                    <a:lnTo>
                      <a:pt x="1552" y="3687"/>
                    </a:lnTo>
                    <a:lnTo>
                      <a:pt x="1552" y="4148"/>
                    </a:lnTo>
                    <a:lnTo>
                      <a:pt x="1552" y="4152"/>
                    </a:lnTo>
                    <a:lnTo>
                      <a:pt x="1537" y="4182"/>
                    </a:lnTo>
                    <a:lnTo>
                      <a:pt x="1512" y="4208"/>
                    </a:lnTo>
                    <a:lnTo>
                      <a:pt x="1475" y="4234"/>
                    </a:lnTo>
                    <a:lnTo>
                      <a:pt x="1417" y="4257"/>
                    </a:lnTo>
                    <a:lnTo>
                      <a:pt x="1338" y="4274"/>
                    </a:lnTo>
                    <a:lnTo>
                      <a:pt x="1233" y="4279"/>
                    </a:lnTo>
                    <a:lnTo>
                      <a:pt x="1168" y="4276"/>
                    </a:lnTo>
                    <a:lnTo>
                      <a:pt x="1099" y="4270"/>
                    </a:lnTo>
                    <a:lnTo>
                      <a:pt x="934" y="4246"/>
                    </a:lnTo>
                    <a:lnTo>
                      <a:pt x="662" y="4192"/>
                    </a:lnTo>
                    <a:lnTo>
                      <a:pt x="160" y="4071"/>
                    </a:lnTo>
                    <a:lnTo>
                      <a:pt x="67" y="4046"/>
                    </a:lnTo>
                    <a:lnTo>
                      <a:pt x="42" y="3367"/>
                    </a:lnTo>
                    <a:lnTo>
                      <a:pt x="16" y="2407"/>
                    </a:lnTo>
                    <a:lnTo>
                      <a:pt x="7" y="2283"/>
                    </a:lnTo>
                    <a:lnTo>
                      <a:pt x="0" y="1897"/>
                    </a:lnTo>
                    <a:lnTo>
                      <a:pt x="4" y="1450"/>
                    </a:lnTo>
                    <a:lnTo>
                      <a:pt x="18" y="1148"/>
                    </a:lnTo>
                    <a:lnTo>
                      <a:pt x="33" y="984"/>
                    </a:lnTo>
                    <a:lnTo>
                      <a:pt x="42" y="922"/>
                    </a:lnTo>
                    <a:lnTo>
                      <a:pt x="183" y="307"/>
                    </a:lnTo>
                    <a:lnTo>
                      <a:pt x="246" y="0"/>
                    </a:lnTo>
                    <a:lnTo>
                      <a:pt x="1629" y="52"/>
                    </a:lnTo>
                    <a:lnTo>
                      <a:pt x="2065" y="665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2"/>
              <p:cNvSpPr>
                <a:spLocks/>
              </p:cNvSpPr>
              <p:nvPr/>
            </p:nvSpPr>
            <p:spPr bwMode="auto">
              <a:xfrm>
                <a:off x="14300201" y="661988"/>
                <a:ext cx="69850" cy="163513"/>
              </a:xfrm>
              <a:custGeom>
                <a:avLst/>
                <a:gdLst>
                  <a:gd name="T0" fmla="*/ 0 w 131"/>
                  <a:gd name="T1" fmla="*/ 309 h 309"/>
                  <a:gd name="T2" fmla="*/ 0 w 131"/>
                  <a:gd name="T3" fmla="*/ 272 h 309"/>
                  <a:gd name="T4" fmla="*/ 6 w 131"/>
                  <a:gd name="T5" fmla="*/ 99 h 309"/>
                  <a:gd name="T6" fmla="*/ 13 w 131"/>
                  <a:gd name="T7" fmla="*/ 30 h 309"/>
                  <a:gd name="T8" fmla="*/ 20 w 131"/>
                  <a:gd name="T9" fmla="*/ 6 h 309"/>
                  <a:gd name="T10" fmla="*/ 26 w 131"/>
                  <a:gd name="T11" fmla="*/ 3 h 309"/>
                  <a:gd name="T12" fmla="*/ 47 w 131"/>
                  <a:gd name="T13" fmla="*/ 0 h 309"/>
                  <a:gd name="T14" fmla="*/ 91 w 131"/>
                  <a:gd name="T15" fmla="*/ 3 h 309"/>
                  <a:gd name="T16" fmla="*/ 118 w 131"/>
                  <a:gd name="T17" fmla="*/ 29 h 309"/>
                  <a:gd name="T18" fmla="*/ 128 w 131"/>
                  <a:gd name="T19" fmla="*/ 54 h 309"/>
                  <a:gd name="T20" fmla="*/ 131 w 131"/>
                  <a:gd name="T21" fmla="*/ 65 h 309"/>
                  <a:gd name="T22" fmla="*/ 125 w 131"/>
                  <a:gd name="T23" fmla="*/ 96 h 309"/>
                  <a:gd name="T24" fmla="*/ 99 w 131"/>
                  <a:gd name="T25" fmla="*/ 157 h 309"/>
                  <a:gd name="T26" fmla="*/ 19 w 131"/>
                  <a:gd name="T27" fmla="*/ 285 h 309"/>
                  <a:gd name="T28" fmla="*/ 0 w 131"/>
                  <a:gd name="T2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1" h="309">
                    <a:moveTo>
                      <a:pt x="0" y="309"/>
                    </a:moveTo>
                    <a:lnTo>
                      <a:pt x="0" y="272"/>
                    </a:lnTo>
                    <a:lnTo>
                      <a:pt x="6" y="99"/>
                    </a:lnTo>
                    <a:lnTo>
                      <a:pt x="13" y="30"/>
                    </a:lnTo>
                    <a:lnTo>
                      <a:pt x="20" y="6"/>
                    </a:lnTo>
                    <a:lnTo>
                      <a:pt x="26" y="3"/>
                    </a:lnTo>
                    <a:lnTo>
                      <a:pt x="47" y="0"/>
                    </a:lnTo>
                    <a:lnTo>
                      <a:pt x="91" y="3"/>
                    </a:lnTo>
                    <a:lnTo>
                      <a:pt x="118" y="29"/>
                    </a:lnTo>
                    <a:lnTo>
                      <a:pt x="128" y="54"/>
                    </a:lnTo>
                    <a:lnTo>
                      <a:pt x="131" y="65"/>
                    </a:lnTo>
                    <a:lnTo>
                      <a:pt x="125" y="96"/>
                    </a:lnTo>
                    <a:lnTo>
                      <a:pt x="99" y="157"/>
                    </a:lnTo>
                    <a:lnTo>
                      <a:pt x="19" y="285"/>
                    </a:lnTo>
                    <a:lnTo>
                      <a:pt x="0" y="309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13689013" y="149225"/>
                <a:ext cx="692150" cy="1150938"/>
              </a:xfrm>
              <a:custGeom>
                <a:avLst/>
                <a:gdLst>
                  <a:gd name="T0" fmla="*/ 52 w 1308"/>
                  <a:gd name="T1" fmla="*/ 383 h 2176"/>
                  <a:gd name="T2" fmla="*/ 41 w 1308"/>
                  <a:gd name="T3" fmla="*/ 440 h 2176"/>
                  <a:gd name="T4" fmla="*/ 0 w 1308"/>
                  <a:gd name="T5" fmla="*/ 730 h 2176"/>
                  <a:gd name="T6" fmla="*/ 0 w 1308"/>
                  <a:gd name="T7" fmla="*/ 871 h 2176"/>
                  <a:gd name="T8" fmla="*/ 15 w 1308"/>
                  <a:gd name="T9" fmla="*/ 946 h 2176"/>
                  <a:gd name="T10" fmla="*/ 28 w 1308"/>
                  <a:gd name="T11" fmla="*/ 972 h 2176"/>
                  <a:gd name="T12" fmla="*/ 56 w 1308"/>
                  <a:gd name="T13" fmla="*/ 1018 h 2176"/>
                  <a:gd name="T14" fmla="*/ 121 w 1308"/>
                  <a:gd name="T15" fmla="*/ 1090 h 2176"/>
                  <a:gd name="T16" fmla="*/ 222 w 1308"/>
                  <a:gd name="T17" fmla="*/ 1173 h 2176"/>
                  <a:gd name="T18" fmla="*/ 282 w 1308"/>
                  <a:gd name="T19" fmla="*/ 1228 h 2176"/>
                  <a:gd name="T20" fmla="*/ 303 w 1308"/>
                  <a:gd name="T21" fmla="*/ 1267 h 2176"/>
                  <a:gd name="T22" fmla="*/ 347 w 1308"/>
                  <a:gd name="T23" fmla="*/ 1346 h 2176"/>
                  <a:gd name="T24" fmla="*/ 392 w 1308"/>
                  <a:gd name="T25" fmla="*/ 1398 h 2176"/>
                  <a:gd name="T26" fmla="*/ 429 w 1308"/>
                  <a:gd name="T27" fmla="*/ 1425 h 2176"/>
                  <a:gd name="T28" fmla="*/ 477 w 1308"/>
                  <a:gd name="T29" fmla="*/ 1445 h 2176"/>
                  <a:gd name="T30" fmla="*/ 532 w 1308"/>
                  <a:gd name="T31" fmla="*/ 1457 h 2176"/>
                  <a:gd name="T32" fmla="*/ 565 w 1308"/>
                  <a:gd name="T33" fmla="*/ 1458 h 2176"/>
                  <a:gd name="T34" fmla="*/ 565 w 1308"/>
                  <a:gd name="T35" fmla="*/ 1480 h 2176"/>
                  <a:gd name="T36" fmla="*/ 546 w 1308"/>
                  <a:gd name="T37" fmla="*/ 1617 h 2176"/>
                  <a:gd name="T38" fmla="*/ 514 w 1308"/>
                  <a:gd name="T39" fmla="*/ 1732 h 2176"/>
                  <a:gd name="T40" fmla="*/ 488 w 1308"/>
                  <a:gd name="T41" fmla="*/ 1791 h 2176"/>
                  <a:gd name="T42" fmla="*/ 470 w 1308"/>
                  <a:gd name="T43" fmla="*/ 1816 h 2176"/>
                  <a:gd name="T44" fmla="*/ 445 w 1308"/>
                  <a:gd name="T45" fmla="*/ 1872 h 2176"/>
                  <a:gd name="T46" fmla="*/ 431 w 1308"/>
                  <a:gd name="T47" fmla="*/ 1931 h 2176"/>
                  <a:gd name="T48" fmla="*/ 424 w 1308"/>
                  <a:gd name="T49" fmla="*/ 1990 h 2176"/>
                  <a:gd name="T50" fmla="*/ 431 w 1308"/>
                  <a:gd name="T51" fmla="*/ 2121 h 2176"/>
                  <a:gd name="T52" fmla="*/ 437 w 1308"/>
                  <a:gd name="T53" fmla="*/ 2150 h 2176"/>
                  <a:gd name="T54" fmla="*/ 897 w 1308"/>
                  <a:gd name="T55" fmla="*/ 2176 h 2176"/>
                  <a:gd name="T56" fmla="*/ 1308 w 1308"/>
                  <a:gd name="T57" fmla="*/ 1254 h 2176"/>
                  <a:gd name="T58" fmla="*/ 1243 w 1308"/>
                  <a:gd name="T59" fmla="*/ 1113 h 2176"/>
                  <a:gd name="T60" fmla="*/ 1154 w 1308"/>
                  <a:gd name="T61" fmla="*/ 895 h 2176"/>
                  <a:gd name="T62" fmla="*/ 1144 w 1308"/>
                  <a:gd name="T63" fmla="*/ 846 h 2176"/>
                  <a:gd name="T64" fmla="*/ 1126 w 1308"/>
                  <a:gd name="T65" fmla="*/ 688 h 2176"/>
                  <a:gd name="T66" fmla="*/ 1106 w 1308"/>
                  <a:gd name="T67" fmla="*/ 434 h 2176"/>
                  <a:gd name="T68" fmla="*/ 1102 w 1308"/>
                  <a:gd name="T69" fmla="*/ 383 h 2176"/>
                  <a:gd name="T70" fmla="*/ 488 w 1308"/>
                  <a:gd name="T71" fmla="*/ 0 h 2176"/>
                  <a:gd name="T72" fmla="*/ 52 w 1308"/>
                  <a:gd name="T73" fmla="*/ 383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8" h="2176">
                    <a:moveTo>
                      <a:pt x="52" y="383"/>
                    </a:moveTo>
                    <a:lnTo>
                      <a:pt x="41" y="440"/>
                    </a:lnTo>
                    <a:lnTo>
                      <a:pt x="0" y="730"/>
                    </a:lnTo>
                    <a:lnTo>
                      <a:pt x="0" y="871"/>
                    </a:lnTo>
                    <a:lnTo>
                      <a:pt x="15" y="946"/>
                    </a:lnTo>
                    <a:lnTo>
                      <a:pt x="28" y="972"/>
                    </a:lnTo>
                    <a:lnTo>
                      <a:pt x="56" y="1018"/>
                    </a:lnTo>
                    <a:lnTo>
                      <a:pt x="121" y="1090"/>
                    </a:lnTo>
                    <a:lnTo>
                      <a:pt x="222" y="1173"/>
                    </a:lnTo>
                    <a:lnTo>
                      <a:pt x="282" y="1228"/>
                    </a:lnTo>
                    <a:lnTo>
                      <a:pt x="303" y="1267"/>
                    </a:lnTo>
                    <a:lnTo>
                      <a:pt x="347" y="1346"/>
                    </a:lnTo>
                    <a:lnTo>
                      <a:pt x="392" y="1398"/>
                    </a:lnTo>
                    <a:lnTo>
                      <a:pt x="429" y="1425"/>
                    </a:lnTo>
                    <a:lnTo>
                      <a:pt x="477" y="1445"/>
                    </a:lnTo>
                    <a:lnTo>
                      <a:pt x="532" y="1457"/>
                    </a:lnTo>
                    <a:lnTo>
                      <a:pt x="565" y="1458"/>
                    </a:lnTo>
                    <a:lnTo>
                      <a:pt x="565" y="1480"/>
                    </a:lnTo>
                    <a:lnTo>
                      <a:pt x="546" y="1617"/>
                    </a:lnTo>
                    <a:lnTo>
                      <a:pt x="514" y="1732"/>
                    </a:lnTo>
                    <a:lnTo>
                      <a:pt x="488" y="1791"/>
                    </a:lnTo>
                    <a:lnTo>
                      <a:pt x="470" y="1816"/>
                    </a:lnTo>
                    <a:lnTo>
                      <a:pt x="445" y="1872"/>
                    </a:lnTo>
                    <a:lnTo>
                      <a:pt x="431" y="1931"/>
                    </a:lnTo>
                    <a:lnTo>
                      <a:pt x="424" y="1990"/>
                    </a:lnTo>
                    <a:lnTo>
                      <a:pt x="431" y="2121"/>
                    </a:lnTo>
                    <a:lnTo>
                      <a:pt x="437" y="2150"/>
                    </a:lnTo>
                    <a:lnTo>
                      <a:pt x="897" y="2176"/>
                    </a:lnTo>
                    <a:lnTo>
                      <a:pt x="1308" y="1254"/>
                    </a:lnTo>
                    <a:lnTo>
                      <a:pt x="1243" y="1113"/>
                    </a:lnTo>
                    <a:lnTo>
                      <a:pt x="1154" y="895"/>
                    </a:lnTo>
                    <a:lnTo>
                      <a:pt x="1144" y="846"/>
                    </a:lnTo>
                    <a:lnTo>
                      <a:pt x="1126" y="688"/>
                    </a:lnTo>
                    <a:lnTo>
                      <a:pt x="1106" y="434"/>
                    </a:lnTo>
                    <a:lnTo>
                      <a:pt x="1102" y="383"/>
                    </a:lnTo>
                    <a:lnTo>
                      <a:pt x="488" y="0"/>
                    </a:lnTo>
                    <a:lnTo>
                      <a:pt x="52" y="383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13649326" y="1003300"/>
                <a:ext cx="827088" cy="1370013"/>
              </a:xfrm>
              <a:custGeom>
                <a:avLst/>
                <a:gdLst>
                  <a:gd name="T0" fmla="*/ 972 w 1562"/>
                  <a:gd name="T1" fmla="*/ 75 h 2589"/>
                  <a:gd name="T2" fmla="*/ 922 w 1562"/>
                  <a:gd name="T3" fmla="*/ 101 h 2589"/>
                  <a:gd name="T4" fmla="*/ 614 w 1562"/>
                  <a:gd name="T5" fmla="*/ 536 h 2589"/>
                  <a:gd name="T6" fmla="*/ 461 w 1562"/>
                  <a:gd name="T7" fmla="*/ 253 h 2589"/>
                  <a:gd name="T8" fmla="*/ 255 w 1562"/>
                  <a:gd name="T9" fmla="*/ 408 h 2589"/>
                  <a:gd name="T10" fmla="*/ 0 w 1562"/>
                  <a:gd name="T11" fmla="*/ 1022 h 2589"/>
                  <a:gd name="T12" fmla="*/ 25 w 1562"/>
                  <a:gd name="T13" fmla="*/ 1688 h 2589"/>
                  <a:gd name="T14" fmla="*/ 25 w 1562"/>
                  <a:gd name="T15" fmla="*/ 2533 h 2589"/>
                  <a:gd name="T16" fmla="*/ 90 w 1562"/>
                  <a:gd name="T17" fmla="*/ 2542 h 2589"/>
                  <a:gd name="T18" fmla="*/ 401 w 1562"/>
                  <a:gd name="T19" fmla="*/ 2579 h 2589"/>
                  <a:gd name="T20" fmla="*/ 546 w 1562"/>
                  <a:gd name="T21" fmla="*/ 2589 h 2589"/>
                  <a:gd name="T22" fmla="*/ 617 w 1562"/>
                  <a:gd name="T23" fmla="*/ 2588 h 2589"/>
                  <a:gd name="T24" fmla="*/ 640 w 1562"/>
                  <a:gd name="T25" fmla="*/ 2584 h 2589"/>
                  <a:gd name="T26" fmla="*/ 650 w 1562"/>
                  <a:gd name="T27" fmla="*/ 2581 h 2589"/>
                  <a:gd name="T28" fmla="*/ 670 w 1562"/>
                  <a:gd name="T29" fmla="*/ 2566 h 2589"/>
                  <a:gd name="T30" fmla="*/ 702 w 1562"/>
                  <a:gd name="T31" fmla="*/ 2530 h 2589"/>
                  <a:gd name="T32" fmla="*/ 767 w 1562"/>
                  <a:gd name="T33" fmla="*/ 2421 h 2589"/>
                  <a:gd name="T34" fmla="*/ 876 w 1562"/>
                  <a:gd name="T35" fmla="*/ 2154 h 2589"/>
                  <a:gd name="T36" fmla="*/ 896 w 1562"/>
                  <a:gd name="T37" fmla="*/ 2097 h 2589"/>
                  <a:gd name="T38" fmla="*/ 1305 w 1562"/>
                  <a:gd name="T39" fmla="*/ 766 h 2589"/>
                  <a:gd name="T40" fmla="*/ 1562 w 1562"/>
                  <a:gd name="T41" fmla="*/ 49 h 2589"/>
                  <a:gd name="T42" fmla="*/ 1556 w 1562"/>
                  <a:gd name="T43" fmla="*/ 45 h 2589"/>
                  <a:gd name="T44" fmla="*/ 1479 w 1562"/>
                  <a:gd name="T45" fmla="*/ 16 h 2589"/>
                  <a:gd name="T46" fmla="*/ 1373 w 1562"/>
                  <a:gd name="T47" fmla="*/ 0 h 2589"/>
                  <a:gd name="T48" fmla="*/ 1281 w 1562"/>
                  <a:gd name="T49" fmla="*/ 0 h 2589"/>
                  <a:gd name="T50" fmla="*/ 1170 w 1562"/>
                  <a:gd name="T51" fmla="*/ 14 h 2589"/>
                  <a:gd name="T52" fmla="*/ 1043 w 1562"/>
                  <a:gd name="T53" fmla="*/ 47 h 2589"/>
                  <a:gd name="T54" fmla="*/ 972 w 1562"/>
                  <a:gd name="T55" fmla="*/ 75 h 2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2" h="2589">
                    <a:moveTo>
                      <a:pt x="972" y="75"/>
                    </a:moveTo>
                    <a:lnTo>
                      <a:pt x="922" y="101"/>
                    </a:lnTo>
                    <a:lnTo>
                      <a:pt x="614" y="536"/>
                    </a:lnTo>
                    <a:lnTo>
                      <a:pt x="461" y="253"/>
                    </a:lnTo>
                    <a:lnTo>
                      <a:pt x="255" y="408"/>
                    </a:lnTo>
                    <a:lnTo>
                      <a:pt x="0" y="1022"/>
                    </a:lnTo>
                    <a:lnTo>
                      <a:pt x="25" y="1688"/>
                    </a:lnTo>
                    <a:lnTo>
                      <a:pt x="25" y="2533"/>
                    </a:lnTo>
                    <a:lnTo>
                      <a:pt x="90" y="2542"/>
                    </a:lnTo>
                    <a:lnTo>
                      <a:pt x="401" y="2579"/>
                    </a:lnTo>
                    <a:lnTo>
                      <a:pt x="546" y="2589"/>
                    </a:lnTo>
                    <a:lnTo>
                      <a:pt x="617" y="2588"/>
                    </a:lnTo>
                    <a:lnTo>
                      <a:pt x="640" y="2584"/>
                    </a:lnTo>
                    <a:lnTo>
                      <a:pt x="650" y="2581"/>
                    </a:lnTo>
                    <a:lnTo>
                      <a:pt x="670" y="2566"/>
                    </a:lnTo>
                    <a:lnTo>
                      <a:pt x="702" y="2530"/>
                    </a:lnTo>
                    <a:lnTo>
                      <a:pt x="767" y="2421"/>
                    </a:lnTo>
                    <a:lnTo>
                      <a:pt x="876" y="2154"/>
                    </a:lnTo>
                    <a:lnTo>
                      <a:pt x="896" y="2097"/>
                    </a:lnTo>
                    <a:lnTo>
                      <a:pt x="1305" y="766"/>
                    </a:lnTo>
                    <a:lnTo>
                      <a:pt x="1562" y="49"/>
                    </a:lnTo>
                    <a:lnTo>
                      <a:pt x="1556" y="45"/>
                    </a:lnTo>
                    <a:lnTo>
                      <a:pt x="1479" y="16"/>
                    </a:lnTo>
                    <a:lnTo>
                      <a:pt x="1373" y="0"/>
                    </a:lnTo>
                    <a:lnTo>
                      <a:pt x="1281" y="0"/>
                    </a:lnTo>
                    <a:lnTo>
                      <a:pt x="1170" y="14"/>
                    </a:lnTo>
                    <a:lnTo>
                      <a:pt x="1043" y="47"/>
                    </a:lnTo>
                    <a:lnTo>
                      <a:pt x="972" y="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5"/>
              <p:cNvSpPr>
                <a:spLocks/>
              </p:cNvSpPr>
              <p:nvPr/>
            </p:nvSpPr>
            <p:spPr bwMode="auto">
              <a:xfrm>
                <a:off x="13658851" y="-66675"/>
                <a:ext cx="712788" cy="676275"/>
              </a:xfrm>
              <a:custGeom>
                <a:avLst/>
                <a:gdLst>
                  <a:gd name="T0" fmla="*/ 80 w 1346"/>
                  <a:gd name="T1" fmla="*/ 1249 h 1277"/>
                  <a:gd name="T2" fmla="*/ 106 w 1346"/>
                  <a:gd name="T3" fmla="*/ 1051 h 1277"/>
                  <a:gd name="T4" fmla="*/ 164 w 1346"/>
                  <a:gd name="T5" fmla="*/ 923 h 1277"/>
                  <a:gd name="T6" fmla="*/ 231 w 1346"/>
                  <a:gd name="T7" fmla="*/ 840 h 1277"/>
                  <a:gd name="T8" fmla="*/ 374 w 1346"/>
                  <a:gd name="T9" fmla="*/ 700 h 1277"/>
                  <a:gd name="T10" fmla="*/ 494 w 1346"/>
                  <a:gd name="T11" fmla="*/ 638 h 1277"/>
                  <a:gd name="T12" fmla="*/ 606 w 1346"/>
                  <a:gd name="T13" fmla="*/ 602 h 1277"/>
                  <a:gd name="T14" fmla="*/ 761 w 1346"/>
                  <a:gd name="T15" fmla="*/ 743 h 1277"/>
                  <a:gd name="T16" fmla="*/ 852 w 1346"/>
                  <a:gd name="T17" fmla="*/ 791 h 1277"/>
                  <a:gd name="T18" fmla="*/ 936 w 1346"/>
                  <a:gd name="T19" fmla="*/ 850 h 1277"/>
                  <a:gd name="T20" fmla="*/ 1001 w 1346"/>
                  <a:gd name="T21" fmla="*/ 958 h 1277"/>
                  <a:gd name="T22" fmla="*/ 1031 w 1346"/>
                  <a:gd name="T23" fmla="*/ 1116 h 1277"/>
                  <a:gd name="T24" fmla="*/ 1083 w 1346"/>
                  <a:gd name="T25" fmla="*/ 1123 h 1277"/>
                  <a:gd name="T26" fmla="*/ 1136 w 1346"/>
                  <a:gd name="T27" fmla="*/ 963 h 1277"/>
                  <a:gd name="T28" fmla="*/ 1198 w 1346"/>
                  <a:gd name="T29" fmla="*/ 864 h 1277"/>
                  <a:gd name="T30" fmla="*/ 1261 w 1346"/>
                  <a:gd name="T31" fmla="*/ 817 h 1277"/>
                  <a:gd name="T32" fmla="*/ 1317 w 1346"/>
                  <a:gd name="T33" fmla="*/ 809 h 1277"/>
                  <a:gd name="T34" fmla="*/ 1346 w 1346"/>
                  <a:gd name="T35" fmla="*/ 746 h 1277"/>
                  <a:gd name="T36" fmla="*/ 1339 w 1346"/>
                  <a:gd name="T37" fmla="*/ 534 h 1277"/>
                  <a:gd name="T38" fmla="*/ 1290 w 1346"/>
                  <a:gd name="T39" fmla="*/ 386 h 1277"/>
                  <a:gd name="T40" fmla="*/ 1205 w 1346"/>
                  <a:gd name="T41" fmla="*/ 230 h 1277"/>
                  <a:gd name="T42" fmla="*/ 1070 w 1346"/>
                  <a:gd name="T43" fmla="*/ 89 h 1277"/>
                  <a:gd name="T44" fmla="*/ 929 w 1346"/>
                  <a:gd name="T45" fmla="*/ 23 h 1277"/>
                  <a:gd name="T46" fmla="*/ 760 w 1346"/>
                  <a:gd name="T47" fmla="*/ 0 h 1277"/>
                  <a:gd name="T48" fmla="*/ 551 w 1346"/>
                  <a:gd name="T49" fmla="*/ 24 h 1277"/>
                  <a:gd name="T50" fmla="*/ 373 w 1346"/>
                  <a:gd name="T51" fmla="*/ 96 h 1277"/>
                  <a:gd name="T52" fmla="*/ 237 w 1346"/>
                  <a:gd name="T53" fmla="*/ 199 h 1277"/>
                  <a:gd name="T54" fmla="*/ 188 w 1346"/>
                  <a:gd name="T55" fmla="*/ 258 h 1277"/>
                  <a:gd name="T56" fmla="*/ 98 w 1346"/>
                  <a:gd name="T57" fmla="*/ 429 h 1277"/>
                  <a:gd name="T58" fmla="*/ 7 w 1346"/>
                  <a:gd name="T59" fmla="*/ 714 h 1277"/>
                  <a:gd name="T60" fmla="*/ 0 w 1346"/>
                  <a:gd name="T61" fmla="*/ 896 h 1277"/>
                  <a:gd name="T62" fmla="*/ 46 w 1346"/>
                  <a:gd name="T63" fmla="*/ 1178 h 1277"/>
                  <a:gd name="T64" fmla="*/ 85 w 1346"/>
                  <a:gd name="T65" fmla="*/ 1277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6" h="1277">
                    <a:moveTo>
                      <a:pt x="85" y="1277"/>
                    </a:moveTo>
                    <a:lnTo>
                      <a:pt x="80" y="1249"/>
                    </a:lnTo>
                    <a:lnTo>
                      <a:pt x="92" y="1113"/>
                    </a:lnTo>
                    <a:lnTo>
                      <a:pt x="106" y="1051"/>
                    </a:lnTo>
                    <a:lnTo>
                      <a:pt x="129" y="986"/>
                    </a:lnTo>
                    <a:lnTo>
                      <a:pt x="164" y="923"/>
                    </a:lnTo>
                    <a:lnTo>
                      <a:pt x="187" y="893"/>
                    </a:lnTo>
                    <a:lnTo>
                      <a:pt x="231" y="840"/>
                    </a:lnTo>
                    <a:lnTo>
                      <a:pt x="306" y="758"/>
                    </a:lnTo>
                    <a:lnTo>
                      <a:pt x="374" y="700"/>
                    </a:lnTo>
                    <a:lnTo>
                      <a:pt x="448" y="657"/>
                    </a:lnTo>
                    <a:lnTo>
                      <a:pt x="494" y="638"/>
                    </a:lnTo>
                    <a:lnTo>
                      <a:pt x="596" y="586"/>
                    </a:lnTo>
                    <a:lnTo>
                      <a:pt x="606" y="602"/>
                    </a:lnTo>
                    <a:lnTo>
                      <a:pt x="691" y="693"/>
                    </a:lnTo>
                    <a:lnTo>
                      <a:pt x="761" y="743"/>
                    </a:lnTo>
                    <a:lnTo>
                      <a:pt x="819" y="776"/>
                    </a:lnTo>
                    <a:lnTo>
                      <a:pt x="852" y="791"/>
                    </a:lnTo>
                    <a:lnTo>
                      <a:pt x="884" y="806"/>
                    </a:lnTo>
                    <a:lnTo>
                      <a:pt x="936" y="850"/>
                    </a:lnTo>
                    <a:lnTo>
                      <a:pt x="973" y="902"/>
                    </a:lnTo>
                    <a:lnTo>
                      <a:pt x="1001" y="958"/>
                    </a:lnTo>
                    <a:lnTo>
                      <a:pt x="1024" y="1040"/>
                    </a:lnTo>
                    <a:lnTo>
                      <a:pt x="1031" y="1116"/>
                    </a:lnTo>
                    <a:lnTo>
                      <a:pt x="1031" y="1123"/>
                    </a:lnTo>
                    <a:lnTo>
                      <a:pt x="1083" y="1123"/>
                    </a:lnTo>
                    <a:lnTo>
                      <a:pt x="1088" y="1092"/>
                    </a:lnTo>
                    <a:lnTo>
                      <a:pt x="1136" y="963"/>
                    </a:lnTo>
                    <a:lnTo>
                      <a:pt x="1163" y="910"/>
                    </a:lnTo>
                    <a:lnTo>
                      <a:pt x="1198" y="864"/>
                    </a:lnTo>
                    <a:lnTo>
                      <a:pt x="1238" y="828"/>
                    </a:lnTo>
                    <a:lnTo>
                      <a:pt x="1261" y="817"/>
                    </a:lnTo>
                    <a:lnTo>
                      <a:pt x="1284" y="819"/>
                    </a:lnTo>
                    <a:lnTo>
                      <a:pt x="1317" y="809"/>
                    </a:lnTo>
                    <a:lnTo>
                      <a:pt x="1336" y="783"/>
                    </a:lnTo>
                    <a:lnTo>
                      <a:pt x="1346" y="746"/>
                    </a:lnTo>
                    <a:lnTo>
                      <a:pt x="1345" y="625"/>
                    </a:lnTo>
                    <a:lnTo>
                      <a:pt x="1339" y="534"/>
                    </a:lnTo>
                    <a:lnTo>
                      <a:pt x="1326" y="490"/>
                    </a:lnTo>
                    <a:lnTo>
                      <a:pt x="1290" y="386"/>
                    </a:lnTo>
                    <a:lnTo>
                      <a:pt x="1253" y="310"/>
                    </a:lnTo>
                    <a:lnTo>
                      <a:pt x="1205" y="230"/>
                    </a:lnTo>
                    <a:lnTo>
                      <a:pt x="1145" y="154"/>
                    </a:lnTo>
                    <a:lnTo>
                      <a:pt x="1070" y="89"/>
                    </a:lnTo>
                    <a:lnTo>
                      <a:pt x="980" y="39"/>
                    </a:lnTo>
                    <a:lnTo>
                      <a:pt x="929" y="23"/>
                    </a:lnTo>
                    <a:lnTo>
                      <a:pt x="871" y="10"/>
                    </a:lnTo>
                    <a:lnTo>
                      <a:pt x="760" y="0"/>
                    </a:lnTo>
                    <a:lnTo>
                      <a:pt x="652" y="4"/>
                    </a:lnTo>
                    <a:lnTo>
                      <a:pt x="551" y="24"/>
                    </a:lnTo>
                    <a:lnTo>
                      <a:pt x="458" y="55"/>
                    </a:lnTo>
                    <a:lnTo>
                      <a:pt x="373" y="96"/>
                    </a:lnTo>
                    <a:lnTo>
                      <a:pt x="299" y="145"/>
                    </a:lnTo>
                    <a:lnTo>
                      <a:pt x="237" y="199"/>
                    </a:lnTo>
                    <a:lnTo>
                      <a:pt x="213" y="228"/>
                    </a:lnTo>
                    <a:lnTo>
                      <a:pt x="188" y="258"/>
                    </a:lnTo>
                    <a:lnTo>
                      <a:pt x="148" y="323"/>
                    </a:lnTo>
                    <a:lnTo>
                      <a:pt x="98" y="429"/>
                    </a:lnTo>
                    <a:lnTo>
                      <a:pt x="30" y="634"/>
                    </a:lnTo>
                    <a:lnTo>
                      <a:pt x="7" y="714"/>
                    </a:lnTo>
                    <a:lnTo>
                      <a:pt x="0" y="759"/>
                    </a:lnTo>
                    <a:lnTo>
                      <a:pt x="0" y="896"/>
                    </a:lnTo>
                    <a:lnTo>
                      <a:pt x="18" y="1059"/>
                    </a:lnTo>
                    <a:lnTo>
                      <a:pt x="46" y="1178"/>
                    </a:lnTo>
                    <a:lnTo>
                      <a:pt x="70" y="1247"/>
                    </a:lnTo>
                    <a:lnTo>
                      <a:pt x="85" y="1277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16"/>
              <p:cNvSpPr>
                <a:spLocks/>
              </p:cNvSpPr>
              <p:nvPr/>
            </p:nvSpPr>
            <p:spPr bwMode="auto">
              <a:xfrm>
                <a:off x="14241463" y="365125"/>
                <a:ext cx="117475" cy="217488"/>
              </a:xfrm>
              <a:custGeom>
                <a:avLst/>
                <a:gdLst>
                  <a:gd name="T0" fmla="*/ 214 w 223"/>
                  <a:gd name="T1" fmla="*/ 204 h 409"/>
                  <a:gd name="T2" fmla="*/ 203 w 223"/>
                  <a:gd name="T3" fmla="*/ 250 h 409"/>
                  <a:gd name="T4" fmla="*/ 168 w 223"/>
                  <a:gd name="T5" fmla="*/ 326 h 409"/>
                  <a:gd name="T6" fmla="*/ 125 w 223"/>
                  <a:gd name="T7" fmla="*/ 380 h 409"/>
                  <a:gd name="T8" fmla="*/ 80 w 223"/>
                  <a:gd name="T9" fmla="*/ 407 h 409"/>
                  <a:gd name="T10" fmla="*/ 60 w 223"/>
                  <a:gd name="T11" fmla="*/ 409 h 409"/>
                  <a:gd name="T12" fmla="*/ 51 w 223"/>
                  <a:gd name="T13" fmla="*/ 409 h 409"/>
                  <a:gd name="T14" fmla="*/ 34 w 223"/>
                  <a:gd name="T15" fmla="*/ 400 h 409"/>
                  <a:gd name="T16" fmla="*/ 14 w 223"/>
                  <a:gd name="T17" fmla="*/ 373 h 409"/>
                  <a:gd name="T18" fmla="*/ 0 w 223"/>
                  <a:gd name="T19" fmla="*/ 315 h 409"/>
                  <a:gd name="T20" fmla="*/ 1 w 223"/>
                  <a:gd name="T21" fmla="*/ 243 h 409"/>
                  <a:gd name="T22" fmla="*/ 10 w 223"/>
                  <a:gd name="T23" fmla="*/ 204 h 409"/>
                  <a:gd name="T24" fmla="*/ 21 w 223"/>
                  <a:gd name="T25" fmla="*/ 158 h 409"/>
                  <a:gd name="T26" fmla="*/ 56 w 223"/>
                  <a:gd name="T27" fmla="*/ 83 h 409"/>
                  <a:gd name="T28" fmla="*/ 99 w 223"/>
                  <a:gd name="T29" fmla="*/ 30 h 409"/>
                  <a:gd name="T30" fmla="*/ 144 w 223"/>
                  <a:gd name="T31" fmla="*/ 2 h 409"/>
                  <a:gd name="T32" fmla="*/ 162 w 223"/>
                  <a:gd name="T33" fmla="*/ 0 h 409"/>
                  <a:gd name="T34" fmla="*/ 172 w 223"/>
                  <a:gd name="T35" fmla="*/ 0 h 409"/>
                  <a:gd name="T36" fmla="*/ 190 w 223"/>
                  <a:gd name="T37" fmla="*/ 7 h 409"/>
                  <a:gd name="T38" fmla="*/ 208 w 223"/>
                  <a:gd name="T39" fmla="*/ 30 h 409"/>
                  <a:gd name="T40" fmla="*/ 223 w 223"/>
                  <a:gd name="T41" fmla="*/ 83 h 409"/>
                  <a:gd name="T42" fmla="*/ 223 w 223"/>
                  <a:gd name="T43" fmla="*/ 158 h 409"/>
                  <a:gd name="T44" fmla="*/ 214 w 223"/>
                  <a:gd name="T45" fmla="*/ 204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3" h="409">
                    <a:moveTo>
                      <a:pt x="214" y="204"/>
                    </a:moveTo>
                    <a:lnTo>
                      <a:pt x="203" y="250"/>
                    </a:lnTo>
                    <a:lnTo>
                      <a:pt x="168" y="326"/>
                    </a:lnTo>
                    <a:lnTo>
                      <a:pt x="125" y="380"/>
                    </a:lnTo>
                    <a:lnTo>
                      <a:pt x="80" y="407"/>
                    </a:lnTo>
                    <a:lnTo>
                      <a:pt x="60" y="409"/>
                    </a:lnTo>
                    <a:lnTo>
                      <a:pt x="51" y="409"/>
                    </a:lnTo>
                    <a:lnTo>
                      <a:pt x="34" y="400"/>
                    </a:lnTo>
                    <a:lnTo>
                      <a:pt x="14" y="373"/>
                    </a:lnTo>
                    <a:lnTo>
                      <a:pt x="0" y="315"/>
                    </a:lnTo>
                    <a:lnTo>
                      <a:pt x="1" y="243"/>
                    </a:lnTo>
                    <a:lnTo>
                      <a:pt x="10" y="204"/>
                    </a:lnTo>
                    <a:lnTo>
                      <a:pt x="21" y="158"/>
                    </a:lnTo>
                    <a:lnTo>
                      <a:pt x="56" y="83"/>
                    </a:lnTo>
                    <a:lnTo>
                      <a:pt x="99" y="30"/>
                    </a:lnTo>
                    <a:lnTo>
                      <a:pt x="144" y="2"/>
                    </a:lnTo>
                    <a:lnTo>
                      <a:pt x="162" y="0"/>
                    </a:lnTo>
                    <a:lnTo>
                      <a:pt x="172" y="0"/>
                    </a:lnTo>
                    <a:lnTo>
                      <a:pt x="190" y="7"/>
                    </a:lnTo>
                    <a:lnTo>
                      <a:pt x="208" y="30"/>
                    </a:lnTo>
                    <a:lnTo>
                      <a:pt x="223" y="83"/>
                    </a:lnTo>
                    <a:lnTo>
                      <a:pt x="223" y="158"/>
                    </a:lnTo>
                    <a:lnTo>
                      <a:pt x="214" y="204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13920788" y="677863"/>
                <a:ext cx="325438" cy="458788"/>
              </a:xfrm>
              <a:custGeom>
                <a:avLst/>
                <a:gdLst>
                  <a:gd name="T0" fmla="*/ 615 w 615"/>
                  <a:gd name="T1" fmla="*/ 0 h 869"/>
                  <a:gd name="T2" fmla="*/ 593 w 615"/>
                  <a:gd name="T3" fmla="*/ 56 h 869"/>
                  <a:gd name="T4" fmla="*/ 532 w 615"/>
                  <a:gd name="T5" fmla="*/ 157 h 869"/>
                  <a:gd name="T6" fmla="*/ 456 w 615"/>
                  <a:gd name="T7" fmla="*/ 243 h 869"/>
                  <a:gd name="T8" fmla="*/ 374 w 615"/>
                  <a:gd name="T9" fmla="*/ 315 h 869"/>
                  <a:gd name="T10" fmla="*/ 253 w 615"/>
                  <a:gd name="T11" fmla="*/ 398 h 869"/>
                  <a:gd name="T12" fmla="*/ 139 w 615"/>
                  <a:gd name="T13" fmla="*/ 456 h 869"/>
                  <a:gd name="T14" fmla="*/ 128 w 615"/>
                  <a:gd name="T15" fmla="*/ 460 h 869"/>
                  <a:gd name="T16" fmla="*/ 128 w 615"/>
                  <a:gd name="T17" fmla="*/ 460 h 869"/>
                  <a:gd name="T18" fmla="*/ 128 w 615"/>
                  <a:gd name="T19" fmla="*/ 482 h 869"/>
                  <a:gd name="T20" fmla="*/ 109 w 615"/>
                  <a:gd name="T21" fmla="*/ 619 h 869"/>
                  <a:gd name="T22" fmla="*/ 77 w 615"/>
                  <a:gd name="T23" fmla="*/ 734 h 869"/>
                  <a:gd name="T24" fmla="*/ 51 w 615"/>
                  <a:gd name="T25" fmla="*/ 793 h 869"/>
                  <a:gd name="T26" fmla="*/ 36 w 615"/>
                  <a:gd name="T27" fmla="*/ 812 h 869"/>
                  <a:gd name="T28" fmla="*/ 15 w 615"/>
                  <a:gd name="T29" fmla="*/ 851 h 869"/>
                  <a:gd name="T30" fmla="*/ 0 w 615"/>
                  <a:gd name="T31" fmla="*/ 869 h 869"/>
                  <a:gd name="T32" fmla="*/ 49 w 615"/>
                  <a:gd name="T33" fmla="*/ 832 h 869"/>
                  <a:gd name="T34" fmla="*/ 139 w 615"/>
                  <a:gd name="T35" fmla="*/ 754 h 869"/>
                  <a:gd name="T36" fmla="*/ 257 w 615"/>
                  <a:gd name="T37" fmla="*/ 638 h 869"/>
                  <a:gd name="T38" fmla="*/ 381 w 615"/>
                  <a:gd name="T39" fmla="*/ 486 h 869"/>
                  <a:gd name="T40" fmla="*/ 473 w 615"/>
                  <a:gd name="T41" fmla="*/ 345 h 869"/>
                  <a:gd name="T42" fmla="*/ 538 w 615"/>
                  <a:gd name="T43" fmla="*/ 220 h 869"/>
                  <a:gd name="T44" fmla="*/ 581 w 615"/>
                  <a:gd name="T45" fmla="*/ 118 h 869"/>
                  <a:gd name="T46" fmla="*/ 612 w 615"/>
                  <a:gd name="T47" fmla="*/ 14 h 869"/>
                  <a:gd name="T48" fmla="*/ 615 w 615"/>
                  <a:gd name="T49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5" h="869">
                    <a:moveTo>
                      <a:pt x="615" y="0"/>
                    </a:moveTo>
                    <a:lnTo>
                      <a:pt x="593" y="56"/>
                    </a:lnTo>
                    <a:lnTo>
                      <a:pt x="532" y="157"/>
                    </a:lnTo>
                    <a:lnTo>
                      <a:pt x="456" y="243"/>
                    </a:lnTo>
                    <a:lnTo>
                      <a:pt x="374" y="315"/>
                    </a:lnTo>
                    <a:lnTo>
                      <a:pt x="253" y="398"/>
                    </a:lnTo>
                    <a:lnTo>
                      <a:pt x="139" y="456"/>
                    </a:lnTo>
                    <a:lnTo>
                      <a:pt x="128" y="460"/>
                    </a:lnTo>
                    <a:lnTo>
                      <a:pt x="128" y="460"/>
                    </a:lnTo>
                    <a:lnTo>
                      <a:pt x="128" y="482"/>
                    </a:lnTo>
                    <a:lnTo>
                      <a:pt x="109" y="619"/>
                    </a:lnTo>
                    <a:lnTo>
                      <a:pt x="77" y="734"/>
                    </a:lnTo>
                    <a:lnTo>
                      <a:pt x="51" y="793"/>
                    </a:lnTo>
                    <a:lnTo>
                      <a:pt x="36" y="812"/>
                    </a:lnTo>
                    <a:lnTo>
                      <a:pt x="15" y="851"/>
                    </a:lnTo>
                    <a:lnTo>
                      <a:pt x="0" y="869"/>
                    </a:lnTo>
                    <a:lnTo>
                      <a:pt x="49" y="832"/>
                    </a:lnTo>
                    <a:lnTo>
                      <a:pt x="139" y="754"/>
                    </a:lnTo>
                    <a:lnTo>
                      <a:pt x="257" y="638"/>
                    </a:lnTo>
                    <a:lnTo>
                      <a:pt x="381" y="486"/>
                    </a:lnTo>
                    <a:lnTo>
                      <a:pt x="473" y="345"/>
                    </a:lnTo>
                    <a:lnTo>
                      <a:pt x="538" y="220"/>
                    </a:lnTo>
                    <a:lnTo>
                      <a:pt x="581" y="118"/>
                    </a:lnTo>
                    <a:lnTo>
                      <a:pt x="612" y="14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13514388" y="974725"/>
                <a:ext cx="365125" cy="1938338"/>
              </a:xfrm>
              <a:custGeom>
                <a:avLst/>
                <a:gdLst>
                  <a:gd name="T0" fmla="*/ 691 w 691"/>
                  <a:gd name="T1" fmla="*/ 0 h 3661"/>
                  <a:gd name="T2" fmla="*/ 671 w 691"/>
                  <a:gd name="T3" fmla="*/ 13 h 3661"/>
                  <a:gd name="T4" fmla="*/ 567 w 691"/>
                  <a:gd name="T5" fmla="*/ 76 h 3661"/>
                  <a:gd name="T6" fmla="*/ 491 w 691"/>
                  <a:gd name="T7" fmla="*/ 116 h 3661"/>
                  <a:gd name="T8" fmla="*/ 461 w 691"/>
                  <a:gd name="T9" fmla="*/ 128 h 3661"/>
                  <a:gd name="T10" fmla="*/ 432 w 691"/>
                  <a:gd name="T11" fmla="*/ 135 h 3661"/>
                  <a:gd name="T12" fmla="*/ 376 w 691"/>
                  <a:gd name="T13" fmla="*/ 149 h 3661"/>
                  <a:gd name="T14" fmla="*/ 336 w 691"/>
                  <a:gd name="T15" fmla="*/ 172 h 3661"/>
                  <a:gd name="T16" fmla="*/ 311 w 691"/>
                  <a:gd name="T17" fmla="*/ 198 h 3661"/>
                  <a:gd name="T18" fmla="*/ 287 w 691"/>
                  <a:gd name="T19" fmla="*/ 239 h 3661"/>
                  <a:gd name="T20" fmla="*/ 265 w 691"/>
                  <a:gd name="T21" fmla="*/ 296 h 3661"/>
                  <a:gd name="T22" fmla="*/ 256 w 691"/>
                  <a:gd name="T23" fmla="*/ 332 h 3661"/>
                  <a:gd name="T24" fmla="*/ 239 w 691"/>
                  <a:gd name="T25" fmla="*/ 387 h 3661"/>
                  <a:gd name="T26" fmla="*/ 220 w 691"/>
                  <a:gd name="T27" fmla="*/ 473 h 3661"/>
                  <a:gd name="T28" fmla="*/ 204 w 691"/>
                  <a:gd name="T29" fmla="*/ 512 h 3661"/>
                  <a:gd name="T30" fmla="*/ 191 w 691"/>
                  <a:gd name="T31" fmla="*/ 553 h 3661"/>
                  <a:gd name="T32" fmla="*/ 170 w 691"/>
                  <a:gd name="T33" fmla="*/ 649 h 3661"/>
                  <a:gd name="T34" fmla="*/ 153 w 691"/>
                  <a:gd name="T35" fmla="*/ 828 h 3661"/>
                  <a:gd name="T36" fmla="*/ 151 w 691"/>
                  <a:gd name="T37" fmla="*/ 1114 h 3661"/>
                  <a:gd name="T38" fmla="*/ 166 w 691"/>
                  <a:gd name="T39" fmla="*/ 1434 h 3661"/>
                  <a:gd name="T40" fmla="*/ 199 w 691"/>
                  <a:gd name="T41" fmla="*/ 1931 h 3661"/>
                  <a:gd name="T42" fmla="*/ 220 w 691"/>
                  <a:gd name="T43" fmla="*/ 2373 h 3661"/>
                  <a:gd name="T44" fmla="*/ 219 w 691"/>
                  <a:gd name="T45" fmla="*/ 2550 h 3661"/>
                  <a:gd name="T46" fmla="*/ 212 w 691"/>
                  <a:gd name="T47" fmla="*/ 2648 h 3661"/>
                  <a:gd name="T48" fmla="*/ 204 w 691"/>
                  <a:gd name="T49" fmla="*/ 2688 h 3661"/>
                  <a:gd name="T50" fmla="*/ 190 w 691"/>
                  <a:gd name="T51" fmla="*/ 2776 h 3661"/>
                  <a:gd name="T52" fmla="*/ 157 w 691"/>
                  <a:gd name="T53" fmla="*/ 2926 h 3661"/>
                  <a:gd name="T54" fmla="*/ 122 w 691"/>
                  <a:gd name="T55" fmla="*/ 3047 h 3661"/>
                  <a:gd name="T56" fmla="*/ 89 w 691"/>
                  <a:gd name="T57" fmla="*/ 3141 h 3661"/>
                  <a:gd name="T58" fmla="*/ 43 w 691"/>
                  <a:gd name="T59" fmla="*/ 3240 h 3661"/>
                  <a:gd name="T60" fmla="*/ 4 w 691"/>
                  <a:gd name="T61" fmla="*/ 3299 h 3661"/>
                  <a:gd name="T62" fmla="*/ 0 w 691"/>
                  <a:gd name="T63" fmla="*/ 3302 h 3661"/>
                  <a:gd name="T64" fmla="*/ 307 w 691"/>
                  <a:gd name="T65" fmla="*/ 3661 h 3661"/>
                  <a:gd name="T66" fmla="*/ 325 w 691"/>
                  <a:gd name="T67" fmla="*/ 3537 h 3661"/>
                  <a:gd name="T68" fmla="*/ 412 w 691"/>
                  <a:gd name="T69" fmla="*/ 2932 h 3661"/>
                  <a:gd name="T70" fmla="*/ 455 w 691"/>
                  <a:gd name="T71" fmla="*/ 2576 h 3661"/>
                  <a:gd name="T72" fmla="*/ 461 w 691"/>
                  <a:gd name="T73" fmla="*/ 2482 h 3661"/>
                  <a:gd name="T74" fmla="*/ 449 w 691"/>
                  <a:gd name="T75" fmla="*/ 2402 h 3661"/>
                  <a:gd name="T76" fmla="*/ 418 w 691"/>
                  <a:gd name="T77" fmla="*/ 2069 h 3661"/>
                  <a:gd name="T78" fmla="*/ 383 w 691"/>
                  <a:gd name="T79" fmla="*/ 1662 h 3661"/>
                  <a:gd name="T80" fmla="*/ 360 w 691"/>
                  <a:gd name="T81" fmla="*/ 1319 h 3661"/>
                  <a:gd name="T82" fmla="*/ 359 w 691"/>
                  <a:gd name="T83" fmla="*/ 1228 h 3661"/>
                  <a:gd name="T84" fmla="*/ 359 w 691"/>
                  <a:gd name="T85" fmla="*/ 1192 h 3661"/>
                  <a:gd name="T86" fmla="*/ 370 w 691"/>
                  <a:gd name="T87" fmla="*/ 1101 h 3661"/>
                  <a:gd name="T88" fmla="*/ 397 w 691"/>
                  <a:gd name="T89" fmla="*/ 940 h 3661"/>
                  <a:gd name="T90" fmla="*/ 469 w 691"/>
                  <a:gd name="T91" fmla="*/ 623 h 3661"/>
                  <a:gd name="T92" fmla="*/ 487 w 691"/>
                  <a:gd name="T93" fmla="*/ 563 h 3661"/>
                  <a:gd name="T94" fmla="*/ 691 w 691"/>
                  <a:gd name="T95" fmla="*/ 0 h 3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1" h="3661">
                    <a:moveTo>
                      <a:pt x="691" y="0"/>
                    </a:moveTo>
                    <a:lnTo>
                      <a:pt x="671" y="13"/>
                    </a:lnTo>
                    <a:lnTo>
                      <a:pt x="567" y="76"/>
                    </a:lnTo>
                    <a:lnTo>
                      <a:pt x="491" y="116"/>
                    </a:lnTo>
                    <a:lnTo>
                      <a:pt x="461" y="128"/>
                    </a:lnTo>
                    <a:lnTo>
                      <a:pt x="432" y="135"/>
                    </a:lnTo>
                    <a:lnTo>
                      <a:pt x="376" y="149"/>
                    </a:lnTo>
                    <a:lnTo>
                      <a:pt x="336" y="172"/>
                    </a:lnTo>
                    <a:lnTo>
                      <a:pt x="311" y="198"/>
                    </a:lnTo>
                    <a:lnTo>
                      <a:pt x="287" y="239"/>
                    </a:lnTo>
                    <a:lnTo>
                      <a:pt x="265" y="296"/>
                    </a:lnTo>
                    <a:lnTo>
                      <a:pt x="256" y="332"/>
                    </a:lnTo>
                    <a:lnTo>
                      <a:pt x="239" y="387"/>
                    </a:lnTo>
                    <a:lnTo>
                      <a:pt x="220" y="473"/>
                    </a:lnTo>
                    <a:lnTo>
                      <a:pt x="204" y="512"/>
                    </a:lnTo>
                    <a:lnTo>
                      <a:pt x="191" y="553"/>
                    </a:lnTo>
                    <a:lnTo>
                      <a:pt x="170" y="649"/>
                    </a:lnTo>
                    <a:lnTo>
                      <a:pt x="153" y="828"/>
                    </a:lnTo>
                    <a:lnTo>
                      <a:pt x="151" y="1114"/>
                    </a:lnTo>
                    <a:lnTo>
                      <a:pt x="166" y="1434"/>
                    </a:lnTo>
                    <a:lnTo>
                      <a:pt x="199" y="1931"/>
                    </a:lnTo>
                    <a:lnTo>
                      <a:pt x="220" y="2373"/>
                    </a:lnTo>
                    <a:lnTo>
                      <a:pt x="219" y="2550"/>
                    </a:lnTo>
                    <a:lnTo>
                      <a:pt x="212" y="2648"/>
                    </a:lnTo>
                    <a:lnTo>
                      <a:pt x="204" y="2688"/>
                    </a:lnTo>
                    <a:lnTo>
                      <a:pt x="190" y="2776"/>
                    </a:lnTo>
                    <a:lnTo>
                      <a:pt x="157" y="2926"/>
                    </a:lnTo>
                    <a:lnTo>
                      <a:pt x="122" y="3047"/>
                    </a:lnTo>
                    <a:lnTo>
                      <a:pt x="89" y="3141"/>
                    </a:lnTo>
                    <a:lnTo>
                      <a:pt x="43" y="3240"/>
                    </a:lnTo>
                    <a:lnTo>
                      <a:pt x="4" y="3299"/>
                    </a:lnTo>
                    <a:lnTo>
                      <a:pt x="0" y="3302"/>
                    </a:lnTo>
                    <a:lnTo>
                      <a:pt x="307" y="3661"/>
                    </a:lnTo>
                    <a:lnTo>
                      <a:pt x="325" y="3537"/>
                    </a:lnTo>
                    <a:lnTo>
                      <a:pt x="412" y="2932"/>
                    </a:lnTo>
                    <a:lnTo>
                      <a:pt x="455" y="2576"/>
                    </a:lnTo>
                    <a:lnTo>
                      <a:pt x="461" y="2482"/>
                    </a:lnTo>
                    <a:lnTo>
                      <a:pt x="449" y="2402"/>
                    </a:lnTo>
                    <a:lnTo>
                      <a:pt x="418" y="2069"/>
                    </a:lnTo>
                    <a:lnTo>
                      <a:pt x="383" y="1662"/>
                    </a:lnTo>
                    <a:lnTo>
                      <a:pt x="360" y="1319"/>
                    </a:lnTo>
                    <a:lnTo>
                      <a:pt x="359" y="1228"/>
                    </a:lnTo>
                    <a:lnTo>
                      <a:pt x="359" y="1192"/>
                    </a:lnTo>
                    <a:lnTo>
                      <a:pt x="370" y="1101"/>
                    </a:lnTo>
                    <a:lnTo>
                      <a:pt x="397" y="940"/>
                    </a:lnTo>
                    <a:lnTo>
                      <a:pt x="469" y="623"/>
                    </a:lnTo>
                    <a:lnTo>
                      <a:pt x="487" y="563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14435138" y="1150938"/>
                <a:ext cx="325438" cy="949325"/>
              </a:xfrm>
              <a:custGeom>
                <a:avLst/>
                <a:gdLst>
                  <a:gd name="T0" fmla="*/ 307 w 614"/>
                  <a:gd name="T1" fmla="*/ 0 h 1793"/>
                  <a:gd name="T2" fmla="*/ 323 w 614"/>
                  <a:gd name="T3" fmla="*/ 2 h 1793"/>
                  <a:gd name="T4" fmla="*/ 355 w 614"/>
                  <a:gd name="T5" fmla="*/ 10 h 1793"/>
                  <a:gd name="T6" fmla="*/ 383 w 614"/>
                  <a:gd name="T7" fmla="*/ 28 h 1793"/>
                  <a:gd name="T8" fmla="*/ 412 w 614"/>
                  <a:gd name="T9" fmla="*/ 55 h 1793"/>
                  <a:gd name="T10" fmla="*/ 454 w 614"/>
                  <a:gd name="T11" fmla="*/ 107 h 1793"/>
                  <a:gd name="T12" fmla="*/ 503 w 614"/>
                  <a:gd name="T13" fmla="*/ 203 h 1793"/>
                  <a:gd name="T14" fmla="*/ 545 w 614"/>
                  <a:gd name="T15" fmla="*/ 326 h 1793"/>
                  <a:gd name="T16" fmla="*/ 578 w 614"/>
                  <a:gd name="T17" fmla="*/ 468 h 1793"/>
                  <a:gd name="T18" fmla="*/ 601 w 614"/>
                  <a:gd name="T19" fmla="*/ 630 h 1793"/>
                  <a:gd name="T20" fmla="*/ 614 w 614"/>
                  <a:gd name="T21" fmla="*/ 804 h 1793"/>
                  <a:gd name="T22" fmla="*/ 614 w 614"/>
                  <a:gd name="T23" fmla="*/ 896 h 1793"/>
                  <a:gd name="T24" fmla="*/ 614 w 614"/>
                  <a:gd name="T25" fmla="*/ 988 h 1793"/>
                  <a:gd name="T26" fmla="*/ 601 w 614"/>
                  <a:gd name="T27" fmla="*/ 1164 h 1793"/>
                  <a:gd name="T28" fmla="*/ 578 w 614"/>
                  <a:gd name="T29" fmla="*/ 1324 h 1793"/>
                  <a:gd name="T30" fmla="*/ 545 w 614"/>
                  <a:gd name="T31" fmla="*/ 1468 h 1793"/>
                  <a:gd name="T32" fmla="*/ 503 w 614"/>
                  <a:gd name="T33" fmla="*/ 1589 h 1793"/>
                  <a:gd name="T34" fmla="*/ 454 w 614"/>
                  <a:gd name="T35" fmla="*/ 1685 h 1793"/>
                  <a:gd name="T36" fmla="*/ 412 w 614"/>
                  <a:gd name="T37" fmla="*/ 1739 h 1793"/>
                  <a:gd name="T38" fmla="*/ 383 w 614"/>
                  <a:gd name="T39" fmla="*/ 1765 h 1793"/>
                  <a:gd name="T40" fmla="*/ 355 w 614"/>
                  <a:gd name="T41" fmla="*/ 1783 h 1793"/>
                  <a:gd name="T42" fmla="*/ 323 w 614"/>
                  <a:gd name="T43" fmla="*/ 1792 h 1793"/>
                  <a:gd name="T44" fmla="*/ 307 w 614"/>
                  <a:gd name="T45" fmla="*/ 1793 h 1793"/>
                  <a:gd name="T46" fmla="*/ 291 w 614"/>
                  <a:gd name="T47" fmla="*/ 1792 h 1793"/>
                  <a:gd name="T48" fmla="*/ 259 w 614"/>
                  <a:gd name="T49" fmla="*/ 1783 h 1793"/>
                  <a:gd name="T50" fmla="*/ 231 w 614"/>
                  <a:gd name="T51" fmla="*/ 1765 h 1793"/>
                  <a:gd name="T52" fmla="*/ 202 w 614"/>
                  <a:gd name="T53" fmla="*/ 1739 h 1793"/>
                  <a:gd name="T54" fmla="*/ 160 w 614"/>
                  <a:gd name="T55" fmla="*/ 1685 h 1793"/>
                  <a:gd name="T56" fmla="*/ 111 w 614"/>
                  <a:gd name="T57" fmla="*/ 1589 h 1793"/>
                  <a:gd name="T58" fmla="*/ 69 w 614"/>
                  <a:gd name="T59" fmla="*/ 1468 h 1793"/>
                  <a:gd name="T60" fmla="*/ 36 w 614"/>
                  <a:gd name="T61" fmla="*/ 1324 h 1793"/>
                  <a:gd name="T62" fmla="*/ 13 w 614"/>
                  <a:gd name="T63" fmla="*/ 1164 h 1793"/>
                  <a:gd name="T64" fmla="*/ 0 w 614"/>
                  <a:gd name="T65" fmla="*/ 988 h 1793"/>
                  <a:gd name="T66" fmla="*/ 0 w 614"/>
                  <a:gd name="T67" fmla="*/ 896 h 1793"/>
                  <a:gd name="T68" fmla="*/ 0 w 614"/>
                  <a:gd name="T69" fmla="*/ 804 h 1793"/>
                  <a:gd name="T70" fmla="*/ 13 w 614"/>
                  <a:gd name="T71" fmla="*/ 630 h 1793"/>
                  <a:gd name="T72" fmla="*/ 36 w 614"/>
                  <a:gd name="T73" fmla="*/ 468 h 1793"/>
                  <a:gd name="T74" fmla="*/ 69 w 614"/>
                  <a:gd name="T75" fmla="*/ 326 h 1793"/>
                  <a:gd name="T76" fmla="*/ 111 w 614"/>
                  <a:gd name="T77" fmla="*/ 203 h 1793"/>
                  <a:gd name="T78" fmla="*/ 160 w 614"/>
                  <a:gd name="T79" fmla="*/ 107 h 1793"/>
                  <a:gd name="T80" fmla="*/ 202 w 614"/>
                  <a:gd name="T81" fmla="*/ 55 h 1793"/>
                  <a:gd name="T82" fmla="*/ 231 w 614"/>
                  <a:gd name="T83" fmla="*/ 28 h 1793"/>
                  <a:gd name="T84" fmla="*/ 259 w 614"/>
                  <a:gd name="T85" fmla="*/ 10 h 1793"/>
                  <a:gd name="T86" fmla="*/ 291 w 614"/>
                  <a:gd name="T87" fmla="*/ 2 h 1793"/>
                  <a:gd name="T88" fmla="*/ 307 w 614"/>
                  <a:gd name="T89" fmla="*/ 0 h 1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4" h="1793">
                    <a:moveTo>
                      <a:pt x="307" y="0"/>
                    </a:moveTo>
                    <a:lnTo>
                      <a:pt x="323" y="2"/>
                    </a:lnTo>
                    <a:lnTo>
                      <a:pt x="355" y="10"/>
                    </a:lnTo>
                    <a:lnTo>
                      <a:pt x="383" y="28"/>
                    </a:lnTo>
                    <a:lnTo>
                      <a:pt x="412" y="55"/>
                    </a:lnTo>
                    <a:lnTo>
                      <a:pt x="454" y="107"/>
                    </a:lnTo>
                    <a:lnTo>
                      <a:pt x="503" y="203"/>
                    </a:lnTo>
                    <a:lnTo>
                      <a:pt x="545" y="326"/>
                    </a:lnTo>
                    <a:lnTo>
                      <a:pt x="578" y="468"/>
                    </a:lnTo>
                    <a:lnTo>
                      <a:pt x="601" y="630"/>
                    </a:lnTo>
                    <a:lnTo>
                      <a:pt x="614" y="804"/>
                    </a:lnTo>
                    <a:lnTo>
                      <a:pt x="614" y="896"/>
                    </a:lnTo>
                    <a:lnTo>
                      <a:pt x="614" y="988"/>
                    </a:lnTo>
                    <a:lnTo>
                      <a:pt x="601" y="1164"/>
                    </a:lnTo>
                    <a:lnTo>
                      <a:pt x="578" y="1324"/>
                    </a:lnTo>
                    <a:lnTo>
                      <a:pt x="545" y="1468"/>
                    </a:lnTo>
                    <a:lnTo>
                      <a:pt x="503" y="1589"/>
                    </a:lnTo>
                    <a:lnTo>
                      <a:pt x="454" y="1685"/>
                    </a:lnTo>
                    <a:lnTo>
                      <a:pt x="412" y="1739"/>
                    </a:lnTo>
                    <a:lnTo>
                      <a:pt x="383" y="1765"/>
                    </a:lnTo>
                    <a:lnTo>
                      <a:pt x="355" y="1783"/>
                    </a:lnTo>
                    <a:lnTo>
                      <a:pt x="323" y="1792"/>
                    </a:lnTo>
                    <a:lnTo>
                      <a:pt x="307" y="1793"/>
                    </a:lnTo>
                    <a:lnTo>
                      <a:pt x="291" y="1792"/>
                    </a:lnTo>
                    <a:lnTo>
                      <a:pt x="259" y="1783"/>
                    </a:lnTo>
                    <a:lnTo>
                      <a:pt x="231" y="1765"/>
                    </a:lnTo>
                    <a:lnTo>
                      <a:pt x="202" y="1739"/>
                    </a:lnTo>
                    <a:lnTo>
                      <a:pt x="160" y="1685"/>
                    </a:lnTo>
                    <a:lnTo>
                      <a:pt x="111" y="1589"/>
                    </a:lnTo>
                    <a:lnTo>
                      <a:pt x="69" y="1468"/>
                    </a:lnTo>
                    <a:lnTo>
                      <a:pt x="36" y="1324"/>
                    </a:lnTo>
                    <a:lnTo>
                      <a:pt x="13" y="1164"/>
                    </a:lnTo>
                    <a:lnTo>
                      <a:pt x="0" y="988"/>
                    </a:lnTo>
                    <a:lnTo>
                      <a:pt x="0" y="896"/>
                    </a:lnTo>
                    <a:lnTo>
                      <a:pt x="0" y="804"/>
                    </a:lnTo>
                    <a:lnTo>
                      <a:pt x="13" y="630"/>
                    </a:lnTo>
                    <a:lnTo>
                      <a:pt x="36" y="468"/>
                    </a:lnTo>
                    <a:lnTo>
                      <a:pt x="69" y="326"/>
                    </a:lnTo>
                    <a:lnTo>
                      <a:pt x="111" y="203"/>
                    </a:lnTo>
                    <a:lnTo>
                      <a:pt x="160" y="107"/>
                    </a:lnTo>
                    <a:lnTo>
                      <a:pt x="202" y="55"/>
                    </a:lnTo>
                    <a:lnTo>
                      <a:pt x="231" y="28"/>
                    </a:lnTo>
                    <a:lnTo>
                      <a:pt x="259" y="10"/>
                    </a:lnTo>
                    <a:lnTo>
                      <a:pt x="291" y="2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20"/>
              <p:cNvSpPr>
                <a:spLocks/>
              </p:cNvSpPr>
              <p:nvPr/>
            </p:nvSpPr>
            <p:spPr bwMode="auto">
              <a:xfrm>
                <a:off x="13635038" y="989013"/>
                <a:ext cx="244475" cy="1327150"/>
              </a:xfrm>
              <a:custGeom>
                <a:avLst/>
                <a:gdLst>
                  <a:gd name="T0" fmla="*/ 464 w 464"/>
                  <a:gd name="T1" fmla="*/ 0 h 2508"/>
                  <a:gd name="T2" fmla="*/ 412 w 464"/>
                  <a:gd name="T3" fmla="*/ 511 h 2508"/>
                  <a:gd name="T4" fmla="*/ 381 w 464"/>
                  <a:gd name="T5" fmla="*/ 573 h 2508"/>
                  <a:gd name="T6" fmla="*/ 237 w 464"/>
                  <a:gd name="T7" fmla="*/ 900 h 2508"/>
                  <a:gd name="T8" fmla="*/ 179 w 464"/>
                  <a:gd name="T9" fmla="*/ 1077 h 2508"/>
                  <a:gd name="T10" fmla="*/ 159 w 464"/>
                  <a:gd name="T11" fmla="*/ 1183 h 2508"/>
                  <a:gd name="T12" fmla="*/ 156 w 464"/>
                  <a:gd name="T13" fmla="*/ 1228 h 2508"/>
                  <a:gd name="T14" fmla="*/ 163 w 464"/>
                  <a:gd name="T15" fmla="*/ 1503 h 2508"/>
                  <a:gd name="T16" fmla="*/ 202 w 464"/>
                  <a:gd name="T17" fmla="*/ 2377 h 2508"/>
                  <a:gd name="T18" fmla="*/ 208 w 464"/>
                  <a:gd name="T19" fmla="*/ 2508 h 2508"/>
                  <a:gd name="T20" fmla="*/ 179 w 464"/>
                  <a:gd name="T21" fmla="*/ 2374 h 2508"/>
                  <a:gd name="T22" fmla="*/ 55 w 464"/>
                  <a:gd name="T23" fmla="*/ 1685 h 2508"/>
                  <a:gd name="T24" fmla="*/ 12 w 464"/>
                  <a:gd name="T25" fmla="*/ 1339 h 2508"/>
                  <a:gd name="T26" fmla="*/ 0 w 464"/>
                  <a:gd name="T27" fmla="*/ 1147 h 2508"/>
                  <a:gd name="T28" fmla="*/ 3 w 464"/>
                  <a:gd name="T29" fmla="*/ 1074 h 2508"/>
                  <a:gd name="T30" fmla="*/ 11 w 464"/>
                  <a:gd name="T31" fmla="*/ 1002 h 2508"/>
                  <a:gd name="T32" fmla="*/ 47 w 464"/>
                  <a:gd name="T33" fmla="*/ 846 h 2508"/>
                  <a:gd name="T34" fmla="*/ 103 w 464"/>
                  <a:gd name="T35" fmla="*/ 691 h 2508"/>
                  <a:gd name="T36" fmla="*/ 170 w 464"/>
                  <a:gd name="T37" fmla="*/ 540 h 2508"/>
                  <a:gd name="T38" fmla="*/ 274 w 464"/>
                  <a:gd name="T39" fmla="*/ 339 h 2508"/>
                  <a:gd name="T40" fmla="*/ 376 w 464"/>
                  <a:gd name="T41" fmla="*/ 170 h 2508"/>
                  <a:gd name="T42" fmla="*/ 386 w 464"/>
                  <a:gd name="T43" fmla="*/ 152 h 2508"/>
                  <a:gd name="T44" fmla="*/ 464 w 464"/>
                  <a:gd name="T45" fmla="*/ 0 h 2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4" h="2508">
                    <a:moveTo>
                      <a:pt x="464" y="0"/>
                    </a:moveTo>
                    <a:lnTo>
                      <a:pt x="412" y="511"/>
                    </a:lnTo>
                    <a:lnTo>
                      <a:pt x="381" y="573"/>
                    </a:lnTo>
                    <a:lnTo>
                      <a:pt x="237" y="900"/>
                    </a:lnTo>
                    <a:lnTo>
                      <a:pt x="179" y="1077"/>
                    </a:lnTo>
                    <a:lnTo>
                      <a:pt x="159" y="1183"/>
                    </a:lnTo>
                    <a:lnTo>
                      <a:pt x="156" y="1228"/>
                    </a:lnTo>
                    <a:lnTo>
                      <a:pt x="163" y="1503"/>
                    </a:lnTo>
                    <a:lnTo>
                      <a:pt x="202" y="2377"/>
                    </a:lnTo>
                    <a:lnTo>
                      <a:pt x="208" y="2508"/>
                    </a:lnTo>
                    <a:lnTo>
                      <a:pt x="179" y="2374"/>
                    </a:lnTo>
                    <a:lnTo>
                      <a:pt x="55" y="1685"/>
                    </a:lnTo>
                    <a:lnTo>
                      <a:pt x="12" y="1339"/>
                    </a:lnTo>
                    <a:lnTo>
                      <a:pt x="0" y="1147"/>
                    </a:lnTo>
                    <a:lnTo>
                      <a:pt x="3" y="1074"/>
                    </a:lnTo>
                    <a:lnTo>
                      <a:pt x="11" y="1002"/>
                    </a:lnTo>
                    <a:lnTo>
                      <a:pt x="47" y="846"/>
                    </a:lnTo>
                    <a:lnTo>
                      <a:pt x="103" y="691"/>
                    </a:lnTo>
                    <a:lnTo>
                      <a:pt x="170" y="540"/>
                    </a:lnTo>
                    <a:lnTo>
                      <a:pt x="274" y="339"/>
                    </a:lnTo>
                    <a:lnTo>
                      <a:pt x="376" y="170"/>
                    </a:lnTo>
                    <a:lnTo>
                      <a:pt x="386" y="152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21"/>
              <p:cNvSpPr>
                <a:spLocks/>
              </p:cNvSpPr>
              <p:nvPr/>
            </p:nvSpPr>
            <p:spPr bwMode="auto">
              <a:xfrm>
                <a:off x="13825538" y="812800"/>
                <a:ext cx="989013" cy="2181225"/>
              </a:xfrm>
              <a:custGeom>
                <a:avLst/>
                <a:gdLst>
                  <a:gd name="T0" fmla="*/ 1204 w 1869"/>
                  <a:gd name="T1" fmla="*/ 0 h 4122"/>
                  <a:gd name="T2" fmla="*/ 1869 w 1869"/>
                  <a:gd name="T3" fmla="*/ 204 h 4122"/>
                  <a:gd name="T4" fmla="*/ 1859 w 1869"/>
                  <a:gd name="T5" fmla="*/ 207 h 4122"/>
                  <a:gd name="T6" fmla="*/ 1786 w 1869"/>
                  <a:gd name="T7" fmla="*/ 232 h 4122"/>
                  <a:gd name="T8" fmla="*/ 1718 w 1869"/>
                  <a:gd name="T9" fmla="*/ 263 h 4122"/>
                  <a:gd name="T10" fmla="*/ 1643 w 1869"/>
                  <a:gd name="T11" fmla="*/ 308 h 4122"/>
                  <a:gd name="T12" fmla="*/ 1569 w 1869"/>
                  <a:gd name="T13" fmla="*/ 370 h 4122"/>
                  <a:gd name="T14" fmla="*/ 1502 w 1869"/>
                  <a:gd name="T15" fmla="*/ 452 h 4122"/>
                  <a:gd name="T16" fmla="*/ 1463 w 1869"/>
                  <a:gd name="T17" fmla="*/ 527 h 4122"/>
                  <a:gd name="T18" fmla="*/ 1443 w 1869"/>
                  <a:gd name="T19" fmla="*/ 583 h 4122"/>
                  <a:gd name="T20" fmla="*/ 1434 w 1869"/>
                  <a:gd name="T21" fmla="*/ 613 h 4122"/>
                  <a:gd name="T22" fmla="*/ 1421 w 1869"/>
                  <a:gd name="T23" fmla="*/ 675 h 4122"/>
                  <a:gd name="T24" fmla="*/ 1404 w 1869"/>
                  <a:gd name="T25" fmla="*/ 785 h 4122"/>
                  <a:gd name="T26" fmla="*/ 1391 w 1869"/>
                  <a:gd name="T27" fmla="*/ 924 h 4122"/>
                  <a:gd name="T28" fmla="*/ 1402 w 1869"/>
                  <a:gd name="T29" fmla="*/ 1103 h 4122"/>
                  <a:gd name="T30" fmla="*/ 1408 w 1869"/>
                  <a:gd name="T31" fmla="*/ 1126 h 4122"/>
                  <a:gd name="T32" fmla="*/ 1793 w 1869"/>
                  <a:gd name="T33" fmla="*/ 3533 h 4122"/>
                  <a:gd name="T34" fmla="*/ 1649 w 1869"/>
                  <a:gd name="T35" fmla="*/ 3603 h 4122"/>
                  <a:gd name="T36" fmla="*/ 947 w 1869"/>
                  <a:gd name="T37" fmla="*/ 3926 h 4122"/>
                  <a:gd name="T38" fmla="*/ 622 w 1869"/>
                  <a:gd name="T39" fmla="*/ 4058 h 4122"/>
                  <a:gd name="T40" fmla="*/ 460 w 1869"/>
                  <a:gd name="T41" fmla="*/ 4113 h 4122"/>
                  <a:gd name="T42" fmla="*/ 410 w 1869"/>
                  <a:gd name="T43" fmla="*/ 4122 h 4122"/>
                  <a:gd name="T44" fmla="*/ 363 w 1869"/>
                  <a:gd name="T45" fmla="*/ 3980 h 4122"/>
                  <a:gd name="T46" fmla="*/ 141 w 1869"/>
                  <a:gd name="T47" fmla="*/ 3258 h 4122"/>
                  <a:gd name="T48" fmla="*/ 47 w 1869"/>
                  <a:gd name="T49" fmla="*/ 2892 h 4122"/>
                  <a:gd name="T50" fmla="*/ 8 w 1869"/>
                  <a:gd name="T51" fmla="*/ 2689 h 4122"/>
                  <a:gd name="T52" fmla="*/ 1 w 1869"/>
                  <a:gd name="T53" fmla="*/ 2611 h 4122"/>
                  <a:gd name="T54" fmla="*/ 0 w 1869"/>
                  <a:gd name="T55" fmla="*/ 2573 h 4122"/>
                  <a:gd name="T56" fmla="*/ 7 w 1869"/>
                  <a:gd name="T57" fmla="*/ 2486 h 4122"/>
                  <a:gd name="T58" fmla="*/ 34 w 1869"/>
                  <a:gd name="T59" fmla="*/ 2330 h 4122"/>
                  <a:gd name="T60" fmla="*/ 102 w 1869"/>
                  <a:gd name="T61" fmla="*/ 2091 h 4122"/>
                  <a:gd name="T62" fmla="*/ 187 w 1869"/>
                  <a:gd name="T63" fmla="*/ 1836 h 4122"/>
                  <a:gd name="T64" fmla="*/ 328 w 1869"/>
                  <a:gd name="T65" fmla="*/ 1470 h 4122"/>
                  <a:gd name="T66" fmla="*/ 471 w 1869"/>
                  <a:gd name="T67" fmla="*/ 1136 h 4122"/>
                  <a:gd name="T68" fmla="*/ 486 w 1869"/>
                  <a:gd name="T69" fmla="*/ 1100 h 4122"/>
                  <a:gd name="T70" fmla="*/ 897 w 1869"/>
                  <a:gd name="T71" fmla="*/ 204 h 4122"/>
                  <a:gd name="T72" fmla="*/ 1204 w 1869"/>
                  <a:gd name="T73" fmla="*/ 0 h 4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9" h="4122">
                    <a:moveTo>
                      <a:pt x="1204" y="0"/>
                    </a:moveTo>
                    <a:lnTo>
                      <a:pt x="1869" y="204"/>
                    </a:lnTo>
                    <a:lnTo>
                      <a:pt x="1859" y="207"/>
                    </a:lnTo>
                    <a:lnTo>
                      <a:pt x="1786" y="232"/>
                    </a:lnTo>
                    <a:lnTo>
                      <a:pt x="1718" y="263"/>
                    </a:lnTo>
                    <a:lnTo>
                      <a:pt x="1643" y="308"/>
                    </a:lnTo>
                    <a:lnTo>
                      <a:pt x="1569" y="370"/>
                    </a:lnTo>
                    <a:lnTo>
                      <a:pt x="1502" y="452"/>
                    </a:lnTo>
                    <a:lnTo>
                      <a:pt x="1463" y="527"/>
                    </a:lnTo>
                    <a:lnTo>
                      <a:pt x="1443" y="583"/>
                    </a:lnTo>
                    <a:lnTo>
                      <a:pt x="1434" y="613"/>
                    </a:lnTo>
                    <a:lnTo>
                      <a:pt x="1421" y="675"/>
                    </a:lnTo>
                    <a:lnTo>
                      <a:pt x="1404" y="785"/>
                    </a:lnTo>
                    <a:lnTo>
                      <a:pt x="1391" y="924"/>
                    </a:lnTo>
                    <a:lnTo>
                      <a:pt x="1402" y="1103"/>
                    </a:lnTo>
                    <a:lnTo>
                      <a:pt x="1408" y="1126"/>
                    </a:lnTo>
                    <a:lnTo>
                      <a:pt x="1793" y="3533"/>
                    </a:lnTo>
                    <a:lnTo>
                      <a:pt x="1649" y="3603"/>
                    </a:lnTo>
                    <a:lnTo>
                      <a:pt x="947" y="3926"/>
                    </a:lnTo>
                    <a:lnTo>
                      <a:pt x="622" y="4058"/>
                    </a:lnTo>
                    <a:lnTo>
                      <a:pt x="460" y="4113"/>
                    </a:lnTo>
                    <a:lnTo>
                      <a:pt x="410" y="4122"/>
                    </a:lnTo>
                    <a:lnTo>
                      <a:pt x="363" y="3980"/>
                    </a:lnTo>
                    <a:lnTo>
                      <a:pt x="141" y="3258"/>
                    </a:lnTo>
                    <a:lnTo>
                      <a:pt x="47" y="2892"/>
                    </a:lnTo>
                    <a:lnTo>
                      <a:pt x="8" y="2689"/>
                    </a:lnTo>
                    <a:lnTo>
                      <a:pt x="1" y="2611"/>
                    </a:lnTo>
                    <a:lnTo>
                      <a:pt x="0" y="2573"/>
                    </a:lnTo>
                    <a:lnTo>
                      <a:pt x="7" y="2486"/>
                    </a:lnTo>
                    <a:lnTo>
                      <a:pt x="34" y="2330"/>
                    </a:lnTo>
                    <a:lnTo>
                      <a:pt x="102" y="2091"/>
                    </a:lnTo>
                    <a:lnTo>
                      <a:pt x="187" y="1836"/>
                    </a:lnTo>
                    <a:lnTo>
                      <a:pt x="328" y="1470"/>
                    </a:lnTo>
                    <a:lnTo>
                      <a:pt x="471" y="1136"/>
                    </a:lnTo>
                    <a:lnTo>
                      <a:pt x="486" y="1100"/>
                    </a:lnTo>
                    <a:lnTo>
                      <a:pt x="897" y="204"/>
                    </a:lnTo>
                    <a:lnTo>
                      <a:pt x="1204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22"/>
              <p:cNvSpPr>
                <a:spLocks/>
              </p:cNvSpPr>
              <p:nvPr/>
            </p:nvSpPr>
            <p:spPr bwMode="auto">
              <a:xfrm>
                <a:off x="13825538" y="1016000"/>
                <a:ext cx="568325" cy="1354138"/>
              </a:xfrm>
              <a:custGeom>
                <a:avLst/>
                <a:gdLst>
                  <a:gd name="T0" fmla="*/ 485 w 1074"/>
                  <a:gd name="T1" fmla="*/ 1102 h 2561"/>
                  <a:gd name="T2" fmla="*/ 465 w 1074"/>
                  <a:gd name="T3" fmla="*/ 1146 h 2561"/>
                  <a:gd name="T4" fmla="*/ 409 w 1074"/>
                  <a:gd name="T5" fmla="*/ 1286 h 2561"/>
                  <a:gd name="T6" fmla="*/ 305 w 1074"/>
                  <a:gd name="T7" fmla="*/ 1576 h 2561"/>
                  <a:gd name="T8" fmla="*/ 199 w 1074"/>
                  <a:gd name="T9" fmla="*/ 1917 h 2561"/>
                  <a:gd name="T10" fmla="*/ 138 w 1074"/>
                  <a:gd name="T11" fmla="*/ 2140 h 2561"/>
                  <a:gd name="T12" fmla="*/ 95 w 1074"/>
                  <a:gd name="T13" fmla="*/ 2340 h 2561"/>
                  <a:gd name="T14" fmla="*/ 78 w 1074"/>
                  <a:gd name="T15" fmla="*/ 2466 h 2561"/>
                  <a:gd name="T16" fmla="*/ 75 w 1074"/>
                  <a:gd name="T17" fmla="*/ 2533 h 2561"/>
                  <a:gd name="T18" fmla="*/ 76 w 1074"/>
                  <a:gd name="T19" fmla="*/ 2561 h 2561"/>
                  <a:gd name="T20" fmla="*/ 71 w 1074"/>
                  <a:gd name="T21" fmla="*/ 2543 h 2561"/>
                  <a:gd name="T22" fmla="*/ 36 w 1074"/>
                  <a:gd name="T23" fmla="*/ 2411 h 2561"/>
                  <a:gd name="T24" fmla="*/ 14 w 1074"/>
                  <a:gd name="T25" fmla="*/ 2275 h 2561"/>
                  <a:gd name="T26" fmla="*/ 0 w 1074"/>
                  <a:gd name="T27" fmla="*/ 2105 h 2561"/>
                  <a:gd name="T28" fmla="*/ 1 w 1074"/>
                  <a:gd name="T29" fmla="*/ 1904 h 2561"/>
                  <a:gd name="T30" fmla="*/ 19 w 1074"/>
                  <a:gd name="T31" fmla="*/ 1737 h 2561"/>
                  <a:gd name="T32" fmla="*/ 39 w 1074"/>
                  <a:gd name="T33" fmla="*/ 1619 h 2561"/>
                  <a:gd name="T34" fmla="*/ 66 w 1074"/>
                  <a:gd name="T35" fmla="*/ 1498 h 2561"/>
                  <a:gd name="T36" fmla="*/ 105 w 1074"/>
                  <a:gd name="T37" fmla="*/ 1371 h 2561"/>
                  <a:gd name="T38" fmla="*/ 128 w 1074"/>
                  <a:gd name="T39" fmla="*/ 1306 h 2561"/>
                  <a:gd name="T40" fmla="*/ 197 w 1074"/>
                  <a:gd name="T41" fmla="*/ 1113 h 2561"/>
                  <a:gd name="T42" fmla="*/ 357 w 1074"/>
                  <a:gd name="T43" fmla="*/ 727 h 2561"/>
                  <a:gd name="T44" fmla="*/ 592 w 1074"/>
                  <a:gd name="T45" fmla="*/ 215 h 2561"/>
                  <a:gd name="T46" fmla="*/ 691 w 1074"/>
                  <a:gd name="T47" fmla="*/ 0 h 2561"/>
                  <a:gd name="T48" fmla="*/ 1074 w 1074"/>
                  <a:gd name="T49" fmla="*/ 0 h 2561"/>
                  <a:gd name="T50" fmla="*/ 831 w 1074"/>
                  <a:gd name="T51" fmla="*/ 448 h 2561"/>
                  <a:gd name="T52" fmla="*/ 485 w 1074"/>
                  <a:gd name="T53" fmla="*/ 1102 h 2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4" h="2561">
                    <a:moveTo>
                      <a:pt x="485" y="1102"/>
                    </a:moveTo>
                    <a:lnTo>
                      <a:pt x="465" y="1146"/>
                    </a:lnTo>
                    <a:lnTo>
                      <a:pt x="409" y="1286"/>
                    </a:lnTo>
                    <a:lnTo>
                      <a:pt x="305" y="1576"/>
                    </a:lnTo>
                    <a:lnTo>
                      <a:pt x="199" y="1917"/>
                    </a:lnTo>
                    <a:lnTo>
                      <a:pt x="138" y="2140"/>
                    </a:lnTo>
                    <a:lnTo>
                      <a:pt x="95" y="2340"/>
                    </a:lnTo>
                    <a:lnTo>
                      <a:pt x="78" y="2466"/>
                    </a:lnTo>
                    <a:lnTo>
                      <a:pt x="75" y="2533"/>
                    </a:lnTo>
                    <a:lnTo>
                      <a:pt x="76" y="2561"/>
                    </a:lnTo>
                    <a:lnTo>
                      <a:pt x="71" y="2543"/>
                    </a:lnTo>
                    <a:lnTo>
                      <a:pt x="36" y="2411"/>
                    </a:lnTo>
                    <a:lnTo>
                      <a:pt x="14" y="2275"/>
                    </a:lnTo>
                    <a:lnTo>
                      <a:pt x="0" y="2105"/>
                    </a:lnTo>
                    <a:lnTo>
                      <a:pt x="1" y="1904"/>
                    </a:lnTo>
                    <a:lnTo>
                      <a:pt x="19" y="1737"/>
                    </a:lnTo>
                    <a:lnTo>
                      <a:pt x="39" y="1619"/>
                    </a:lnTo>
                    <a:lnTo>
                      <a:pt x="66" y="1498"/>
                    </a:lnTo>
                    <a:lnTo>
                      <a:pt x="105" y="1371"/>
                    </a:lnTo>
                    <a:lnTo>
                      <a:pt x="128" y="1306"/>
                    </a:lnTo>
                    <a:lnTo>
                      <a:pt x="197" y="1113"/>
                    </a:lnTo>
                    <a:lnTo>
                      <a:pt x="357" y="727"/>
                    </a:lnTo>
                    <a:lnTo>
                      <a:pt x="592" y="215"/>
                    </a:lnTo>
                    <a:lnTo>
                      <a:pt x="691" y="0"/>
                    </a:lnTo>
                    <a:lnTo>
                      <a:pt x="1074" y="0"/>
                    </a:lnTo>
                    <a:lnTo>
                      <a:pt x="831" y="448"/>
                    </a:lnTo>
                    <a:lnTo>
                      <a:pt x="485" y="1102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23"/>
              <p:cNvSpPr>
                <a:spLocks/>
              </p:cNvSpPr>
              <p:nvPr/>
            </p:nvSpPr>
            <p:spPr bwMode="auto">
              <a:xfrm>
                <a:off x="14138276" y="658813"/>
                <a:ext cx="392113" cy="398463"/>
              </a:xfrm>
              <a:custGeom>
                <a:avLst/>
                <a:gdLst>
                  <a:gd name="T0" fmla="*/ 333 w 742"/>
                  <a:gd name="T1" fmla="*/ 8 h 751"/>
                  <a:gd name="T2" fmla="*/ 336 w 742"/>
                  <a:gd name="T3" fmla="*/ 8 h 751"/>
                  <a:gd name="T4" fmla="*/ 366 w 742"/>
                  <a:gd name="T5" fmla="*/ 9 h 751"/>
                  <a:gd name="T6" fmla="*/ 386 w 742"/>
                  <a:gd name="T7" fmla="*/ 29 h 751"/>
                  <a:gd name="T8" fmla="*/ 389 w 742"/>
                  <a:gd name="T9" fmla="*/ 54 h 751"/>
                  <a:gd name="T10" fmla="*/ 380 w 742"/>
                  <a:gd name="T11" fmla="*/ 94 h 751"/>
                  <a:gd name="T12" fmla="*/ 354 w 742"/>
                  <a:gd name="T13" fmla="*/ 150 h 751"/>
                  <a:gd name="T14" fmla="*/ 333 w 742"/>
                  <a:gd name="T15" fmla="*/ 188 h 751"/>
                  <a:gd name="T16" fmla="*/ 102 w 742"/>
                  <a:gd name="T17" fmla="*/ 584 h 751"/>
                  <a:gd name="T18" fmla="*/ 0 w 742"/>
                  <a:gd name="T19" fmla="*/ 751 h 751"/>
                  <a:gd name="T20" fmla="*/ 69 w 742"/>
                  <a:gd name="T21" fmla="*/ 744 h 751"/>
                  <a:gd name="T22" fmla="*/ 366 w 742"/>
                  <a:gd name="T23" fmla="*/ 693 h 751"/>
                  <a:gd name="T24" fmla="*/ 491 w 742"/>
                  <a:gd name="T25" fmla="*/ 661 h 751"/>
                  <a:gd name="T26" fmla="*/ 608 w 742"/>
                  <a:gd name="T27" fmla="*/ 621 h 751"/>
                  <a:gd name="T28" fmla="*/ 706 w 742"/>
                  <a:gd name="T29" fmla="*/ 574 h 751"/>
                  <a:gd name="T30" fmla="*/ 742 w 742"/>
                  <a:gd name="T31" fmla="*/ 545 h 751"/>
                  <a:gd name="T32" fmla="*/ 665 w 742"/>
                  <a:gd name="T33" fmla="*/ 290 h 751"/>
                  <a:gd name="T34" fmla="*/ 645 w 742"/>
                  <a:gd name="T35" fmla="*/ 235 h 751"/>
                  <a:gd name="T36" fmla="*/ 598 w 742"/>
                  <a:gd name="T37" fmla="*/ 139 h 751"/>
                  <a:gd name="T38" fmla="*/ 563 w 742"/>
                  <a:gd name="T39" fmla="*/ 84 h 751"/>
                  <a:gd name="T40" fmla="*/ 506 w 742"/>
                  <a:gd name="T41" fmla="*/ 47 h 751"/>
                  <a:gd name="T42" fmla="*/ 419 w 742"/>
                  <a:gd name="T43" fmla="*/ 6 h 751"/>
                  <a:gd name="T44" fmla="*/ 362 w 742"/>
                  <a:gd name="T45" fmla="*/ 0 h 751"/>
                  <a:gd name="T46" fmla="*/ 333 w 742"/>
                  <a:gd name="T47" fmla="*/ 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42" h="751">
                    <a:moveTo>
                      <a:pt x="333" y="8"/>
                    </a:moveTo>
                    <a:lnTo>
                      <a:pt x="336" y="8"/>
                    </a:lnTo>
                    <a:lnTo>
                      <a:pt x="366" y="9"/>
                    </a:lnTo>
                    <a:lnTo>
                      <a:pt x="386" y="29"/>
                    </a:lnTo>
                    <a:lnTo>
                      <a:pt x="389" y="54"/>
                    </a:lnTo>
                    <a:lnTo>
                      <a:pt x="380" y="94"/>
                    </a:lnTo>
                    <a:lnTo>
                      <a:pt x="354" y="150"/>
                    </a:lnTo>
                    <a:lnTo>
                      <a:pt x="333" y="188"/>
                    </a:lnTo>
                    <a:lnTo>
                      <a:pt x="102" y="584"/>
                    </a:lnTo>
                    <a:lnTo>
                      <a:pt x="0" y="751"/>
                    </a:lnTo>
                    <a:lnTo>
                      <a:pt x="69" y="744"/>
                    </a:lnTo>
                    <a:lnTo>
                      <a:pt x="366" y="693"/>
                    </a:lnTo>
                    <a:lnTo>
                      <a:pt x="491" y="661"/>
                    </a:lnTo>
                    <a:lnTo>
                      <a:pt x="608" y="621"/>
                    </a:lnTo>
                    <a:lnTo>
                      <a:pt x="706" y="574"/>
                    </a:lnTo>
                    <a:lnTo>
                      <a:pt x="742" y="545"/>
                    </a:lnTo>
                    <a:lnTo>
                      <a:pt x="665" y="290"/>
                    </a:lnTo>
                    <a:lnTo>
                      <a:pt x="645" y="235"/>
                    </a:lnTo>
                    <a:lnTo>
                      <a:pt x="598" y="139"/>
                    </a:lnTo>
                    <a:lnTo>
                      <a:pt x="563" y="84"/>
                    </a:lnTo>
                    <a:lnTo>
                      <a:pt x="506" y="47"/>
                    </a:lnTo>
                    <a:lnTo>
                      <a:pt x="419" y="6"/>
                    </a:lnTo>
                    <a:lnTo>
                      <a:pt x="362" y="0"/>
                    </a:lnTo>
                    <a:lnTo>
                      <a:pt x="333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24"/>
              <p:cNvSpPr>
                <a:spLocks/>
              </p:cNvSpPr>
              <p:nvPr/>
            </p:nvSpPr>
            <p:spPr bwMode="auto">
              <a:xfrm>
                <a:off x="13690601" y="893763"/>
                <a:ext cx="312738" cy="393700"/>
              </a:xfrm>
              <a:custGeom>
                <a:avLst/>
                <a:gdLst>
                  <a:gd name="T0" fmla="*/ 537 w 592"/>
                  <a:gd name="T1" fmla="*/ 743 h 743"/>
                  <a:gd name="T2" fmla="*/ 435 w 592"/>
                  <a:gd name="T3" fmla="*/ 666 h 743"/>
                  <a:gd name="T4" fmla="*/ 178 w 592"/>
                  <a:gd name="T5" fmla="*/ 486 h 743"/>
                  <a:gd name="T6" fmla="*/ 0 w 592"/>
                  <a:gd name="T7" fmla="*/ 460 h 743"/>
                  <a:gd name="T8" fmla="*/ 28 w 592"/>
                  <a:gd name="T9" fmla="*/ 447 h 743"/>
                  <a:gd name="T10" fmla="*/ 170 w 592"/>
                  <a:gd name="T11" fmla="*/ 367 h 743"/>
                  <a:gd name="T12" fmla="*/ 236 w 592"/>
                  <a:gd name="T13" fmla="*/ 314 h 743"/>
                  <a:gd name="T14" fmla="*/ 270 w 592"/>
                  <a:gd name="T15" fmla="*/ 275 h 743"/>
                  <a:gd name="T16" fmla="*/ 280 w 592"/>
                  <a:gd name="T17" fmla="*/ 256 h 743"/>
                  <a:gd name="T18" fmla="*/ 384 w 592"/>
                  <a:gd name="T19" fmla="*/ 77 h 743"/>
                  <a:gd name="T20" fmla="*/ 435 w 592"/>
                  <a:gd name="T21" fmla="*/ 0 h 743"/>
                  <a:gd name="T22" fmla="*/ 435 w 592"/>
                  <a:gd name="T23" fmla="*/ 0 h 743"/>
                  <a:gd name="T24" fmla="*/ 445 w 592"/>
                  <a:gd name="T25" fmla="*/ 10 h 743"/>
                  <a:gd name="T26" fmla="*/ 473 w 592"/>
                  <a:gd name="T27" fmla="*/ 28 h 743"/>
                  <a:gd name="T28" fmla="*/ 512 w 592"/>
                  <a:gd name="T29" fmla="*/ 43 h 743"/>
                  <a:gd name="T30" fmla="*/ 560 w 592"/>
                  <a:gd name="T31" fmla="*/ 50 h 743"/>
                  <a:gd name="T32" fmla="*/ 589 w 592"/>
                  <a:gd name="T33" fmla="*/ 51 h 743"/>
                  <a:gd name="T34" fmla="*/ 592 w 592"/>
                  <a:gd name="T35" fmla="*/ 70 h 743"/>
                  <a:gd name="T36" fmla="*/ 581 w 592"/>
                  <a:gd name="T37" fmla="*/ 198 h 743"/>
                  <a:gd name="T38" fmla="*/ 557 w 592"/>
                  <a:gd name="T39" fmla="*/ 286 h 743"/>
                  <a:gd name="T40" fmla="*/ 530 w 592"/>
                  <a:gd name="T41" fmla="*/ 351 h 743"/>
                  <a:gd name="T42" fmla="*/ 511 w 592"/>
                  <a:gd name="T43" fmla="*/ 384 h 743"/>
                  <a:gd name="T44" fmla="*/ 502 w 592"/>
                  <a:gd name="T45" fmla="*/ 404 h 743"/>
                  <a:gd name="T46" fmla="*/ 495 w 592"/>
                  <a:gd name="T47" fmla="*/ 455 h 743"/>
                  <a:gd name="T48" fmla="*/ 497 w 592"/>
                  <a:gd name="T49" fmla="*/ 543 h 743"/>
                  <a:gd name="T50" fmla="*/ 528 w 592"/>
                  <a:gd name="T51" fmla="*/ 711 h 743"/>
                  <a:gd name="T52" fmla="*/ 537 w 592"/>
                  <a:gd name="T53" fmla="*/ 74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2" h="743">
                    <a:moveTo>
                      <a:pt x="537" y="743"/>
                    </a:moveTo>
                    <a:lnTo>
                      <a:pt x="435" y="666"/>
                    </a:lnTo>
                    <a:lnTo>
                      <a:pt x="178" y="486"/>
                    </a:lnTo>
                    <a:lnTo>
                      <a:pt x="0" y="460"/>
                    </a:lnTo>
                    <a:lnTo>
                      <a:pt x="28" y="447"/>
                    </a:lnTo>
                    <a:lnTo>
                      <a:pt x="170" y="367"/>
                    </a:lnTo>
                    <a:lnTo>
                      <a:pt x="236" y="314"/>
                    </a:lnTo>
                    <a:lnTo>
                      <a:pt x="270" y="275"/>
                    </a:lnTo>
                    <a:lnTo>
                      <a:pt x="280" y="256"/>
                    </a:lnTo>
                    <a:lnTo>
                      <a:pt x="384" y="77"/>
                    </a:lnTo>
                    <a:lnTo>
                      <a:pt x="435" y="0"/>
                    </a:lnTo>
                    <a:lnTo>
                      <a:pt x="435" y="0"/>
                    </a:lnTo>
                    <a:lnTo>
                      <a:pt x="445" y="10"/>
                    </a:lnTo>
                    <a:lnTo>
                      <a:pt x="473" y="28"/>
                    </a:lnTo>
                    <a:lnTo>
                      <a:pt x="512" y="43"/>
                    </a:lnTo>
                    <a:lnTo>
                      <a:pt x="560" y="50"/>
                    </a:lnTo>
                    <a:lnTo>
                      <a:pt x="589" y="51"/>
                    </a:lnTo>
                    <a:lnTo>
                      <a:pt x="592" y="70"/>
                    </a:lnTo>
                    <a:lnTo>
                      <a:pt x="581" y="198"/>
                    </a:lnTo>
                    <a:lnTo>
                      <a:pt x="557" y="286"/>
                    </a:lnTo>
                    <a:lnTo>
                      <a:pt x="530" y="351"/>
                    </a:lnTo>
                    <a:lnTo>
                      <a:pt x="511" y="384"/>
                    </a:lnTo>
                    <a:lnTo>
                      <a:pt x="502" y="404"/>
                    </a:lnTo>
                    <a:lnTo>
                      <a:pt x="495" y="455"/>
                    </a:lnTo>
                    <a:lnTo>
                      <a:pt x="497" y="543"/>
                    </a:lnTo>
                    <a:lnTo>
                      <a:pt x="528" y="711"/>
                    </a:lnTo>
                    <a:lnTo>
                      <a:pt x="537" y="7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12403138" y="1557338"/>
                <a:ext cx="1557338" cy="677863"/>
              </a:xfrm>
              <a:custGeom>
                <a:avLst/>
                <a:gdLst>
                  <a:gd name="T0" fmla="*/ 0 w 2944"/>
                  <a:gd name="T1" fmla="*/ 845 h 1280"/>
                  <a:gd name="T2" fmla="*/ 2561 w 2944"/>
                  <a:gd name="T3" fmla="*/ 1280 h 1280"/>
                  <a:gd name="T4" fmla="*/ 2944 w 2944"/>
                  <a:gd name="T5" fmla="*/ 436 h 1280"/>
                  <a:gd name="T6" fmla="*/ 845 w 2944"/>
                  <a:gd name="T7" fmla="*/ 0 h 1280"/>
                  <a:gd name="T8" fmla="*/ 0 w 2944"/>
                  <a:gd name="T9" fmla="*/ 845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4" h="1280">
                    <a:moveTo>
                      <a:pt x="0" y="845"/>
                    </a:moveTo>
                    <a:lnTo>
                      <a:pt x="2561" y="1280"/>
                    </a:lnTo>
                    <a:lnTo>
                      <a:pt x="2944" y="436"/>
                    </a:lnTo>
                    <a:lnTo>
                      <a:pt x="845" y="0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EE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6"/>
              <p:cNvSpPr>
                <a:spLocks/>
              </p:cNvSpPr>
              <p:nvPr/>
            </p:nvSpPr>
            <p:spPr bwMode="auto">
              <a:xfrm>
                <a:off x="14163676" y="5878513"/>
                <a:ext cx="611188" cy="566738"/>
              </a:xfrm>
              <a:custGeom>
                <a:avLst/>
                <a:gdLst>
                  <a:gd name="T0" fmla="*/ 1153 w 1153"/>
                  <a:gd name="T1" fmla="*/ 328 h 1072"/>
                  <a:gd name="T2" fmla="*/ 1127 w 1153"/>
                  <a:gd name="T3" fmla="*/ 385 h 1072"/>
                  <a:gd name="T4" fmla="*/ 1043 w 1153"/>
                  <a:gd name="T5" fmla="*/ 632 h 1072"/>
                  <a:gd name="T6" fmla="*/ 1025 w 1153"/>
                  <a:gd name="T7" fmla="*/ 796 h 1072"/>
                  <a:gd name="T8" fmla="*/ 948 w 1153"/>
                  <a:gd name="T9" fmla="*/ 796 h 1072"/>
                  <a:gd name="T10" fmla="*/ 932 w 1153"/>
                  <a:gd name="T11" fmla="*/ 776 h 1072"/>
                  <a:gd name="T12" fmla="*/ 882 w 1153"/>
                  <a:gd name="T13" fmla="*/ 962 h 1072"/>
                  <a:gd name="T14" fmla="*/ 846 w 1153"/>
                  <a:gd name="T15" fmla="*/ 1000 h 1072"/>
                  <a:gd name="T16" fmla="*/ 755 w 1153"/>
                  <a:gd name="T17" fmla="*/ 1028 h 1072"/>
                  <a:gd name="T18" fmla="*/ 395 w 1153"/>
                  <a:gd name="T19" fmla="*/ 1072 h 1072"/>
                  <a:gd name="T20" fmla="*/ 160 w 1153"/>
                  <a:gd name="T21" fmla="*/ 1061 h 1072"/>
                  <a:gd name="T22" fmla="*/ 77 w 1153"/>
                  <a:gd name="T23" fmla="*/ 1039 h 1072"/>
                  <a:gd name="T24" fmla="*/ 32 w 1153"/>
                  <a:gd name="T25" fmla="*/ 1003 h 1072"/>
                  <a:gd name="T26" fmla="*/ 0 w 1153"/>
                  <a:gd name="T27" fmla="*/ 924 h 1072"/>
                  <a:gd name="T28" fmla="*/ 72 w 1153"/>
                  <a:gd name="T29" fmla="*/ 774 h 1072"/>
                  <a:gd name="T30" fmla="*/ 129 w 1153"/>
                  <a:gd name="T31" fmla="*/ 694 h 1072"/>
                  <a:gd name="T32" fmla="*/ 240 w 1153"/>
                  <a:gd name="T33" fmla="*/ 541 h 1072"/>
                  <a:gd name="T34" fmla="*/ 330 w 1153"/>
                  <a:gd name="T35" fmla="*/ 351 h 1072"/>
                  <a:gd name="T36" fmla="*/ 317 w 1153"/>
                  <a:gd name="T37" fmla="*/ 393 h 1072"/>
                  <a:gd name="T38" fmla="*/ 268 w 1153"/>
                  <a:gd name="T39" fmla="*/ 632 h 1072"/>
                  <a:gd name="T40" fmla="*/ 284 w 1153"/>
                  <a:gd name="T41" fmla="*/ 722 h 1072"/>
                  <a:gd name="T42" fmla="*/ 307 w 1153"/>
                  <a:gd name="T43" fmla="*/ 744 h 1072"/>
                  <a:gd name="T44" fmla="*/ 368 w 1153"/>
                  <a:gd name="T45" fmla="*/ 770 h 1072"/>
                  <a:gd name="T46" fmla="*/ 543 w 1153"/>
                  <a:gd name="T47" fmla="*/ 793 h 1072"/>
                  <a:gd name="T48" fmla="*/ 659 w 1153"/>
                  <a:gd name="T49" fmla="*/ 777 h 1072"/>
                  <a:gd name="T50" fmla="*/ 718 w 1153"/>
                  <a:gd name="T51" fmla="*/ 744 h 1072"/>
                  <a:gd name="T52" fmla="*/ 770 w 1153"/>
                  <a:gd name="T53" fmla="*/ 658 h 1072"/>
                  <a:gd name="T54" fmla="*/ 908 w 1153"/>
                  <a:gd name="T55" fmla="*/ 260 h 1072"/>
                  <a:gd name="T56" fmla="*/ 951 w 1153"/>
                  <a:gd name="T57" fmla="*/ 24 h 1072"/>
                  <a:gd name="T58" fmla="*/ 954 w 1153"/>
                  <a:gd name="T59" fmla="*/ 0 h 1072"/>
                  <a:gd name="T60" fmla="*/ 1023 w 1153"/>
                  <a:gd name="T61" fmla="*/ 66 h 1072"/>
                  <a:gd name="T62" fmla="*/ 1137 w 1153"/>
                  <a:gd name="T63" fmla="*/ 250 h 1072"/>
                  <a:gd name="T64" fmla="*/ 1153 w 1153"/>
                  <a:gd name="T65" fmla="*/ 309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3" h="1072">
                    <a:moveTo>
                      <a:pt x="1153" y="309"/>
                    </a:moveTo>
                    <a:lnTo>
                      <a:pt x="1153" y="328"/>
                    </a:lnTo>
                    <a:lnTo>
                      <a:pt x="1143" y="367"/>
                    </a:lnTo>
                    <a:lnTo>
                      <a:pt x="1127" y="385"/>
                    </a:lnTo>
                    <a:lnTo>
                      <a:pt x="1089" y="482"/>
                    </a:lnTo>
                    <a:lnTo>
                      <a:pt x="1043" y="632"/>
                    </a:lnTo>
                    <a:lnTo>
                      <a:pt x="1026" y="738"/>
                    </a:lnTo>
                    <a:lnTo>
                      <a:pt x="1025" y="796"/>
                    </a:lnTo>
                    <a:lnTo>
                      <a:pt x="1025" y="796"/>
                    </a:lnTo>
                    <a:lnTo>
                      <a:pt x="948" y="796"/>
                    </a:lnTo>
                    <a:lnTo>
                      <a:pt x="948" y="694"/>
                    </a:lnTo>
                    <a:lnTo>
                      <a:pt x="932" y="776"/>
                    </a:lnTo>
                    <a:lnTo>
                      <a:pt x="905" y="908"/>
                    </a:lnTo>
                    <a:lnTo>
                      <a:pt x="882" y="962"/>
                    </a:lnTo>
                    <a:lnTo>
                      <a:pt x="859" y="990"/>
                    </a:lnTo>
                    <a:lnTo>
                      <a:pt x="846" y="1000"/>
                    </a:lnTo>
                    <a:lnTo>
                      <a:pt x="824" y="1011"/>
                    </a:lnTo>
                    <a:lnTo>
                      <a:pt x="755" y="1028"/>
                    </a:lnTo>
                    <a:lnTo>
                      <a:pt x="615" y="1054"/>
                    </a:lnTo>
                    <a:lnTo>
                      <a:pt x="395" y="1072"/>
                    </a:lnTo>
                    <a:lnTo>
                      <a:pt x="242" y="1071"/>
                    </a:lnTo>
                    <a:lnTo>
                      <a:pt x="160" y="1061"/>
                    </a:lnTo>
                    <a:lnTo>
                      <a:pt x="129" y="1051"/>
                    </a:lnTo>
                    <a:lnTo>
                      <a:pt x="77" y="1039"/>
                    </a:lnTo>
                    <a:lnTo>
                      <a:pt x="52" y="1026"/>
                    </a:lnTo>
                    <a:lnTo>
                      <a:pt x="32" y="1003"/>
                    </a:lnTo>
                    <a:lnTo>
                      <a:pt x="3" y="946"/>
                    </a:lnTo>
                    <a:lnTo>
                      <a:pt x="0" y="924"/>
                    </a:lnTo>
                    <a:lnTo>
                      <a:pt x="24" y="875"/>
                    </a:lnTo>
                    <a:lnTo>
                      <a:pt x="72" y="774"/>
                    </a:lnTo>
                    <a:lnTo>
                      <a:pt x="110" y="715"/>
                    </a:lnTo>
                    <a:lnTo>
                      <a:pt x="129" y="694"/>
                    </a:lnTo>
                    <a:lnTo>
                      <a:pt x="168" y="650"/>
                    </a:lnTo>
                    <a:lnTo>
                      <a:pt x="240" y="541"/>
                    </a:lnTo>
                    <a:lnTo>
                      <a:pt x="297" y="432"/>
                    </a:lnTo>
                    <a:lnTo>
                      <a:pt x="330" y="351"/>
                    </a:lnTo>
                    <a:lnTo>
                      <a:pt x="333" y="335"/>
                    </a:lnTo>
                    <a:lnTo>
                      <a:pt x="317" y="393"/>
                    </a:lnTo>
                    <a:lnTo>
                      <a:pt x="276" y="564"/>
                    </a:lnTo>
                    <a:lnTo>
                      <a:pt x="268" y="632"/>
                    </a:lnTo>
                    <a:lnTo>
                      <a:pt x="271" y="691"/>
                    </a:lnTo>
                    <a:lnTo>
                      <a:pt x="284" y="722"/>
                    </a:lnTo>
                    <a:lnTo>
                      <a:pt x="299" y="738"/>
                    </a:lnTo>
                    <a:lnTo>
                      <a:pt x="307" y="744"/>
                    </a:lnTo>
                    <a:lnTo>
                      <a:pt x="323" y="754"/>
                    </a:lnTo>
                    <a:lnTo>
                      <a:pt x="368" y="770"/>
                    </a:lnTo>
                    <a:lnTo>
                      <a:pt x="450" y="787"/>
                    </a:lnTo>
                    <a:lnTo>
                      <a:pt x="543" y="793"/>
                    </a:lnTo>
                    <a:lnTo>
                      <a:pt x="604" y="789"/>
                    </a:lnTo>
                    <a:lnTo>
                      <a:pt x="659" y="777"/>
                    </a:lnTo>
                    <a:lnTo>
                      <a:pt x="702" y="758"/>
                    </a:lnTo>
                    <a:lnTo>
                      <a:pt x="718" y="744"/>
                    </a:lnTo>
                    <a:lnTo>
                      <a:pt x="732" y="725"/>
                    </a:lnTo>
                    <a:lnTo>
                      <a:pt x="770" y="658"/>
                    </a:lnTo>
                    <a:lnTo>
                      <a:pt x="832" y="505"/>
                    </a:lnTo>
                    <a:lnTo>
                      <a:pt x="908" y="260"/>
                    </a:lnTo>
                    <a:lnTo>
                      <a:pt x="944" y="100"/>
                    </a:lnTo>
                    <a:lnTo>
                      <a:pt x="951" y="24"/>
                    </a:lnTo>
                    <a:lnTo>
                      <a:pt x="948" y="2"/>
                    </a:lnTo>
                    <a:lnTo>
                      <a:pt x="954" y="0"/>
                    </a:lnTo>
                    <a:lnTo>
                      <a:pt x="976" y="14"/>
                    </a:lnTo>
                    <a:lnTo>
                      <a:pt x="1023" y="66"/>
                    </a:lnTo>
                    <a:lnTo>
                      <a:pt x="1095" y="171"/>
                    </a:lnTo>
                    <a:lnTo>
                      <a:pt x="1137" y="250"/>
                    </a:lnTo>
                    <a:lnTo>
                      <a:pt x="1151" y="293"/>
                    </a:lnTo>
                    <a:lnTo>
                      <a:pt x="1153" y="309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13631863" y="1936750"/>
                <a:ext cx="720725" cy="287338"/>
              </a:xfrm>
              <a:custGeom>
                <a:avLst/>
                <a:gdLst>
                  <a:gd name="T0" fmla="*/ 1338 w 1361"/>
                  <a:gd name="T1" fmla="*/ 435 h 542"/>
                  <a:gd name="T2" fmla="*/ 1223 w 1361"/>
                  <a:gd name="T3" fmla="*/ 461 h 542"/>
                  <a:gd name="T4" fmla="*/ 1082 w 1361"/>
                  <a:gd name="T5" fmla="*/ 487 h 542"/>
                  <a:gd name="T6" fmla="*/ 1050 w 1361"/>
                  <a:gd name="T7" fmla="*/ 500 h 542"/>
                  <a:gd name="T8" fmla="*/ 895 w 1361"/>
                  <a:gd name="T9" fmla="*/ 534 h 542"/>
                  <a:gd name="T10" fmla="*/ 820 w 1361"/>
                  <a:gd name="T11" fmla="*/ 542 h 542"/>
                  <a:gd name="T12" fmla="*/ 740 w 1361"/>
                  <a:gd name="T13" fmla="*/ 539 h 542"/>
                  <a:gd name="T14" fmla="*/ 660 w 1361"/>
                  <a:gd name="T15" fmla="*/ 526 h 542"/>
                  <a:gd name="T16" fmla="*/ 621 w 1361"/>
                  <a:gd name="T17" fmla="*/ 513 h 542"/>
                  <a:gd name="T18" fmla="*/ 559 w 1361"/>
                  <a:gd name="T19" fmla="*/ 494 h 542"/>
                  <a:gd name="T20" fmla="*/ 468 w 1361"/>
                  <a:gd name="T21" fmla="*/ 462 h 542"/>
                  <a:gd name="T22" fmla="*/ 415 w 1361"/>
                  <a:gd name="T23" fmla="*/ 434 h 542"/>
                  <a:gd name="T24" fmla="*/ 393 w 1361"/>
                  <a:gd name="T25" fmla="*/ 403 h 542"/>
                  <a:gd name="T26" fmla="*/ 390 w 1361"/>
                  <a:gd name="T27" fmla="*/ 385 h 542"/>
                  <a:gd name="T28" fmla="*/ 340 w 1361"/>
                  <a:gd name="T29" fmla="*/ 385 h 542"/>
                  <a:gd name="T30" fmla="*/ 251 w 1361"/>
                  <a:gd name="T31" fmla="*/ 382 h 542"/>
                  <a:gd name="T32" fmla="*/ 95 w 1361"/>
                  <a:gd name="T33" fmla="*/ 362 h 542"/>
                  <a:gd name="T34" fmla="*/ 22 w 1361"/>
                  <a:gd name="T35" fmla="*/ 343 h 542"/>
                  <a:gd name="T36" fmla="*/ 7 w 1361"/>
                  <a:gd name="T37" fmla="*/ 333 h 542"/>
                  <a:gd name="T38" fmla="*/ 3 w 1361"/>
                  <a:gd name="T39" fmla="*/ 328 h 542"/>
                  <a:gd name="T40" fmla="*/ 0 w 1361"/>
                  <a:gd name="T41" fmla="*/ 317 h 542"/>
                  <a:gd name="T42" fmla="*/ 7 w 1361"/>
                  <a:gd name="T43" fmla="*/ 298 h 542"/>
                  <a:gd name="T44" fmla="*/ 36 w 1361"/>
                  <a:gd name="T45" fmla="*/ 274 h 542"/>
                  <a:gd name="T46" fmla="*/ 81 w 1361"/>
                  <a:gd name="T47" fmla="*/ 258 h 542"/>
                  <a:gd name="T48" fmla="*/ 110 w 1361"/>
                  <a:gd name="T49" fmla="*/ 256 h 542"/>
                  <a:gd name="T50" fmla="*/ 110 w 1361"/>
                  <a:gd name="T51" fmla="*/ 251 h 542"/>
                  <a:gd name="T52" fmla="*/ 146 w 1361"/>
                  <a:gd name="T53" fmla="*/ 222 h 542"/>
                  <a:gd name="T54" fmla="*/ 210 w 1361"/>
                  <a:gd name="T55" fmla="*/ 208 h 542"/>
                  <a:gd name="T56" fmla="*/ 264 w 1361"/>
                  <a:gd name="T57" fmla="*/ 205 h 542"/>
                  <a:gd name="T58" fmla="*/ 442 w 1361"/>
                  <a:gd name="T59" fmla="*/ 205 h 542"/>
                  <a:gd name="T60" fmla="*/ 647 w 1361"/>
                  <a:gd name="T61" fmla="*/ 205 h 542"/>
                  <a:gd name="T62" fmla="*/ 621 w 1361"/>
                  <a:gd name="T63" fmla="*/ 180 h 542"/>
                  <a:gd name="T64" fmla="*/ 468 w 1361"/>
                  <a:gd name="T65" fmla="*/ 154 h 542"/>
                  <a:gd name="T66" fmla="*/ 545 w 1361"/>
                  <a:gd name="T67" fmla="*/ 0 h 542"/>
                  <a:gd name="T68" fmla="*/ 749 w 1361"/>
                  <a:gd name="T69" fmla="*/ 0 h 542"/>
                  <a:gd name="T70" fmla="*/ 789 w 1361"/>
                  <a:gd name="T71" fmla="*/ 3 h 542"/>
                  <a:gd name="T72" fmla="*/ 941 w 1361"/>
                  <a:gd name="T73" fmla="*/ 33 h 542"/>
                  <a:gd name="T74" fmla="*/ 1223 w 1361"/>
                  <a:gd name="T75" fmla="*/ 99 h 542"/>
                  <a:gd name="T76" fmla="*/ 1338 w 1361"/>
                  <a:gd name="T77" fmla="*/ 128 h 542"/>
                  <a:gd name="T78" fmla="*/ 1347 w 1361"/>
                  <a:gd name="T79" fmla="*/ 131 h 542"/>
                  <a:gd name="T80" fmla="*/ 1358 w 1361"/>
                  <a:gd name="T81" fmla="*/ 156 h 542"/>
                  <a:gd name="T82" fmla="*/ 1361 w 1361"/>
                  <a:gd name="T83" fmla="*/ 225 h 542"/>
                  <a:gd name="T84" fmla="*/ 1345 w 1361"/>
                  <a:gd name="T85" fmla="*/ 398 h 542"/>
                  <a:gd name="T86" fmla="*/ 1338 w 1361"/>
                  <a:gd name="T87" fmla="*/ 435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1" h="542">
                    <a:moveTo>
                      <a:pt x="1338" y="435"/>
                    </a:moveTo>
                    <a:lnTo>
                      <a:pt x="1223" y="461"/>
                    </a:lnTo>
                    <a:lnTo>
                      <a:pt x="1082" y="487"/>
                    </a:lnTo>
                    <a:lnTo>
                      <a:pt x="1050" y="500"/>
                    </a:lnTo>
                    <a:lnTo>
                      <a:pt x="895" y="534"/>
                    </a:lnTo>
                    <a:lnTo>
                      <a:pt x="820" y="542"/>
                    </a:lnTo>
                    <a:lnTo>
                      <a:pt x="740" y="539"/>
                    </a:lnTo>
                    <a:lnTo>
                      <a:pt x="660" y="526"/>
                    </a:lnTo>
                    <a:lnTo>
                      <a:pt x="621" y="513"/>
                    </a:lnTo>
                    <a:lnTo>
                      <a:pt x="559" y="494"/>
                    </a:lnTo>
                    <a:lnTo>
                      <a:pt x="468" y="462"/>
                    </a:lnTo>
                    <a:lnTo>
                      <a:pt x="415" y="434"/>
                    </a:lnTo>
                    <a:lnTo>
                      <a:pt x="393" y="403"/>
                    </a:lnTo>
                    <a:lnTo>
                      <a:pt x="390" y="385"/>
                    </a:lnTo>
                    <a:lnTo>
                      <a:pt x="340" y="385"/>
                    </a:lnTo>
                    <a:lnTo>
                      <a:pt x="251" y="382"/>
                    </a:lnTo>
                    <a:lnTo>
                      <a:pt x="95" y="362"/>
                    </a:lnTo>
                    <a:lnTo>
                      <a:pt x="22" y="343"/>
                    </a:lnTo>
                    <a:lnTo>
                      <a:pt x="7" y="333"/>
                    </a:lnTo>
                    <a:lnTo>
                      <a:pt x="3" y="328"/>
                    </a:lnTo>
                    <a:lnTo>
                      <a:pt x="0" y="317"/>
                    </a:lnTo>
                    <a:lnTo>
                      <a:pt x="7" y="298"/>
                    </a:lnTo>
                    <a:lnTo>
                      <a:pt x="36" y="274"/>
                    </a:lnTo>
                    <a:lnTo>
                      <a:pt x="81" y="258"/>
                    </a:lnTo>
                    <a:lnTo>
                      <a:pt x="110" y="256"/>
                    </a:lnTo>
                    <a:lnTo>
                      <a:pt x="110" y="251"/>
                    </a:lnTo>
                    <a:lnTo>
                      <a:pt x="146" y="222"/>
                    </a:lnTo>
                    <a:lnTo>
                      <a:pt x="210" y="208"/>
                    </a:lnTo>
                    <a:lnTo>
                      <a:pt x="264" y="205"/>
                    </a:lnTo>
                    <a:lnTo>
                      <a:pt x="442" y="205"/>
                    </a:lnTo>
                    <a:lnTo>
                      <a:pt x="647" y="205"/>
                    </a:lnTo>
                    <a:lnTo>
                      <a:pt x="621" y="180"/>
                    </a:lnTo>
                    <a:lnTo>
                      <a:pt x="468" y="154"/>
                    </a:lnTo>
                    <a:lnTo>
                      <a:pt x="545" y="0"/>
                    </a:lnTo>
                    <a:lnTo>
                      <a:pt x="749" y="0"/>
                    </a:lnTo>
                    <a:lnTo>
                      <a:pt x="789" y="3"/>
                    </a:lnTo>
                    <a:lnTo>
                      <a:pt x="941" y="33"/>
                    </a:lnTo>
                    <a:lnTo>
                      <a:pt x="1223" y="99"/>
                    </a:lnTo>
                    <a:lnTo>
                      <a:pt x="1338" y="128"/>
                    </a:lnTo>
                    <a:lnTo>
                      <a:pt x="1347" y="131"/>
                    </a:lnTo>
                    <a:lnTo>
                      <a:pt x="1358" y="156"/>
                    </a:lnTo>
                    <a:lnTo>
                      <a:pt x="1361" y="225"/>
                    </a:lnTo>
                    <a:lnTo>
                      <a:pt x="1345" y="398"/>
                    </a:lnTo>
                    <a:lnTo>
                      <a:pt x="1338" y="435"/>
                    </a:lnTo>
                    <a:close/>
                  </a:path>
                </a:pathLst>
              </a:custGeom>
              <a:solidFill>
                <a:srgbClr val="EFB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14192251" y="920750"/>
                <a:ext cx="852488" cy="1409700"/>
              </a:xfrm>
              <a:custGeom>
                <a:avLst/>
                <a:gdLst>
                  <a:gd name="T0" fmla="*/ 1331 w 1613"/>
                  <a:gd name="T1" fmla="*/ 2535 h 2663"/>
                  <a:gd name="T2" fmla="*/ 1301 w 1613"/>
                  <a:gd name="T3" fmla="*/ 2544 h 2663"/>
                  <a:gd name="T4" fmla="*/ 1226 w 1613"/>
                  <a:gd name="T5" fmla="*/ 2555 h 2663"/>
                  <a:gd name="T6" fmla="*/ 1095 w 1613"/>
                  <a:gd name="T7" fmla="*/ 2570 h 2663"/>
                  <a:gd name="T8" fmla="*/ 998 w 1613"/>
                  <a:gd name="T9" fmla="*/ 2585 h 2663"/>
                  <a:gd name="T10" fmla="*/ 841 w 1613"/>
                  <a:gd name="T11" fmla="*/ 2604 h 2663"/>
                  <a:gd name="T12" fmla="*/ 525 w 1613"/>
                  <a:gd name="T13" fmla="*/ 2633 h 2663"/>
                  <a:gd name="T14" fmla="*/ 140 w 1613"/>
                  <a:gd name="T15" fmla="*/ 2660 h 2663"/>
                  <a:gd name="T16" fmla="*/ 77 w 1613"/>
                  <a:gd name="T17" fmla="*/ 2663 h 2663"/>
                  <a:gd name="T18" fmla="*/ 82 w 1613"/>
                  <a:gd name="T19" fmla="*/ 2646 h 2663"/>
                  <a:gd name="T20" fmla="*/ 116 w 1613"/>
                  <a:gd name="T21" fmla="*/ 2529 h 2663"/>
                  <a:gd name="T22" fmla="*/ 137 w 1613"/>
                  <a:gd name="T23" fmla="*/ 2421 h 2663"/>
                  <a:gd name="T24" fmla="*/ 149 w 1613"/>
                  <a:gd name="T25" fmla="*/ 2302 h 2663"/>
                  <a:gd name="T26" fmla="*/ 143 w 1613"/>
                  <a:gd name="T27" fmla="*/ 2179 h 2663"/>
                  <a:gd name="T28" fmla="*/ 123 w 1613"/>
                  <a:gd name="T29" fmla="*/ 2096 h 2663"/>
                  <a:gd name="T30" fmla="*/ 100 w 1613"/>
                  <a:gd name="T31" fmla="*/ 2044 h 2663"/>
                  <a:gd name="T32" fmla="*/ 67 w 1613"/>
                  <a:gd name="T33" fmla="*/ 1999 h 2663"/>
                  <a:gd name="T34" fmla="*/ 25 w 1613"/>
                  <a:gd name="T35" fmla="*/ 1962 h 2663"/>
                  <a:gd name="T36" fmla="*/ 0 w 1613"/>
                  <a:gd name="T37" fmla="*/ 1946 h 2663"/>
                  <a:gd name="T38" fmla="*/ 409 w 1613"/>
                  <a:gd name="T39" fmla="*/ 1907 h 2663"/>
                  <a:gd name="T40" fmla="*/ 896 w 1613"/>
                  <a:gd name="T41" fmla="*/ 1870 h 2663"/>
                  <a:gd name="T42" fmla="*/ 742 w 1613"/>
                  <a:gd name="T43" fmla="*/ 820 h 2663"/>
                  <a:gd name="T44" fmla="*/ 742 w 1613"/>
                  <a:gd name="T45" fmla="*/ 820 h 2663"/>
                  <a:gd name="T46" fmla="*/ 742 w 1613"/>
                  <a:gd name="T47" fmla="*/ 752 h 2663"/>
                  <a:gd name="T48" fmla="*/ 755 w 1613"/>
                  <a:gd name="T49" fmla="*/ 598 h 2663"/>
                  <a:gd name="T50" fmla="*/ 777 w 1613"/>
                  <a:gd name="T51" fmla="*/ 476 h 2663"/>
                  <a:gd name="T52" fmla="*/ 794 w 1613"/>
                  <a:gd name="T53" fmla="*/ 409 h 2663"/>
                  <a:gd name="T54" fmla="*/ 801 w 1613"/>
                  <a:gd name="T55" fmla="*/ 379 h 2663"/>
                  <a:gd name="T56" fmla="*/ 821 w 1613"/>
                  <a:gd name="T57" fmla="*/ 323 h 2663"/>
                  <a:gd name="T58" fmla="*/ 862 w 1613"/>
                  <a:gd name="T59" fmla="*/ 248 h 2663"/>
                  <a:gd name="T60" fmla="*/ 928 w 1613"/>
                  <a:gd name="T61" fmla="*/ 166 h 2663"/>
                  <a:gd name="T62" fmla="*/ 1003 w 1613"/>
                  <a:gd name="T63" fmla="*/ 104 h 2663"/>
                  <a:gd name="T64" fmla="*/ 1078 w 1613"/>
                  <a:gd name="T65" fmla="*/ 59 h 2663"/>
                  <a:gd name="T66" fmla="*/ 1144 w 1613"/>
                  <a:gd name="T67" fmla="*/ 28 h 2663"/>
                  <a:gd name="T68" fmla="*/ 1217 w 1613"/>
                  <a:gd name="T69" fmla="*/ 3 h 2663"/>
                  <a:gd name="T70" fmla="*/ 1229 w 1613"/>
                  <a:gd name="T71" fmla="*/ 0 h 2663"/>
                  <a:gd name="T72" fmla="*/ 1239 w 1613"/>
                  <a:gd name="T73" fmla="*/ 3 h 2663"/>
                  <a:gd name="T74" fmla="*/ 1299 w 1613"/>
                  <a:gd name="T75" fmla="*/ 38 h 2663"/>
                  <a:gd name="T76" fmla="*/ 1354 w 1613"/>
                  <a:gd name="T77" fmla="*/ 81 h 2663"/>
                  <a:gd name="T78" fmla="*/ 1412 w 1613"/>
                  <a:gd name="T79" fmla="*/ 146 h 2663"/>
                  <a:gd name="T80" fmla="*/ 1465 w 1613"/>
                  <a:gd name="T81" fmla="*/ 235 h 2663"/>
                  <a:gd name="T82" fmla="*/ 1508 w 1613"/>
                  <a:gd name="T83" fmla="*/ 353 h 2663"/>
                  <a:gd name="T84" fmla="*/ 1528 w 1613"/>
                  <a:gd name="T85" fmla="*/ 461 h 2663"/>
                  <a:gd name="T86" fmla="*/ 1536 w 1613"/>
                  <a:gd name="T87" fmla="*/ 545 h 2663"/>
                  <a:gd name="T88" fmla="*/ 1536 w 1613"/>
                  <a:gd name="T89" fmla="*/ 589 h 2663"/>
                  <a:gd name="T90" fmla="*/ 1537 w 1613"/>
                  <a:gd name="T91" fmla="*/ 777 h 2663"/>
                  <a:gd name="T92" fmla="*/ 1553 w 1613"/>
                  <a:gd name="T93" fmla="*/ 1177 h 2663"/>
                  <a:gd name="T94" fmla="*/ 1577 w 1613"/>
                  <a:gd name="T95" fmla="*/ 1547 h 2663"/>
                  <a:gd name="T96" fmla="*/ 1602 w 1613"/>
                  <a:gd name="T97" fmla="*/ 1821 h 2663"/>
                  <a:gd name="T98" fmla="*/ 1613 w 1613"/>
                  <a:gd name="T99" fmla="*/ 1894 h 2663"/>
                  <a:gd name="T100" fmla="*/ 1605 w 1613"/>
                  <a:gd name="T101" fmla="*/ 1922 h 2663"/>
                  <a:gd name="T102" fmla="*/ 1596 w 1613"/>
                  <a:gd name="T103" fmla="*/ 1994 h 2663"/>
                  <a:gd name="T104" fmla="*/ 1590 w 1613"/>
                  <a:gd name="T105" fmla="*/ 2132 h 2663"/>
                  <a:gd name="T106" fmla="*/ 1569 w 1613"/>
                  <a:gd name="T107" fmla="*/ 2284 h 2663"/>
                  <a:gd name="T108" fmla="*/ 1544 w 1613"/>
                  <a:gd name="T109" fmla="*/ 2356 h 2663"/>
                  <a:gd name="T110" fmla="*/ 1523 w 1613"/>
                  <a:gd name="T111" fmla="*/ 2400 h 2663"/>
                  <a:gd name="T112" fmla="*/ 1494 w 1613"/>
                  <a:gd name="T113" fmla="*/ 2440 h 2663"/>
                  <a:gd name="T114" fmla="*/ 1458 w 1613"/>
                  <a:gd name="T115" fmla="*/ 2476 h 2663"/>
                  <a:gd name="T116" fmla="*/ 1415 w 1613"/>
                  <a:gd name="T117" fmla="*/ 2505 h 2663"/>
                  <a:gd name="T118" fmla="*/ 1361 w 1613"/>
                  <a:gd name="T119" fmla="*/ 2526 h 2663"/>
                  <a:gd name="T120" fmla="*/ 1331 w 1613"/>
                  <a:gd name="T121" fmla="*/ 2535 h 2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13" h="2663">
                    <a:moveTo>
                      <a:pt x="1331" y="2535"/>
                    </a:moveTo>
                    <a:lnTo>
                      <a:pt x="1301" y="2544"/>
                    </a:lnTo>
                    <a:lnTo>
                      <a:pt x="1226" y="2555"/>
                    </a:lnTo>
                    <a:lnTo>
                      <a:pt x="1095" y="2570"/>
                    </a:lnTo>
                    <a:lnTo>
                      <a:pt x="998" y="2585"/>
                    </a:lnTo>
                    <a:lnTo>
                      <a:pt x="841" y="2604"/>
                    </a:lnTo>
                    <a:lnTo>
                      <a:pt x="525" y="2633"/>
                    </a:lnTo>
                    <a:lnTo>
                      <a:pt x="140" y="2660"/>
                    </a:lnTo>
                    <a:lnTo>
                      <a:pt x="77" y="2663"/>
                    </a:lnTo>
                    <a:lnTo>
                      <a:pt x="82" y="2646"/>
                    </a:lnTo>
                    <a:lnTo>
                      <a:pt x="116" y="2529"/>
                    </a:lnTo>
                    <a:lnTo>
                      <a:pt x="137" y="2421"/>
                    </a:lnTo>
                    <a:lnTo>
                      <a:pt x="149" y="2302"/>
                    </a:lnTo>
                    <a:lnTo>
                      <a:pt x="143" y="2179"/>
                    </a:lnTo>
                    <a:lnTo>
                      <a:pt x="123" y="2096"/>
                    </a:lnTo>
                    <a:lnTo>
                      <a:pt x="100" y="2044"/>
                    </a:lnTo>
                    <a:lnTo>
                      <a:pt x="67" y="1999"/>
                    </a:lnTo>
                    <a:lnTo>
                      <a:pt x="25" y="1962"/>
                    </a:lnTo>
                    <a:lnTo>
                      <a:pt x="0" y="1946"/>
                    </a:lnTo>
                    <a:lnTo>
                      <a:pt x="409" y="1907"/>
                    </a:lnTo>
                    <a:lnTo>
                      <a:pt x="896" y="1870"/>
                    </a:lnTo>
                    <a:lnTo>
                      <a:pt x="742" y="820"/>
                    </a:lnTo>
                    <a:lnTo>
                      <a:pt x="742" y="820"/>
                    </a:lnTo>
                    <a:lnTo>
                      <a:pt x="742" y="752"/>
                    </a:lnTo>
                    <a:lnTo>
                      <a:pt x="755" y="598"/>
                    </a:lnTo>
                    <a:lnTo>
                      <a:pt x="777" y="476"/>
                    </a:lnTo>
                    <a:lnTo>
                      <a:pt x="794" y="409"/>
                    </a:lnTo>
                    <a:lnTo>
                      <a:pt x="801" y="379"/>
                    </a:lnTo>
                    <a:lnTo>
                      <a:pt x="821" y="323"/>
                    </a:lnTo>
                    <a:lnTo>
                      <a:pt x="862" y="248"/>
                    </a:lnTo>
                    <a:lnTo>
                      <a:pt x="928" y="166"/>
                    </a:lnTo>
                    <a:lnTo>
                      <a:pt x="1003" y="104"/>
                    </a:lnTo>
                    <a:lnTo>
                      <a:pt x="1078" y="59"/>
                    </a:lnTo>
                    <a:lnTo>
                      <a:pt x="1144" y="28"/>
                    </a:lnTo>
                    <a:lnTo>
                      <a:pt x="1217" y="3"/>
                    </a:lnTo>
                    <a:lnTo>
                      <a:pt x="1229" y="0"/>
                    </a:lnTo>
                    <a:lnTo>
                      <a:pt x="1239" y="3"/>
                    </a:lnTo>
                    <a:lnTo>
                      <a:pt x="1299" y="38"/>
                    </a:lnTo>
                    <a:lnTo>
                      <a:pt x="1354" y="81"/>
                    </a:lnTo>
                    <a:lnTo>
                      <a:pt x="1412" y="146"/>
                    </a:lnTo>
                    <a:lnTo>
                      <a:pt x="1465" y="235"/>
                    </a:lnTo>
                    <a:lnTo>
                      <a:pt x="1508" y="353"/>
                    </a:lnTo>
                    <a:lnTo>
                      <a:pt x="1528" y="461"/>
                    </a:lnTo>
                    <a:lnTo>
                      <a:pt x="1536" y="545"/>
                    </a:lnTo>
                    <a:lnTo>
                      <a:pt x="1536" y="589"/>
                    </a:lnTo>
                    <a:lnTo>
                      <a:pt x="1537" y="777"/>
                    </a:lnTo>
                    <a:lnTo>
                      <a:pt x="1553" y="1177"/>
                    </a:lnTo>
                    <a:lnTo>
                      <a:pt x="1577" y="1547"/>
                    </a:lnTo>
                    <a:lnTo>
                      <a:pt x="1602" y="1821"/>
                    </a:lnTo>
                    <a:lnTo>
                      <a:pt x="1613" y="1894"/>
                    </a:lnTo>
                    <a:lnTo>
                      <a:pt x="1605" y="1922"/>
                    </a:lnTo>
                    <a:lnTo>
                      <a:pt x="1596" y="1994"/>
                    </a:lnTo>
                    <a:lnTo>
                      <a:pt x="1590" y="2132"/>
                    </a:lnTo>
                    <a:lnTo>
                      <a:pt x="1569" y="2284"/>
                    </a:lnTo>
                    <a:lnTo>
                      <a:pt x="1544" y="2356"/>
                    </a:lnTo>
                    <a:lnTo>
                      <a:pt x="1523" y="2400"/>
                    </a:lnTo>
                    <a:lnTo>
                      <a:pt x="1494" y="2440"/>
                    </a:lnTo>
                    <a:lnTo>
                      <a:pt x="1458" y="2476"/>
                    </a:lnTo>
                    <a:lnTo>
                      <a:pt x="1415" y="2505"/>
                    </a:lnTo>
                    <a:lnTo>
                      <a:pt x="1361" y="2526"/>
                    </a:lnTo>
                    <a:lnTo>
                      <a:pt x="1331" y="2535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29"/>
              <p:cNvSpPr>
                <a:spLocks/>
              </p:cNvSpPr>
              <p:nvPr/>
            </p:nvSpPr>
            <p:spPr bwMode="auto">
              <a:xfrm>
                <a:off x="13838238" y="2139950"/>
                <a:ext cx="150813" cy="0"/>
              </a:xfrm>
              <a:custGeom>
                <a:avLst/>
                <a:gdLst>
                  <a:gd name="T0" fmla="*/ 0 w 283"/>
                  <a:gd name="T1" fmla="*/ 52 w 283"/>
                  <a:gd name="T2" fmla="*/ 155 w 283"/>
                  <a:gd name="T3" fmla="*/ 257 w 283"/>
                  <a:gd name="T4" fmla="*/ 283 w 283"/>
                  <a:gd name="T5" fmla="*/ 283 w 283"/>
                  <a:gd name="T6" fmla="*/ 231 w 283"/>
                  <a:gd name="T7" fmla="*/ 129 w 283"/>
                  <a:gd name="T8" fmla="*/ 78 w 283"/>
                  <a:gd name="T9" fmla="*/ 26 w 283"/>
                  <a:gd name="T10" fmla="*/ 0 w 28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83">
                    <a:moveTo>
                      <a:pt x="0" y="0"/>
                    </a:moveTo>
                    <a:lnTo>
                      <a:pt x="52" y="0"/>
                    </a:lnTo>
                    <a:lnTo>
                      <a:pt x="155" y="0"/>
                    </a:lnTo>
                    <a:lnTo>
                      <a:pt x="257" y="0"/>
                    </a:lnTo>
                    <a:lnTo>
                      <a:pt x="283" y="0"/>
                    </a:lnTo>
                    <a:lnTo>
                      <a:pt x="283" y="0"/>
                    </a:lnTo>
                    <a:lnTo>
                      <a:pt x="231" y="0"/>
                    </a:lnTo>
                    <a:lnTo>
                      <a:pt x="129" y="0"/>
                    </a:lnTo>
                    <a:lnTo>
                      <a:pt x="78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9D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 rot="20306072">
            <a:off x="5398219" y="5461647"/>
            <a:ext cx="446154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89765 0.56203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83" y="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</a:rPr>
              <a:t>개발 일정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571" y="703036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1404" y="2333943"/>
            <a:ext cx="23857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3/23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주제 선정</a:t>
            </a:r>
            <a:endParaRPr lang="en-US" altLang="ko-KR" sz="12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200" dirty="0" err="1" smtClean="0">
                <a:solidFill>
                  <a:prstClr val="white">
                    <a:lumMod val="50000"/>
                  </a:prstClr>
                </a:solidFill>
              </a:rPr>
              <a:t>구상안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계획서 작성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1404" y="4045228"/>
            <a:ext cx="23857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3/29~4/5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- Mongo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eclipse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로</a:t>
            </a:r>
            <a:endParaRPr lang="en-US" altLang="ko-KR" sz="12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화면 시각화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53521"/>
              </p:ext>
            </p:extLst>
          </p:nvPr>
        </p:nvGraphicFramePr>
        <p:xfrm>
          <a:off x="6836160" y="2518289"/>
          <a:ext cx="4455885" cy="225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/>
                <a:gridCol w="636555"/>
                <a:gridCol w="636555"/>
                <a:gridCol w="636555"/>
                <a:gridCol w="636555"/>
                <a:gridCol w="636555"/>
                <a:gridCol w="636555"/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4/1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7608500" y="4307642"/>
            <a:ext cx="370934" cy="291584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54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prstClr val="white"/>
                </a:solidFill>
              </a:rPr>
              <a:t>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81665" y="2333943"/>
            <a:ext cx="23857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3/24 - 26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공공데이터 자료분석</a:t>
            </a:r>
            <a:endParaRPr lang="en-US" altLang="ko-KR" sz="12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200" dirty="0" err="1" smtClean="0">
                <a:solidFill>
                  <a:prstClr val="white">
                    <a:lumMod val="50000"/>
                  </a:prstClr>
                </a:solidFill>
              </a:rPr>
              <a:t>인스타그램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#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해시태그 분석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788296" y="3208885"/>
            <a:ext cx="1776249" cy="291584"/>
          </a:xfrm>
          <a:prstGeom prst="roundRect">
            <a:avLst>
              <a:gd name="adj" fmla="val 50000"/>
            </a:avLst>
          </a:prstGeom>
          <a:solidFill>
            <a:srgbClr val="E3EAFC"/>
          </a:solidFill>
          <a:ln w="25400">
            <a:solidFill>
              <a:srgbClr val="2F77E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2F77E6"/>
                </a:solidFill>
              </a:rPr>
              <a:t>24            25           26</a:t>
            </a:r>
            <a:endParaRPr lang="ko-KR" altLang="en-US" sz="900" b="1" dirty="0">
              <a:solidFill>
                <a:srgbClr val="2F77E6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81302" y="3753644"/>
            <a:ext cx="406760" cy="291584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54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prstClr val="white"/>
                </a:solidFill>
              </a:rPr>
              <a:t>29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35" name="구부러진 연결선 34"/>
          <p:cNvCxnSpPr>
            <a:stCxn id="34" idx="3"/>
            <a:endCxn id="25" idx="3"/>
          </p:cNvCxnSpPr>
          <p:nvPr/>
        </p:nvCxnSpPr>
        <p:spPr>
          <a:xfrm flipH="1">
            <a:off x="7979434" y="3899436"/>
            <a:ext cx="8628" cy="553998"/>
          </a:xfrm>
          <a:prstGeom prst="curvedConnector3">
            <a:avLst>
              <a:gd name="adj1" fmla="val -2649513"/>
            </a:avLst>
          </a:prstGeom>
          <a:ln w="25400">
            <a:solidFill>
              <a:srgbClr val="FF6600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220339" y="3182528"/>
            <a:ext cx="416896" cy="291584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54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prstClr val="white"/>
                </a:solidFill>
              </a:rPr>
              <a:t>23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</a:rPr>
              <a:t>프로젝트 개요 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571" y="703036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20" y="1770323"/>
            <a:ext cx="1057787" cy="10577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2" y="1668581"/>
            <a:ext cx="1054940" cy="1054940"/>
          </a:xfrm>
          <a:prstGeom prst="rect">
            <a:avLst/>
          </a:prstGeom>
        </p:spPr>
      </p:pic>
      <p:sp>
        <p:nvSpPr>
          <p:cNvPr id="7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630513" y="3353024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문제점</a:t>
            </a:r>
            <a:r>
              <a:rPr lang="en-US" altLang="ko-KR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31909" y="3984274"/>
            <a:ext cx="25211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일본 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인터넷에서는</a:t>
            </a:r>
            <a:endParaRPr lang="en-US" altLang="ko-KR" sz="14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indent="-742950" algn="ctr"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한류 </a:t>
            </a:r>
            <a:r>
              <a:rPr lang="ko-KR" altLang="en-US" sz="14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트렌드를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얻기에</a:t>
            </a:r>
            <a:endParaRPr lang="en-US" altLang="ko-KR" sz="14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indent="-742950" algn="ctr"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한계가 있음</a:t>
            </a:r>
            <a:endParaRPr lang="en-US" altLang="ko-KR" sz="1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356318" y="3353024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해결 방향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655778" y="3984273"/>
            <a:ext cx="25211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인스타그램을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바탕으로</a:t>
            </a:r>
            <a:endParaRPr lang="en-US" altLang="ko-KR" sz="14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트렌드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</a:t>
            </a:r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관심도 조사를 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시각화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1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082123" y="3353024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해결</a:t>
            </a:r>
            <a:r>
              <a:rPr lang="ko-KR" altLang="en-US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방법</a:t>
            </a:r>
            <a:r>
              <a:rPr lang="en-US" altLang="ko-KR" sz="105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15869" y="3991771"/>
            <a:ext cx="25211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 latinLnBrk="0">
              <a:lnSpc>
                <a:spcPct val="150000"/>
              </a:lnSpc>
              <a:defRPr/>
            </a:pPr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 여행</a:t>
            </a:r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관심사를</a:t>
            </a:r>
            <a:endParaRPr lang="en-US" altLang="ko-KR" sz="14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indent="-742950" algn="ctr"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분석하고</a:t>
            </a:r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예측하여</a:t>
            </a:r>
            <a:endParaRPr lang="en-US" altLang="ko-KR" sz="14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indent="-742950" algn="ctr"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향후 목적</a:t>
            </a:r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장소를 제공</a:t>
            </a:r>
            <a:endParaRPr lang="en-US" altLang="ko-KR" sz="1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937" y="1867608"/>
            <a:ext cx="1088305" cy="106333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403" y="1486362"/>
            <a:ext cx="571528" cy="5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</a:rPr>
              <a:t>사용 프로그램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571" y="703036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Picture 4" descr="C:\Users\ADMIN\Desktop\마지막 프로젝트\개요 자료\공공데이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8087" y="3291966"/>
            <a:ext cx="2874962" cy="1928813"/>
          </a:xfrm>
          <a:prstGeom prst="rect">
            <a:avLst/>
          </a:prstGeom>
          <a:noFill/>
        </p:spPr>
      </p:pic>
      <p:pic>
        <p:nvPicPr>
          <p:cNvPr id="15" name="Picture 5" descr="C:\Users\ADMIN\Desktop\마지막 프로젝트\개요 자료\이클립스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5472" y="1691953"/>
            <a:ext cx="2527275" cy="1769518"/>
          </a:xfrm>
          <a:prstGeom prst="rect">
            <a:avLst/>
          </a:prstGeom>
          <a:noFill/>
        </p:spPr>
      </p:pic>
      <p:pic>
        <p:nvPicPr>
          <p:cNvPr id="16" name="Picture 6" descr="C:\Users\ADMIN\Desktop\마지막 프로젝트\개요 자료\쟝고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0464" y="2071719"/>
            <a:ext cx="2780824" cy="968654"/>
          </a:xfrm>
          <a:prstGeom prst="rect">
            <a:avLst/>
          </a:prstGeom>
          <a:noFill/>
        </p:spPr>
      </p:pic>
      <p:pic>
        <p:nvPicPr>
          <p:cNvPr id="17" name="Picture 3" descr="C:\Users\ADMIN\Desktop\마지막 프로젝트\개요 자료\쥬피터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8264" y="3257607"/>
            <a:ext cx="1962219" cy="2059957"/>
          </a:xfrm>
          <a:prstGeom prst="rect">
            <a:avLst/>
          </a:prstGeom>
          <a:noFill/>
        </p:spPr>
      </p:pic>
      <p:pic>
        <p:nvPicPr>
          <p:cNvPr id="18" name="Picture 10" descr="C:\Users\ADMIN\Desktop\마지막 프로젝트\개요 자료\다운로드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22751" y="1833455"/>
            <a:ext cx="3267075" cy="1400175"/>
          </a:xfrm>
          <a:prstGeom prst="rect">
            <a:avLst/>
          </a:prstGeom>
          <a:noFill/>
        </p:spPr>
      </p:pic>
      <p:pic>
        <p:nvPicPr>
          <p:cNvPr id="19" name="Picture 2" descr="C:\Users\ADMIN\Desktop\마지막 프로젝트\개요 자료\mongod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00618" y="3306729"/>
            <a:ext cx="3467629" cy="1820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prstClr val="white"/>
                </a:solidFill>
              </a:rPr>
              <a:t>메인 화면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571" y="703036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9" y="915337"/>
            <a:ext cx="10828236" cy="5153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65" y="5019422"/>
            <a:ext cx="4698550" cy="808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965" y="3913926"/>
            <a:ext cx="4698550" cy="8378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965" y="2790141"/>
            <a:ext cx="4698550" cy="8561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3965" y="1677118"/>
            <a:ext cx="4698550" cy="7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prstClr val="white"/>
                </a:solidFill>
              </a:rPr>
              <a:t>1.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데이터 </a:t>
            </a:r>
            <a:r>
              <a:rPr lang="ko-KR" altLang="en-US" b="1" i="1" kern="0" dirty="0" err="1" smtClean="0">
                <a:solidFill>
                  <a:prstClr val="white"/>
                </a:solidFill>
              </a:rPr>
              <a:t>보러가기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700" kern="0" dirty="0" smtClean="0">
                <a:solidFill>
                  <a:prstClr val="white"/>
                </a:solidFill>
              </a:rPr>
              <a:t>연도별 입국부터 활동내용까지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72860" y="5110322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59" name="Group 28"/>
          <p:cNvGrpSpPr>
            <a:grpSpLocks noChangeAspect="1"/>
          </p:cNvGrpSpPr>
          <p:nvPr/>
        </p:nvGrpSpPr>
        <p:grpSpPr bwMode="auto">
          <a:xfrm>
            <a:off x="2443091" y="460565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28"/>
          <p:cNvGrpSpPr>
            <a:grpSpLocks noChangeAspect="1"/>
          </p:cNvGrpSpPr>
          <p:nvPr/>
        </p:nvGrpSpPr>
        <p:grpSpPr bwMode="auto">
          <a:xfrm>
            <a:off x="4508443" y="460565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2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7003664" y="5110322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37" name="Group 28"/>
          <p:cNvGrpSpPr>
            <a:grpSpLocks noChangeAspect="1"/>
          </p:cNvGrpSpPr>
          <p:nvPr/>
        </p:nvGrpSpPr>
        <p:grpSpPr bwMode="auto">
          <a:xfrm>
            <a:off x="7373895" y="460565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38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9069016" y="5110322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46" name="Group 28"/>
          <p:cNvGrpSpPr>
            <a:grpSpLocks noChangeAspect="1"/>
          </p:cNvGrpSpPr>
          <p:nvPr/>
        </p:nvGrpSpPr>
        <p:grpSpPr bwMode="auto">
          <a:xfrm>
            <a:off x="9439247" y="4605650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4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자유형 44">
            <a:extLst>
              <a:ext uri="{FF2B5EF4-FFF2-40B4-BE49-F238E27FC236}">
                <a16:creationId xmlns:lc="http://schemas.openxmlformats.org/drawingml/2006/lockedCanvas" xmlns=""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703036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889503" y="703037"/>
            <a:ext cx="6365949" cy="5718064"/>
            <a:chOff x="4619001" y="0"/>
            <a:chExt cx="7737882" cy="6858000"/>
          </a:xfrm>
        </p:grpSpPr>
        <p:sp>
          <p:nvSpPr>
            <p:cNvPr id="55" name="자유형 54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원호 64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원호 65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원호 66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포인트가 16개인 별 46"/>
          <p:cNvSpPr/>
          <p:nvPr/>
        </p:nvSpPr>
        <p:spPr>
          <a:xfrm>
            <a:off x="5865804" y="2122103"/>
            <a:ext cx="576000" cy="576000"/>
          </a:xfrm>
          <a:prstGeom prst="star16">
            <a:avLst>
              <a:gd name="adj" fmla="val 437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lc="http://schemas.openxmlformats.org/drawingml/2006/lockedCanvas"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791827" y="1888721"/>
            <a:ext cx="2783789" cy="6924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활동권역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white">
                    <a:lumMod val="75000"/>
                  </a:prstClr>
                </a:solidFill>
              </a:rPr>
              <a:t>세부지역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포인트가 16개인 별 48"/>
          <p:cNvSpPr/>
          <p:nvPr/>
        </p:nvSpPr>
        <p:spPr>
          <a:xfrm>
            <a:off x="6101451" y="4591862"/>
            <a:ext cx="576000" cy="576000"/>
          </a:xfrm>
          <a:prstGeom prst="star16">
            <a:avLst>
              <a:gd name="adj" fmla="val 43701"/>
            </a:avLst>
          </a:prstGeom>
          <a:solidFill>
            <a:srgbClr val="475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포인트가 16개인 별 49"/>
          <p:cNvSpPr/>
          <p:nvPr/>
        </p:nvSpPr>
        <p:spPr>
          <a:xfrm>
            <a:off x="3751816" y="4234288"/>
            <a:ext cx="576000" cy="576000"/>
          </a:xfrm>
          <a:prstGeom prst="star16">
            <a:avLst>
              <a:gd name="adj" fmla="val 43701"/>
            </a:avLst>
          </a:prstGeom>
          <a:solidFill>
            <a:srgbClr val="04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포인트가 16개인 별 50"/>
          <p:cNvSpPr/>
          <p:nvPr/>
        </p:nvSpPr>
        <p:spPr>
          <a:xfrm>
            <a:off x="8222587" y="2517505"/>
            <a:ext cx="576000" cy="576000"/>
          </a:xfrm>
          <a:prstGeom prst="star16">
            <a:avLst>
              <a:gd name="adj" fmla="val 4370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lc="http://schemas.openxmlformats.org/drawingml/2006/lockedCanvas"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22475" y="3638259"/>
            <a:ext cx="2645612" cy="6924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입국경로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white">
                    <a:lumMod val="75000"/>
                  </a:prstClr>
                </a:solidFill>
              </a:rPr>
              <a:t>일본인의 한국 입국경로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lc="http://schemas.openxmlformats.org/drawingml/2006/lockedCanvas"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875257" y="2470257"/>
            <a:ext cx="2766403" cy="6924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활동내용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white">
                    <a:lumMod val="75000"/>
                  </a:prstClr>
                </a:solidFill>
              </a:rPr>
              <a:t>식도락</a:t>
            </a: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 smtClean="0">
                <a:solidFill>
                  <a:prstClr val="white">
                    <a:lumMod val="75000"/>
                  </a:prstClr>
                </a:solidFill>
              </a:rPr>
              <a:t>쇼핑</a:t>
            </a: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1000" dirty="0" smtClean="0">
                <a:solidFill>
                  <a:prstClr val="white">
                    <a:lumMod val="75000"/>
                  </a:prstClr>
                </a:solidFill>
              </a:rPr>
              <a:t>한류문화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lc="http://schemas.openxmlformats.org/drawingml/2006/lockedCanvas"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806436" y="4619666"/>
            <a:ext cx="2705622" cy="6924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757A4"/>
                </a:solidFill>
              </a:rPr>
              <a:t>방문권역</a:t>
            </a:r>
            <a:endParaRPr lang="en-US" altLang="ko-KR" sz="1600" b="1" dirty="0" smtClean="0">
              <a:solidFill>
                <a:srgbClr val="4757A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white">
                    <a:lumMod val="75000"/>
                  </a:prstClr>
                </a:solidFill>
              </a:rPr>
              <a:t>전국 </a:t>
            </a: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ko-KR" altLang="en-US" sz="1000" dirty="0" smtClean="0">
                <a:solidFill>
                  <a:prstClr val="white">
                    <a:lumMod val="75000"/>
                  </a:prstClr>
                </a:solidFill>
              </a:rPr>
              <a:t>도 中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980" y="584152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한국 방문 전 고려사항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365095" y="80493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실제 방문장소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활동과 비교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90" y="3230617"/>
            <a:ext cx="3710394" cy="3151536"/>
          </a:xfrm>
          <a:prstGeom prst="rect">
            <a:avLst/>
          </a:prstGeom>
        </p:spPr>
      </p:pic>
      <p:pic>
        <p:nvPicPr>
          <p:cNvPr id="40" name="그림 39" descr="20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8" y="766243"/>
            <a:ext cx="3453858" cy="29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prstClr val="white"/>
                </a:solidFill>
              </a:rPr>
              <a:t>2.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해시태그  </a:t>
            </a:r>
            <a:r>
              <a:rPr lang="ko-KR" altLang="en-US" sz="700" kern="0" dirty="0" err="1" smtClean="0">
                <a:solidFill>
                  <a:prstClr val="white"/>
                </a:solidFill>
              </a:rPr>
              <a:t>인스타그램으로</a:t>
            </a:r>
            <a:r>
              <a:rPr lang="ko-KR" altLang="en-US" sz="700" kern="0" dirty="0" smtClean="0">
                <a:solidFill>
                  <a:prstClr val="white"/>
                </a:solidFill>
              </a:rPr>
              <a:t> 분석한 카페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, </a:t>
            </a:r>
            <a:r>
              <a:rPr lang="ko-KR" altLang="en-US" sz="700" kern="0" dirty="0" smtClean="0">
                <a:solidFill>
                  <a:prstClr val="white"/>
                </a:solidFill>
              </a:rPr>
              <a:t>화장품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, </a:t>
            </a:r>
            <a:r>
              <a:rPr lang="ko-KR" altLang="en-US" sz="700" kern="0" dirty="0" smtClean="0">
                <a:solidFill>
                  <a:prstClr val="white"/>
                </a:solidFill>
              </a:rPr>
              <a:t>패션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lc="http://schemas.openxmlformats.org/drawingml/2006/lockedCanvas" xmlns=""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703036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6" y="3933988"/>
            <a:ext cx="5214626" cy="22751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938" y="978924"/>
            <a:ext cx="4270340" cy="1856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273" y="2735272"/>
            <a:ext cx="4046809" cy="1989681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>
          <a:xfrm>
            <a:off x="6260559" y="1254295"/>
            <a:ext cx="1364318" cy="120643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rgbClr val="002060"/>
                </a:solidFill>
              </a:rPr>
              <a:t>패션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764722" y="2355351"/>
            <a:ext cx="2201493" cy="2201493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aphicFrame>
        <p:nvGraphicFramePr>
          <p:cNvPr id="74" name="차트 73"/>
          <p:cNvGraphicFramePr/>
          <p:nvPr>
            <p:extLst>
              <p:ext uri="{D42A27DB-BD31-4B8C-83A1-F6EECF244321}">
                <p14:modId xmlns:p14="http://schemas.microsoft.com/office/powerpoint/2010/main" val="2812988067"/>
              </p:ext>
            </p:extLst>
          </p:nvPr>
        </p:nvGraphicFramePr>
        <p:xfrm>
          <a:off x="1976503" y="2196786"/>
          <a:ext cx="3777932" cy="251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5" name="설명선 2(테두리 없음) 74"/>
          <p:cNvSpPr/>
          <p:nvPr/>
        </p:nvSpPr>
        <p:spPr>
          <a:xfrm>
            <a:off x="5328199" y="1670591"/>
            <a:ext cx="502915" cy="373844"/>
          </a:xfrm>
          <a:prstGeom prst="callout2">
            <a:avLst>
              <a:gd name="adj1" fmla="val 43679"/>
              <a:gd name="adj2" fmla="val 162120"/>
              <a:gd name="adj3" fmla="val 46795"/>
              <a:gd name="adj4" fmla="val -16667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설명선 2(테두리 없음) 75"/>
          <p:cNvSpPr/>
          <p:nvPr/>
        </p:nvSpPr>
        <p:spPr>
          <a:xfrm>
            <a:off x="5338349" y="3224289"/>
            <a:ext cx="502915" cy="373844"/>
          </a:xfrm>
          <a:prstGeom prst="callout2">
            <a:avLst>
              <a:gd name="adj1" fmla="val 43679"/>
              <a:gd name="adj2" fmla="val 162120"/>
              <a:gd name="adj3" fmla="val 258694"/>
              <a:gd name="adj4" fmla="val 87571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설명선 2(테두리 없음) 76"/>
          <p:cNvSpPr/>
          <p:nvPr/>
        </p:nvSpPr>
        <p:spPr>
          <a:xfrm>
            <a:off x="5270058" y="4950966"/>
            <a:ext cx="502915" cy="373844"/>
          </a:xfrm>
          <a:prstGeom prst="callout2">
            <a:avLst>
              <a:gd name="adj1" fmla="val 43679"/>
              <a:gd name="adj2" fmla="val 162120"/>
              <a:gd name="adj3" fmla="val 46796"/>
              <a:gd name="adj4" fmla="val 4180"/>
              <a:gd name="adj5" fmla="val -121212"/>
              <a:gd name="adj6" fmla="val -259777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26419" y="2991486"/>
            <a:ext cx="902811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TAGS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태그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201991" y="2800713"/>
            <a:ext cx="1364318" cy="120643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rgbClr val="002060"/>
                </a:solidFill>
              </a:rPr>
              <a:t>화장품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185037" y="4577728"/>
            <a:ext cx="1364318" cy="1206436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rgbClr val="002060"/>
                </a:solidFill>
              </a:rPr>
              <a:t>카페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3</a:t>
            </a:r>
            <a:r>
              <a:rPr lang="en-US" altLang="ko-KR" b="1" i="1" kern="0" dirty="0" smtClean="0">
                <a:solidFill>
                  <a:prstClr val="white"/>
                </a:solidFill>
              </a:rPr>
              <a:t>. 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관광정보 </a:t>
            </a:r>
            <a:r>
              <a:rPr lang="ko-KR" altLang="en-US" sz="700" kern="0" dirty="0" smtClean="0">
                <a:solidFill>
                  <a:prstClr val="white"/>
                </a:solidFill>
              </a:rPr>
              <a:t>관광명소 소개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lc="http://schemas.openxmlformats.org/drawingml/2006/lockedCanvas" xmlns=""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703036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233</Words>
  <Application>Microsoft Office PowerPoint</Application>
  <PresentationFormat>와이드스크린</PresentationFormat>
  <Paragraphs>109</Paragraphs>
  <Slides>13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phj</cp:lastModifiedBy>
  <cp:revision>49</cp:revision>
  <dcterms:created xsi:type="dcterms:W3CDTF">2018-12-27T08:23:38Z</dcterms:created>
  <dcterms:modified xsi:type="dcterms:W3CDTF">2021-04-07T02:28:55Z</dcterms:modified>
</cp:coreProperties>
</file>