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7" r:id="rId5"/>
    <p:sldId id="279" r:id="rId6"/>
    <p:sldId id="292" r:id="rId7"/>
    <p:sldId id="278" r:id="rId8"/>
    <p:sldId id="276" r:id="rId9"/>
    <p:sldId id="28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840" y="5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66607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spc="-150" dirty="0">
                <a:solidFill>
                  <a:schemeClr val="bg1"/>
                </a:solidFill>
                <a:latin typeface="+mj-ea"/>
                <a:ea typeface="+mj-ea"/>
              </a:rPr>
              <a:t>MAKE IT SIMPLE</a:t>
            </a:r>
          </a:p>
          <a:p>
            <a:r>
              <a:rPr lang="ko-KR" altLang="en-US" sz="6000" spc="-150" dirty="0">
                <a:solidFill>
                  <a:schemeClr val="bg1"/>
                </a:solidFill>
              </a:rPr>
              <a:t>프레젠테이션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513347" y="2903620"/>
            <a:ext cx="1478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새별의</a:t>
            </a:r>
            <a:r>
              <a:rPr lang="ko-KR" altLang="en-US" sz="1400" dirty="0">
                <a:solidFill>
                  <a:schemeClr val="bg1"/>
                </a:solidFill>
              </a:rPr>
              <a:t> 파워포인트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56247" y="2362199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585007" y="2300644"/>
            <a:ext cx="2425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56247" y="343841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2585007" y="3376862"/>
            <a:ext cx="2425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56247" y="451463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585007" y="4453080"/>
            <a:ext cx="2425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1856247" y="5590853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B9965-4F0D-8E0C-4C5A-019C795529F3}"/>
              </a:ext>
            </a:extLst>
          </p:cNvPr>
          <p:cNvSpPr txBox="1"/>
          <p:nvPr/>
        </p:nvSpPr>
        <p:spPr>
          <a:xfrm>
            <a:off x="2585007" y="5529298"/>
            <a:ext cx="2425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585007" y="98619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+mn-ea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258E78-E0A3-AE12-64E5-C4481F9EEFE4}"/>
              </a:ext>
            </a:extLst>
          </p:cNvPr>
          <p:cNvSpPr txBox="1"/>
          <p:nvPr/>
        </p:nvSpPr>
        <p:spPr>
          <a:xfrm>
            <a:off x="9987228" y="643778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259398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조원 소개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조원 소개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501EAC-39D2-CA09-720C-EDF7F167A7D4}"/>
              </a:ext>
            </a:extLst>
          </p:cNvPr>
          <p:cNvSpPr txBox="1"/>
          <p:nvPr/>
        </p:nvSpPr>
        <p:spPr>
          <a:xfrm>
            <a:off x="2397918" y="1978779"/>
            <a:ext cx="2943434" cy="2940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 spc="300" dirty="0"/>
              <a:t>조장 </a:t>
            </a:r>
            <a:r>
              <a:rPr lang="en-US" altLang="ko-KR" sz="2400" spc="300" dirty="0"/>
              <a:t>: </a:t>
            </a:r>
            <a:r>
              <a:rPr lang="ko-KR" altLang="en-US" sz="2400" spc="300" dirty="0"/>
              <a:t>양세희</a:t>
            </a:r>
            <a:endParaRPr lang="en-US" altLang="ko-KR" sz="2400" spc="300" dirty="0"/>
          </a:p>
          <a:p>
            <a:pPr algn="ctr">
              <a:lnSpc>
                <a:spcPct val="200000"/>
              </a:lnSpc>
            </a:pPr>
            <a:r>
              <a:rPr lang="ko-KR" altLang="en-US" sz="2400" spc="300" dirty="0" err="1"/>
              <a:t>부조장</a:t>
            </a:r>
            <a:r>
              <a:rPr lang="ko-KR" altLang="en-US" sz="2400" spc="300" dirty="0"/>
              <a:t> </a:t>
            </a:r>
            <a:r>
              <a:rPr lang="en-US" altLang="ko-KR" sz="2400" spc="300" dirty="0"/>
              <a:t>:  </a:t>
            </a:r>
            <a:r>
              <a:rPr lang="ko-KR" altLang="en-US" sz="2400" spc="300" dirty="0"/>
              <a:t>김인수</a:t>
            </a:r>
            <a:endParaRPr lang="en-US" altLang="ko-KR" sz="2400" spc="300" dirty="0"/>
          </a:p>
          <a:p>
            <a:pPr algn="ctr">
              <a:lnSpc>
                <a:spcPct val="200000"/>
              </a:lnSpc>
            </a:pPr>
            <a:r>
              <a:rPr lang="ko-KR" altLang="en-US" sz="2400" spc="300" dirty="0"/>
              <a:t>체육단장 </a:t>
            </a:r>
            <a:r>
              <a:rPr lang="en-US" altLang="ko-KR" sz="2400" spc="300" dirty="0"/>
              <a:t>: </a:t>
            </a:r>
            <a:r>
              <a:rPr lang="ko-KR" altLang="en-US" sz="2400" spc="300" dirty="0"/>
              <a:t>이성훈</a:t>
            </a:r>
            <a:endParaRPr lang="en-US" altLang="ko-KR" sz="2400" spc="300" dirty="0"/>
          </a:p>
          <a:p>
            <a:pPr algn="ctr">
              <a:lnSpc>
                <a:spcPct val="200000"/>
              </a:lnSpc>
            </a:pPr>
            <a:r>
              <a:rPr lang="ko-KR" altLang="en-US" sz="2400" spc="300" dirty="0"/>
              <a:t>응원단장 </a:t>
            </a:r>
            <a:r>
              <a:rPr lang="en-US" altLang="ko-KR" sz="2400" spc="300" dirty="0"/>
              <a:t>: </a:t>
            </a:r>
            <a:r>
              <a:rPr lang="ko-KR" altLang="en-US" sz="2400" spc="300" dirty="0" err="1"/>
              <a:t>유효준</a:t>
            </a:r>
            <a:endParaRPr lang="ko-KR" altLang="en-US" sz="2400" spc="3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532B6D-B3B0-4A94-9E18-9C1C4D4BCAAA}"/>
              </a:ext>
            </a:extLst>
          </p:cNvPr>
          <p:cNvSpPr txBox="1"/>
          <p:nvPr/>
        </p:nvSpPr>
        <p:spPr>
          <a:xfrm>
            <a:off x="5846514" y="2715936"/>
            <a:ext cx="4315604" cy="1466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 b="1" spc="300" dirty="0"/>
              <a:t>사랑과 관심이 필요한 조원</a:t>
            </a:r>
            <a:endParaRPr lang="en-US" altLang="ko-KR" sz="2400" b="1" spc="300" dirty="0"/>
          </a:p>
          <a:p>
            <a:pPr algn="ctr">
              <a:lnSpc>
                <a:spcPct val="200000"/>
              </a:lnSpc>
            </a:pPr>
            <a:r>
              <a:rPr lang="ko-KR" altLang="en-US" sz="2400" b="1" spc="300" dirty="0"/>
              <a:t>모든 조원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FCA1D1-7DB3-E017-6BEE-04F549CB4EBD}"/>
              </a:ext>
            </a:extLst>
          </p:cNvPr>
          <p:cNvSpPr txBox="1"/>
          <p:nvPr/>
        </p:nvSpPr>
        <p:spPr>
          <a:xfrm>
            <a:off x="4671391" y="1018026"/>
            <a:ext cx="28492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5</a:t>
            </a:r>
            <a:r>
              <a:rPr lang="ko-KR" altLang="en-US" sz="4400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3031788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78286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2306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제목을 입력하세요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16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194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프로젝트  소개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254DFCD-6BFA-802A-68C5-CE8AE1818DA3}"/>
              </a:ext>
            </a:extLst>
          </p:cNvPr>
          <p:cNvSpPr txBox="1"/>
          <p:nvPr/>
        </p:nvSpPr>
        <p:spPr>
          <a:xfrm>
            <a:off x="3223261" y="1331121"/>
            <a:ext cx="574548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accent1"/>
                </a:solidFill>
              </a:rPr>
              <a:t>알바들 끼리 </a:t>
            </a:r>
            <a:endParaRPr lang="en-US" altLang="ko-KR" sz="6000" b="1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6000" b="1" dirty="0">
                <a:solidFill>
                  <a:schemeClr val="accent1"/>
                </a:solidFill>
              </a:rPr>
              <a:t>애기하는 사이트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501EAC-39D2-CA09-720C-EDF7F167A7D4}"/>
              </a:ext>
            </a:extLst>
          </p:cNvPr>
          <p:cNvSpPr txBox="1"/>
          <p:nvPr/>
        </p:nvSpPr>
        <p:spPr>
          <a:xfrm>
            <a:off x="2941942" y="3513567"/>
            <a:ext cx="6308137" cy="169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/>
              <a:t>구직</a:t>
            </a:r>
            <a:r>
              <a:rPr lang="en-US" altLang="ko-KR" sz="2400" dirty="0"/>
              <a:t>/ </a:t>
            </a:r>
            <a:r>
              <a:rPr lang="ko-KR" altLang="en-US" sz="2400" dirty="0"/>
              <a:t>구인 사이트는 많지만</a:t>
            </a:r>
            <a:endParaRPr lang="en-US" altLang="ko-KR" sz="2400" dirty="0"/>
          </a:p>
          <a:p>
            <a:pPr algn="ctr">
              <a:lnSpc>
                <a:spcPct val="150000"/>
              </a:lnSpc>
            </a:pPr>
            <a:r>
              <a:rPr lang="ko-KR" altLang="en-US" sz="2400" dirty="0"/>
              <a:t> </a:t>
            </a:r>
            <a:r>
              <a:rPr lang="ko-KR" altLang="en-US" sz="2400" dirty="0" err="1"/>
              <a:t>알바들끼리만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사장들끼리만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커뮤티케이션을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algn="ctr">
              <a:lnSpc>
                <a:spcPct val="150000"/>
              </a:lnSpc>
            </a:pPr>
            <a:r>
              <a:rPr lang="ko-KR" altLang="en-US" sz="2400" dirty="0"/>
              <a:t>하는 사이트는 별로 없다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534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>
            <a:extLst>
              <a:ext uri="{FF2B5EF4-FFF2-40B4-BE49-F238E27FC236}">
                <a16:creationId xmlns:a16="http://schemas.microsoft.com/office/drawing/2014/main" id="{778E7A99-2F57-DF62-F795-10681CB164FF}"/>
              </a:ext>
            </a:extLst>
          </p:cNvPr>
          <p:cNvSpPr/>
          <p:nvPr/>
        </p:nvSpPr>
        <p:spPr>
          <a:xfrm>
            <a:off x="1045410" y="1721182"/>
            <a:ext cx="4126831" cy="4126831"/>
          </a:xfrm>
          <a:prstGeom prst="ellipse">
            <a:avLst/>
          </a:prstGeom>
          <a:solidFill>
            <a:srgbClr val="F3F9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3B84433-B0FE-A780-2874-EE3A5E879D9D}"/>
              </a:ext>
            </a:extLst>
          </p:cNvPr>
          <p:cNvSpPr/>
          <p:nvPr/>
        </p:nvSpPr>
        <p:spPr>
          <a:xfrm>
            <a:off x="7045161" y="1721181"/>
            <a:ext cx="4126831" cy="4126831"/>
          </a:xfrm>
          <a:prstGeom prst="ellipse">
            <a:avLst/>
          </a:prstGeom>
          <a:solidFill>
            <a:srgbClr val="F3F9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기획의도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4630D0C4-CD27-311E-F616-B633CC9CE878}"/>
              </a:ext>
            </a:extLst>
          </p:cNvPr>
          <p:cNvSpPr/>
          <p:nvPr/>
        </p:nvSpPr>
        <p:spPr>
          <a:xfrm>
            <a:off x="4045284" y="1721183"/>
            <a:ext cx="4126831" cy="41268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A071E5-2661-94C6-E0C0-740E74273F70}"/>
              </a:ext>
            </a:extLst>
          </p:cNvPr>
          <p:cNvSpPr txBox="1"/>
          <p:nvPr/>
        </p:nvSpPr>
        <p:spPr>
          <a:xfrm>
            <a:off x="4672271" y="3391757"/>
            <a:ext cx="2920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-300" dirty="0">
                <a:solidFill>
                  <a:schemeClr val="accent1">
                    <a:lumMod val="50000"/>
                  </a:schemeClr>
                </a:solidFill>
              </a:rPr>
              <a:t>알바  커뮤니티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566C0E-EB8B-BC07-D168-1468C507E345}"/>
              </a:ext>
            </a:extLst>
          </p:cNvPr>
          <p:cNvSpPr txBox="1"/>
          <p:nvPr/>
        </p:nvSpPr>
        <p:spPr>
          <a:xfrm>
            <a:off x="1993681" y="3453312"/>
            <a:ext cx="1611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>
                    <a:lumMod val="50000"/>
                  </a:schemeClr>
                </a:solidFill>
              </a:rPr>
              <a:t>구직</a:t>
            </a:r>
            <a:r>
              <a:rPr lang="en-US" altLang="ko-KR" sz="2800" spc="-300" dirty="0">
                <a:solidFill>
                  <a:schemeClr val="accent1">
                    <a:lumMod val="50000"/>
                  </a:schemeClr>
                </a:solidFill>
              </a:rPr>
              <a:t>/ </a:t>
            </a:r>
            <a:r>
              <a:rPr lang="ko-KR" altLang="en-US" sz="2800" spc="-300" dirty="0">
                <a:solidFill>
                  <a:schemeClr val="accent1">
                    <a:lumMod val="50000"/>
                  </a:schemeClr>
                </a:solidFill>
              </a:rPr>
              <a:t>구인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9DE83F-8853-D272-76F6-4149BE895E69}"/>
              </a:ext>
            </a:extLst>
          </p:cNvPr>
          <p:cNvSpPr txBox="1"/>
          <p:nvPr/>
        </p:nvSpPr>
        <p:spPr>
          <a:xfrm>
            <a:off x="8246642" y="3416798"/>
            <a:ext cx="2194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spc="-300">
                <a:solidFill>
                  <a:schemeClr val="accent1">
                    <a:lumMod val="50000"/>
                  </a:schemeClr>
                </a:solidFill>
              </a:rPr>
              <a:t>사장  커뮤니티</a:t>
            </a:r>
            <a:endParaRPr lang="ko-KR" altLang="en-US" sz="2800" spc="-3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320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108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벤치마킹기업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BB2C81-2C36-BFAF-F8BF-91BC4B766C18}"/>
              </a:ext>
            </a:extLst>
          </p:cNvPr>
          <p:cNvSpPr/>
          <p:nvPr/>
        </p:nvSpPr>
        <p:spPr>
          <a:xfrm>
            <a:off x="1163052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C9E76E-8EE8-7CCC-512E-560C10F30FD6}"/>
              </a:ext>
            </a:extLst>
          </p:cNvPr>
          <p:cNvSpPr/>
          <p:nvPr/>
        </p:nvSpPr>
        <p:spPr>
          <a:xfrm>
            <a:off x="4860673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40672B-A8EF-ECCB-0200-D3BA1AFF1A40}"/>
              </a:ext>
            </a:extLst>
          </p:cNvPr>
          <p:cNvSpPr/>
          <p:nvPr/>
        </p:nvSpPr>
        <p:spPr>
          <a:xfrm>
            <a:off x="8558294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C14DF-3209-6D48-AE52-BD33B68FF16F}"/>
              </a:ext>
            </a:extLst>
          </p:cNvPr>
          <p:cNvSpPr txBox="1"/>
          <p:nvPr/>
        </p:nvSpPr>
        <p:spPr>
          <a:xfrm>
            <a:off x="4344817" y="3439012"/>
            <a:ext cx="32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02CB6D-D812-5ABF-9060-B2F109FB9D3D}"/>
              </a:ext>
            </a:extLst>
          </p:cNvPr>
          <p:cNvSpPr txBox="1"/>
          <p:nvPr/>
        </p:nvSpPr>
        <p:spPr>
          <a:xfrm>
            <a:off x="8042439" y="3439012"/>
            <a:ext cx="32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677B01-8FB5-8DC6-B676-456D321BD005}"/>
              </a:ext>
            </a:extLst>
          </p:cNvPr>
          <p:cNvSpPr/>
          <p:nvPr/>
        </p:nvSpPr>
        <p:spPr>
          <a:xfrm>
            <a:off x="1417717" y="1553578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0E707E-BE05-865D-DA63-75A73413D84A}"/>
              </a:ext>
            </a:extLst>
          </p:cNvPr>
          <p:cNvSpPr/>
          <p:nvPr/>
        </p:nvSpPr>
        <p:spPr>
          <a:xfrm>
            <a:off x="5113417" y="1553578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1E65C2-5AE4-E701-E003-9BF73E2E398E}"/>
              </a:ext>
            </a:extLst>
          </p:cNvPr>
          <p:cNvSpPr/>
          <p:nvPr/>
        </p:nvSpPr>
        <p:spPr>
          <a:xfrm>
            <a:off x="8809117" y="1553578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54894-0171-1E1A-CBB1-970768B52DC7}"/>
              </a:ext>
            </a:extLst>
          </p:cNvPr>
          <p:cNvSpPr txBox="1"/>
          <p:nvPr/>
        </p:nvSpPr>
        <p:spPr>
          <a:xfrm>
            <a:off x="2235909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A4542A-93EF-F6D8-0FCA-0E92CE1BCF23}"/>
              </a:ext>
            </a:extLst>
          </p:cNvPr>
          <p:cNvSpPr txBox="1"/>
          <p:nvPr/>
        </p:nvSpPr>
        <p:spPr>
          <a:xfrm>
            <a:off x="5946562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9B1A0F-2409-C589-9525-947EA3C1F374}"/>
              </a:ext>
            </a:extLst>
          </p:cNvPr>
          <p:cNvSpPr txBox="1"/>
          <p:nvPr/>
        </p:nvSpPr>
        <p:spPr>
          <a:xfrm>
            <a:off x="9657215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53C824-937A-E110-963F-5F8649640E2E}"/>
              </a:ext>
            </a:extLst>
          </p:cNvPr>
          <p:cNvSpPr txBox="1"/>
          <p:nvPr/>
        </p:nvSpPr>
        <p:spPr>
          <a:xfrm>
            <a:off x="1665766" y="532547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설명을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88B951-445B-EE1A-916B-A8BF6CFE58AC}"/>
              </a:ext>
            </a:extLst>
          </p:cNvPr>
          <p:cNvSpPr txBox="1"/>
          <p:nvPr/>
        </p:nvSpPr>
        <p:spPr>
          <a:xfrm>
            <a:off x="5386900" y="532547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설명을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CA7F28-1BA9-633D-4F8E-6D730B3B3494}"/>
              </a:ext>
            </a:extLst>
          </p:cNvPr>
          <p:cNvSpPr txBox="1"/>
          <p:nvPr/>
        </p:nvSpPr>
        <p:spPr>
          <a:xfrm>
            <a:off x="9108034" y="532547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설명을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12276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792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벤치마킹기업 단점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CCA016-C3D2-955F-012A-E18CDC3A14BA}"/>
              </a:ext>
            </a:extLst>
          </p:cNvPr>
          <p:cNvSpPr/>
          <p:nvPr/>
        </p:nvSpPr>
        <p:spPr>
          <a:xfrm>
            <a:off x="739382" y="1067138"/>
            <a:ext cx="7217470" cy="5219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758C93-DE1A-7108-6950-9E0416DEFAB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073452" y="3657779"/>
            <a:ext cx="7739192" cy="2633"/>
          </a:xfrm>
          <a:prstGeom prst="straightConnector1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1F3E0B-13AF-3324-EB69-85A207AF6982}"/>
              </a:ext>
            </a:extLst>
          </p:cNvPr>
          <p:cNvSpPr/>
          <p:nvPr/>
        </p:nvSpPr>
        <p:spPr>
          <a:xfrm>
            <a:off x="8812644" y="1050562"/>
            <a:ext cx="2560508" cy="5219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A0FA901-53D4-B76D-CCF0-3A9E2A49AC42}"/>
              </a:ext>
            </a:extLst>
          </p:cNvPr>
          <p:cNvSpPr/>
          <p:nvPr/>
        </p:nvSpPr>
        <p:spPr>
          <a:xfrm>
            <a:off x="1073452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B75C303-81E5-C6A9-A7BE-944597D1B4BB}"/>
              </a:ext>
            </a:extLst>
          </p:cNvPr>
          <p:cNvSpPr/>
          <p:nvPr/>
        </p:nvSpPr>
        <p:spPr>
          <a:xfrm>
            <a:off x="3417392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7FD1A94-54C7-314E-1373-FCC29DAAB342}"/>
              </a:ext>
            </a:extLst>
          </p:cNvPr>
          <p:cNvSpPr/>
          <p:nvPr/>
        </p:nvSpPr>
        <p:spPr>
          <a:xfrm>
            <a:off x="5761333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BF584D-4223-2877-D31E-6B66405A4D31}"/>
              </a:ext>
            </a:extLst>
          </p:cNvPr>
          <p:cNvSpPr txBox="1"/>
          <p:nvPr/>
        </p:nvSpPr>
        <p:spPr>
          <a:xfrm>
            <a:off x="1450873" y="3489689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200E7F-A953-0C5F-A2F9-9C52656ED3C5}"/>
              </a:ext>
            </a:extLst>
          </p:cNvPr>
          <p:cNvSpPr txBox="1"/>
          <p:nvPr/>
        </p:nvSpPr>
        <p:spPr>
          <a:xfrm>
            <a:off x="3818210" y="3489689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5949CD-49B2-671A-F83A-043DBEED7E4B}"/>
              </a:ext>
            </a:extLst>
          </p:cNvPr>
          <p:cNvSpPr txBox="1"/>
          <p:nvPr/>
        </p:nvSpPr>
        <p:spPr>
          <a:xfrm>
            <a:off x="6138754" y="3489689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729DA9-1C06-F2F3-25BE-0D12CADB2BB1}"/>
              </a:ext>
            </a:extLst>
          </p:cNvPr>
          <p:cNvSpPr txBox="1"/>
          <p:nvPr/>
        </p:nvSpPr>
        <p:spPr>
          <a:xfrm>
            <a:off x="9107622" y="3197301"/>
            <a:ext cx="2003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내용을</a:t>
            </a:r>
            <a:endParaRPr lang="en-US" altLang="ko-KR" sz="28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297790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116</Words>
  <Application>Microsoft Office PowerPoint</Application>
  <PresentationFormat>와이드스크린</PresentationFormat>
  <Paragraphs>56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Pretendard</vt:lpstr>
      <vt:lpstr>Pretendard Black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양세희</cp:lastModifiedBy>
  <cp:revision>52</cp:revision>
  <dcterms:created xsi:type="dcterms:W3CDTF">2022-08-03T01:14:38Z</dcterms:created>
  <dcterms:modified xsi:type="dcterms:W3CDTF">2024-05-29T20:51:30Z</dcterms:modified>
</cp:coreProperties>
</file>