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80d2e6d5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80d2e6d5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80d2e6d5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80d2e6d5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80d2e6d5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80d2e6d5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80d2e6d54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80d2e6d54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80d2e6d5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80d2e6d5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80d2e6d5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80d2e6d5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8d524a47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8d524a47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80d2e6d54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80d2e6d5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80d2e6d54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80d2e6d5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80d2e6d54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80d2e6d54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80d2e6d5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80d2e6d5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잡동사니</a:t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5005875" cy="28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1325" y="125650"/>
            <a:ext cx="215685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성별에 따른 선호 도서 장르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분야별 베스트 셀러 분석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 결과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3537150" y="1083275"/>
            <a:ext cx="5017500" cy="19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도서 구매 사이트 데이터 크롤링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개요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도서 구매 사이트를 통해 베스트셀러 도서들을 분석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- 연령대, 성별, 분야 등을 분석하여 독서 트렌드를 파악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- 최근 도서 트렌드 등을 파악하여 독서량 감소 문제를 해결하기 위한 인사이트를 제공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주제 선정 이유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38115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현대 사회에서는 디지털 기기 보급과 미디어 소비가 급증하면서 전통적인 독서 문화가 점차 위축되고 있음.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 독서보다 자극적인 숏폼 콘텐츠의 소비가 많아지며, 독서가 주는 이미지로 인하여 진입장벽이 높아지고 있음.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3. 지루하다고 생각되는 독서의 진입장벽을 낮추고 쉽게 다가갈 수 있는 독서문화를 만들기 위함.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875" y="1712038"/>
            <a:ext cx="4560375" cy="2622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314625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ㅇㄹ</a:t>
            </a:r>
            <a:endParaRPr/>
          </a:p>
        </p:txBody>
      </p:sp>
      <p:sp>
        <p:nvSpPr>
          <p:cNvPr id="161" name="Google Shape;161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도서 구매 사이트 데이터 분석 목적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-도서 구매 사이트를 통해 현재까지 출판된 베스트셀러 도서들을 분석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-연령대, 성별, 분야 등을 분석하여 독서 패턴을 파악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- 독서량 감소 문제를 해결하기 위한 인사이트 제공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목표 및 목적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945925" y="1972550"/>
            <a:ext cx="7597200" cy="26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 목표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도서 구매 사이트를 통해 현재까지 출판된 베스트셀러 도서들을 분석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연령대, 성별, 분야 등을 분석하여 독서 패턴을 파악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독서량 감소 문제를 해결하기 위한 인사이트 제공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목적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출판사와 서점이 주 고객층을 설정하고 전략을 수립하는 데 도움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독서에 대한 사람들의 관심을 끌어올리기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분석대상: 베스트셀러 도서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도서 구매 사이트 데이터 분석을 통해 가장 많이 판매된 도서들을 선정하여 연령대, 성별, 분야 등을 분석하여 독서 패턴을 파악합니다.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연령대별 도서 구매 패턴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