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7053250" cy="9080500"/>
  <p:embeddedFontLst>
    <p:embeddedFont>
      <p:font typeface="Overlock"/>
      <p:regular r:id="rId36"/>
      <p:bold r:id="rId37"/>
      <p:italic r:id="rId38"/>
      <p:boldItalic r:id="rId39"/>
    </p:embeddedFont>
    <p:embeddedFont>
      <p:font typeface="Garamond"/>
      <p:regular r:id="rId40"/>
      <p:bold r:id="rId41"/>
      <p:italic r:id="rId42"/>
      <p:boldItalic r:id="rId43"/>
    </p:embeddedFont>
    <p:embeddedFont>
      <p:font typeface="Libre Baskerville"/>
      <p:regular r:id="rId44"/>
      <p:bold r:id="rId45"/>
      <p: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60">
          <p15:clr>
            <a:srgbClr val="000000"/>
          </p15:clr>
        </p15:guide>
        <p15:guide id="2" pos="2222">
          <p15:clr>
            <a:srgbClr val="000000"/>
          </p15:clr>
        </p15:guide>
      </p15:notesGuideLst>
    </p:ext>
    <p:ext uri="http://customooxmlschemas.google.com/">
      <go:slidesCustomData xmlns:go="http://customooxmlschemas.google.com/" r:id="rId47" roundtripDataSignature="AMtx7miZvuANTgVpPhpXAZJvCcpLOpyg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60" orient="horz"/>
        <p:guide pos="222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Garamond-regular.fntdata"/><Relationship Id="rId20" Type="http://schemas.openxmlformats.org/officeDocument/2006/relationships/slide" Target="slides/slide14.xml"/><Relationship Id="rId42" Type="http://schemas.openxmlformats.org/officeDocument/2006/relationships/font" Target="fonts/Garamond-italic.fntdata"/><Relationship Id="rId41" Type="http://schemas.openxmlformats.org/officeDocument/2006/relationships/font" Target="fonts/Garamond-bold.fntdata"/><Relationship Id="rId22" Type="http://schemas.openxmlformats.org/officeDocument/2006/relationships/slide" Target="slides/slide16.xml"/><Relationship Id="rId44" Type="http://schemas.openxmlformats.org/officeDocument/2006/relationships/font" Target="fonts/LibreBaskerville-regular.fntdata"/><Relationship Id="rId21" Type="http://schemas.openxmlformats.org/officeDocument/2006/relationships/slide" Target="slides/slide15.xml"/><Relationship Id="rId43" Type="http://schemas.openxmlformats.org/officeDocument/2006/relationships/font" Target="fonts/Garamond-boldItalic.fntdata"/><Relationship Id="rId24" Type="http://schemas.openxmlformats.org/officeDocument/2006/relationships/slide" Target="slides/slide18.xml"/><Relationship Id="rId46" Type="http://schemas.openxmlformats.org/officeDocument/2006/relationships/font" Target="fonts/LibreBaskerville-italic.fntdata"/><Relationship Id="rId23" Type="http://schemas.openxmlformats.org/officeDocument/2006/relationships/slide" Target="slides/slide17.xml"/><Relationship Id="rId45" Type="http://schemas.openxmlformats.org/officeDocument/2006/relationships/font" Target="fonts/LibreBaskervill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verlock-bold.fntdata"/><Relationship Id="rId14" Type="http://schemas.openxmlformats.org/officeDocument/2006/relationships/slide" Target="slides/slide8.xml"/><Relationship Id="rId36" Type="http://schemas.openxmlformats.org/officeDocument/2006/relationships/font" Target="fonts/Overlock-regular.fntdata"/><Relationship Id="rId17" Type="http://schemas.openxmlformats.org/officeDocument/2006/relationships/slide" Target="slides/slide11.xml"/><Relationship Id="rId39" Type="http://schemas.openxmlformats.org/officeDocument/2006/relationships/font" Target="fonts/Overlock-boldItalic.fntdata"/><Relationship Id="rId16" Type="http://schemas.openxmlformats.org/officeDocument/2006/relationships/slide" Target="slides/slide10.xml"/><Relationship Id="rId38" Type="http://schemas.openxmlformats.org/officeDocument/2006/relationships/font" Target="fonts/Overlock-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053262" cy="90805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nvSpPr>
        <p:spPr>
          <a:xfrm>
            <a:off x="0" y="0"/>
            <a:ext cx="7053262" cy="90805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txBox="1"/>
          <p:nvPr>
            <p:ph idx="2" type="hdr"/>
          </p:nvPr>
        </p:nvSpPr>
        <p:spPr>
          <a:xfrm>
            <a:off x="0" y="0"/>
            <a:ext cx="3052762" cy="452437"/>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3995737" y="0"/>
            <a:ext cx="3052762" cy="452437"/>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p:nvPr>
            <p:ph idx="3"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704850" y="4313237"/>
            <a:ext cx="5640387" cy="4084637"/>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11" type="ftr"/>
          </p:nvPr>
        </p:nvSpPr>
        <p:spPr>
          <a:xfrm>
            <a:off x="0" y="8624887"/>
            <a:ext cx="3052762" cy="4508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12" type="sldNum"/>
          </p:nvPr>
        </p:nvSpPr>
        <p:spPr>
          <a:xfrm>
            <a:off x="3995737" y="8624887"/>
            <a:ext cx="3052762" cy="45085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nvSpPr>
        <p:spPr>
          <a:xfrm>
            <a:off x="3995737" y="8624887"/>
            <a:ext cx="3052762" cy="45085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37" name="Google Shape;137;p1:notes"/>
          <p:cNvSpPr txBox="1"/>
          <p:nvPr/>
        </p:nvSpPr>
        <p:spPr>
          <a:xfrm>
            <a:off x="1176337" y="681037"/>
            <a:ext cx="4702175" cy="34051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 name="Google Shape;138;p1:notes"/>
          <p:cNvSpPr txBox="1"/>
          <p:nvPr>
            <p:ph idx="1" type="body"/>
          </p:nvPr>
        </p:nvSpPr>
        <p:spPr>
          <a:xfrm>
            <a:off x="704850" y="4313237"/>
            <a:ext cx="5641975" cy="4086225"/>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0:notes"/>
          <p:cNvSpPr txBox="1"/>
          <p:nvPr/>
        </p:nvSpPr>
        <p:spPr>
          <a:xfrm>
            <a:off x="3995737" y="8624887"/>
            <a:ext cx="3052762" cy="45085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06" name="Google Shape;206;p10:notes"/>
          <p:cNvSpPr txBox="1"/>
          <p:nvPr/>
        </p:nvSpPr>
        <p:spPr>
          <a:xfrm>
            <a:off x="1176337" y="681037"/>
            <a:ext cx="4702175" cy="34051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7" name="Google Shape;207;p10:notes"/>
          <p:cNvSpPr txBox="1"/>
          <p:nvPr>
            <p:ph idx="1" type="body"/>
          </p:nvPr>
        </p:nvSpPr>
        <p:spPr>
          <a:xfrm>
            <a:off x="704850" y="4313237"/>
            <a:ext cx="5641975" cy="4086225"/>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14125631b_0_0: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14125631b_0_0: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64" name="Google Shape;264;g714125631b_0_0: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17c62dd07_0_7: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17c62dd07_0_7: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71" name="Google Shape;271;g817c62dd07_0_7: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17c62dd07_0_14: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17c62dd07_0_14: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78" name="Google Shape;278;g817c62dd07_0_14: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14125631b_0_6: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14125631b_0_6: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85" name="Google Shape;285;g714125631b_0_6: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14125631b_0_13: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14125631b_0_13: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92" name="Google Shape;292;g714125631b_0_13: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14125631b_0_20: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14125631b_0_20: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98" name="Google Shape;298;g714125631b_0_20: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14125631b_0_27: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14125631b_0_27: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04" name="Google Shape;304;g714125631b_0_27: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14125631b_0_34: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14125631b_0_34: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10" name="Google Shape;310;g714125631b_0_34: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14125631b_0_41: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14125631b_0_41: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16" name="Google Shape;316;g714125631b_0_41: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14125631b_0_48: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14125631b_0_48: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22" name="Google Shape;322;g714125631b_0_48: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17c62dd07_0_0:notes"/>
          <p:cNvSpPr/>
          <p:nvPr>
            <p:ph idx="2" type="sldImg"/>
          </p:nvPr>
        </p:nvSpPr>
        <p:spPr>
          <a:xfrm>
            <a:off x="1255712" y="681037"/>
            <a:ext cx="4538700" cy="34035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17c62dd07_0_0:notes"/>
          <p:cNvSpPr txBox="1"/>
          <p:nvPr>
            <p:ph idx="1" type="body"/>
          </p:nvPr>
        </p:nvSpPr>
        <p:spPr>
          <a:xfrm>
            <a:off x="704850" y="4313237"/>
            <a:ext cx="5640300" cy="4084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28" name="Google Shape;328;g817c62dd07_0_0:notes"/>
          <p:cNvSpPr txBox="1"/>
          <p:nvPr>
            <p:ph idx="12" type="sldNum"/>
          </p:nvPr>
        </p:nvSpPr>
        <p:spPr>
          <a:xfrm>
            <a:off x="3995737" y="8624887"/>
            <a:ext cx="3052800" cy="45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8:notes"/>
          <p:cNvSpPr txBox="1"/>
          <p:nvPr/>
        </p:nvSpPr>
        <p:spPr>
          <a:xfrm>
            <a:off x="3995737" y="8624887"/>
            <a:ext cx="3052762" cy="45085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90" name="Google Shape;190;p8:notes"/>
          <p:cNvSpPr txBox="1"/>
          <p:nvPr/>
        </p:nvSpPr>
        <p:spPr>
          <a:xfrm>
            <a:off x="1176337" y="681037"/>
            <a:ext cx="4702175" cy="34051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1" name="Google Shape;191;p8:notes"/>
          <p:cNvSpPr txBox="1"/>
          <p:nvPr>
            <p:ph idx="1" type="body"/>
          </p:nvPr>
        </p:nvSpPr>
        <p:spPr>
          <a:xfrm>
            <a:off x="704850" y="4313237"/>
            <a:ext cx="5641975" cy="4086225"/>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704850" y="4313237"/>
            <a:ext cx="5640387" cy="4084637"/>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1255712" y="681037"/>
            <a:ext cx="4538662" cy="340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0" name="Shape 20"/>
        <p:cNvGrpSpPr/>
        <p:nvPr/>
      </p:nvGrpSpPr>
      <p:grpSpPr>
        <a:xfrm>
          <a:off x="0" y="0"/>
          <a:ext cx="0" cy="0"/>
          <a:chOff x="0" y="0"/>
          <a:chExt cx="0" cy="0"/>
        </a:xfrm>
      </p:grpSpPr>
      <p:sp>
        <p:nvSpPr>
          <p:cNvPr id="21" name="Google Shape;21;p31"/>
          <p:cNvSpPr txBox="1"/>
          <p:nvPr>
            <p:ph type="title"/>
          </p:nvPr>
        </p:nvSpPr>
        <p:spPr>
          <a:xfrm>
            <a:off x="914400" y="1524000"/>
            <a:ext cx="7620000" cy="17526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2" name="Google Shape;22;p3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4" name="Shape 84"/>
        <p:cNvGrpSpPr/>
        <p:nvPr/>
      </p:nvGrpSpPr>
      <p:grpSpPr>
        <a:xfrm>
          <a:off x="0" y="0"/>
          <a:ext cx="0" cy="0"/>
          <a:chOff x="0" y="0"/>
          <a:chExt cx="0" cy="0"/>
        </a:xfrm>
      </p:grpSpPr>
      <p:sp>
        <p:nvSpPr>
          <p:cNvPr id="85" name="Google Shape;85;p36"/>
          <p:cNvSpPr txBox="1"/>
          <p:nvPr>
            <p:ph type="title"/>
          </p:nvPr>
        </p:nvSpPr>
        <p:spPr>
          <a:xfrm>
            <a:off x="1792288" y="4800600"/>
            <a:ext cx="5486400" cy="566738"/>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36"/>
          <p:cNvSpPr/>
          <p:nvPr>
            <p:ph idx="2" type="pic"/>
          </p:nvPr>
        </p:nvSpPr>
        <p:spPr>
          <a:xfrm>
            <a:off x="1792288" y="612775"/>
            <a:ext cx="5486400" cy="4114800"/>
          </a:xfrm>
          <a:prstGeom prst="rect">
            <a:avLst/>
          </a:prstGeom>
          <a:noFill/>
          <a:ln>
            <a:noFill/>
          </a:ln>
        </p:spPr>
        <p:txBody>
          <a:bodyPr anchorCtr="0" anchor="t" bIns="46800" lIns="90000" spcFirstLastPara="1" rIns="90000" wrap="square" tIns="46800">
            <a:noAutofit/>
          </a:bodyPr>
          <a:lstStyle>
            <a:lvl1pPr lvl="0" marR="0" rtl="0" algn="l">
              <a:lnSpc>
                <a:spcPct val="87000"/>
              </a:lnSpc>
              <a:spcBef>
                <a:spcPts val="750"/>
              </a:spcBef>
              <a:spcAft>
                <a:spcPts val="0"/>
              </a:spcAft>
              <a:buClr>
                <a:srgbClr val="CC9900"/>
              </a:buClr>
              <a:buSzPts val="2080"/>
              <a:buFont typeface="Noto Sans Symbols"/>
              <a:buNone/>
              <a:defRPr b="0" i="0" sz="3200" u="none" cap="none" strike="noStrike">
                <a:solidFill>
                  <a:srgbClr val="000000"/>
                </a:solidFill>
                <a:latin typeface="Arial"/>
                <a:ea typeface="Arial"/>
                <a:cs typeface="Arial"/>
                <a:sym typeface="Arial"/>
              </a:defRPr>
            </a:lvl1pPr>
            <a:lvl2pPr lvl="1" marR="0" rtl="0" algn="l">
              <a:lnSpc>
                <a:spcPct val="87000"/>
              </a:lnSpc>
              <a:spcBef>
                <a:spcPts val="650"/>
              </a:spcBef>
              <a:spcAft>
                <a:spcPts val="0"/>
              </a:spcAft>
              <a:buClr>
                <a:srgbClr val="3B812F"/>
              </a:buClr>
              <a:buSzPts val="1680"/>
              <a:buFont typeface="Noto Sans Symbols"/>
              <a:buNone/>
              <a:defRPr b="0" i="0" sz="2800" u="none" cap="none" strike="noStrike">
                <a:solidFill>
                  <a:srgbClr val="000000"/>
                </a:solidFill>
                <a:latin typeface="Arial"/>
                <a:ea typeface="Arial"/>
                <a:cs typeface="Arial"/>
                <a:sym typeface="Arial"/>
              </a:defRPr>
            </a:lvl2pPr>
            <a:lvl3pPr lvl="2" marR="0" rtl="0" algn="l">
              <a:lnSpc>
                <a:spcPct val="87000"/>
              </a:lnSpc>
              <a:spcBef>
                <a:spcPts val="550"/>
              </a:spcBef>
              <a:spcAft>
                <a:spcPts val="0"/>
              </a:spcAft>
              <a:buClr>
                <a:srgbClr val="CC9900"/>
              </a:buClr>
              <a:buSzPts val="1560"/>
              <a:buFont typeface="Noto Sans Symbols"/>
              <a:buNone/>
              <a:defRPr b="0" i="0" sz="2400" u="none" cap="none" strike="noStrike">
                <a:solidFill>
                  <a:srgbClr val="000000"/>
                </a:solidFill>
                <a:latin typeface="Arial"/>
                <a:ea typeface="Arial"/>
                <a:cs typeface="Arial"/>
                <a:sym typeface="Arial"/>
              </a:defRPr>
            </a:lvl3pPr>
            <a:lvl4pPr lvl="3" marR="0" rtl="0" algn="l">
              <a:lnSpc>
                <a:spcPct val="87000"/>
              </a:lnSpc>
              <a:spcBef>
                <a:spcPts val="500"/>
              </a:spcBef>
              <a:spcAft>
                <a:spcPts val="0"/>
              </a:spcAft>
              <a:buClr>
                <a:srgbClr val="3B812F"/>
              </a:buClr>
              <a:buSzPts val="1400"/>
              <a:buFont typeface="Noto Sans Symbols"/>
              <a:buNone/>
              <a:defRPr b="0" i="0" sz="2000" u="none" cap="none" strike="noStrike">
                <a:solidFill>
                  <a:srgbClr val="000000"/>
                </a:solidFill>
                <a:latin typeface="Arial"/>
                <a:ea typeface="Arial"/>
                <a:cs typeface="Arial"/>
                <a:sym typeface="Arial"/>
              </a:defRPr>
            </a:lvl4pPr>
            <a:lvl5pPr lvl="4" marR="0" rtl="0" algn="l">
              <a:lnSpc>
                <a:spcPct val="87000"/>
              </a:lnSpc>
              <a:spcBef>
                <a:spcPts val="500"/>
              </a:spcBef>
              <a:spcAft>
                <a:spcPts val="0"/>
              </a:spcAft>
              <a:buClr>
                <a:srgbClr val="3B812F"/>
              </a:buClr>
              <a:buSzPts val="1500"/>
              <a:buFont typeface="Noto Sans Symbols"/>
              <a:buNone/>
              <a:defRPr b="0" i="0" sz="2000" u="none" cap="none" strike="noStrike">
                <a:solidFill>
                  <a:srgbClr val="000000"/>
                </a:solidFill>
                <a:latin typeface="Arial"/>
                <a:ea typeface="Arial"/>
                <a:cs typeface="Arial"/>
                <a:sym typeface="Arial"/>
              </a:defRPr>
            </a:lvl5pPr>
            <a:lvl6pPr lvl="5" marR="0" rtl="0" algn="l">
              <a:lnSpc>
                <a:spcPct val="87000"/>
              </a:lnSpc>
              <a:spcBef>
                <a:spcPts val="500"/>
              </a:spcBef>
              <a:spcAft>
                <a:spcPts val="0"/>
              </a:spcAft>
              <a:buClr>
                <a:srgbClr val="3B812F"/>
              </a:buClr>
              <a:buSzPts val="1500"/>
              <a:buFont typeface="Noto Sans Symbols"/>
              <a:buNone/>
              <a:defRPr b="0" i="0" sz="2000" u="none" cap="none" strike="noStrike">
                <a:solidFill>
                  <a:srgbClr val="000000"/>
                </a:solidFill>
                <a:latin typeface="Arial"/>
                <a:ea typeface="Arial"/>
                <a:cs typeface="Arial"/>
                <a:sym typeface="Arial"/>
              </a:defRPr>
            </a:lvl6pPr>
            <a:lvl7pPr lvl="6" marR="0" rtl="0" algn="l">
              <a:lnSpc>
                <a:spcPct val="87000"/>
              </a:lnSpc>
              <a:spcBef>
                <a:spcPts val="500"/>
              </a:spcBef>
              <a:spcAft>
                <a:spcPts val="0"/>
              </a:spcAft>
              <a:buClr>
                <a:srgbClr val="3B812F"/>
              </a:buClr>
              <a:buSzPts val="1500"/>
              <a:buFont typeface="Noto Sans Symbols"/>
              <a:buNone/>
              <a:defRPr b="0" i="0" sz="2000" u="none" cap="none" strike="noStrike">
                <a:solidFill>
                  <a:srgbClr val="000000"/>
                </a:solidFill>
                <a:latin typeface="Arial"/>
                <a:ea typeface="Arial"/>
                <a:cs typeface="Arial"/>
                <a:sym typeface="Arial"/>
              </a:defRPr>
            </a:lvl7pPr>
            <a:lvl8pPr lvl="7" marR="0" rtl="0" algn="l">
              <a:lnSpc>
                <a:spcPct val="87000"/>
              </a:lnSpc>
              <a:spcBef>
                <a:spcPts val="500"/>
              </a:spcBef>
              <a:spcAft>
                <a:spcPts val="0"/>
              </a:spcAft>
              <a:buClr>
                <a:srgbClr val="3B812F"/>
              </a:buClr>
              <a:buSzPts val="1500"/>
              <a:buFont typeface="Noto Sans Symbols"/>
              <a:buNone/>
              <a:defRPr b="0" i="0" sz="2000" u="none" cap="none" strike="noStrike">
                <a:solidFill>
                  <a:srgbClr val="000000"/>
                </a:solidFill>
                <a:latin typeface="Arial"/>
                <a:ea typeface="Arial"/>
                <a:cs typeface="Arial"/>
                <a:sym typeface="Arial"/>
              </a:defRPr>
            </a:lvl8pPr>
            <a:lvl9pPr lvl="8" marR="0" rtl="0" algn="l">
              <a:lnSpc>
                <a:spcPct val="87000"/>
              </a:lnSpc>
              <a:spcBef>
                <a:spcPts val="500"/>
              </a:spcBef>
              <a:spcAft>
                <a:spcPts val="0"/>
              </a:spcAft>
              <a:buClr>
                <a:srgbClr val="3B812F"/>
              </a:buClr>
              <a:buSzPts val="1500"/>
              <a:buFont typeface="Noto Sans Symbols"/>
              <a:buNone/>
              <a:defRPr b="0" i="0" sz="2000" u="none" cap="none" strike="noStrike">
                <a:solidFill>
                  <a:srgbClr val="000000"/>
                </a:solidFill>
                <a:latin typeface="Arial"/>
                <a:ea typeface="Arial"/>
                <a:cs typeface="Arial"/>
                <a:sym typeface="Arial"/>
              </a:defRPr>
            </a:lvl9pPr>
          </a:lstStyle>
          <a:p/>
        </p:txBody>
      </p:sp>
      <p:sp>
        <p:nvSpPr>
          <p:cNvPr id="87" name="Google Shape;87;p36"/>
          <p:cNvSpPr txBox="1"/>
          <p:nvPr>
            <p:ph idx="1" type="body"/>
          </p:nvPr>
        </p:nvSpPr>
        <p:spPr>
          <a:xfrm>
            <a:off x="1792288" y="5367338"/>
            <a:ext cx="5486400" cy="804862"/>
          </a:xfrm>
          <a:prstGeom prst="rect">
            <a:avLst/>
          </a:prstGeom>
          <a:noFill/>
          <a:ln>
            <a:noFill/>
          </a:ln>
        </p:spPr>
        <p:txBody>
          <a:bodyPr anchorCtr="0" anchor="t" bIns="46800" lIns="90000" spcFirstLastPara="1" rIns="90000" wrap="square" tIns="46800">
            <a:noAutofit/>
          </a:bodyPr>
          <a:lstStyle>
            <a:lvl1pPr indent="-228600" lvl="0" marL="457200" algn="l">
              <a:lnSpc>
                <a:spcPct val="87000"/>
              </a:lnSpc>
              <a:spcBef>
                <a:spcPts val="750"/>
              </a:spcBef>
              <a:spcAft>
                <a:spcPts val="0"/>
              </a:spcAft>
              <a:buSzPts val="910"/>
              <a:buNone/>
              <a:defRPr sz="1400"/>
            </a:lvl1pPr>
            <a:lvl2pPr indent="-228600" lvl="1" marL="914400" algn="l">
              <a:lnSpc>
                <a:spcPct val="87000"/>
              </a:lnSpc>
              <a:spcBef>
                <a:spcPts val="650"/>
              </a:spcBef>
              <a:spcAft>
                <a:spcPts val="0"/>
              </a:spcAft>
              <a:buSzPts val="720"/>
              <a:buNone/>
              <a:defRPr sz="1200"/>
            </a:lvl2pPr>
            <a:lvl3pPr indent="-228600" lvl="2" marL="1371600" algn="l">
              <a:lnSpc>
                <a:spcPct val="87000"/>
              </a:lnSpc>
              <a:spcBef>
                <a:spcPts val="550"/>
              </a:spcBef>
              <a:spcAft>
                <a:spcPts val="0"/>
              </a:spcAft>
              <a:buSzPts val="650"/>
              <a:buNone/>
              <a:defRPr sz="1000"/>
            </a:lvl3pPr>
            <a:lvl4pPr indent="-228600" lvl="3" marL="1828800" algn="l">
              <a:lnSpc>
                <a:spcPct val="87000"/>
              </a:lnSpc>
              <a:spcBef>
                <a:spcPts val="500"/>
              </a:spcBef>
              <a:spcAft>
                <a:spcPts val="0"/>
              </a:spcAft>
              <a:buSzPts val="630"/>
              <a:buNone/>
              <a:defRPr sz="900"/>
            </a:lvl4pPr>
            <a:lvl5pPr indent="-228600" lvl="4" marL="2286000" algn="l">
              <a:lnSpc>
                <a:spcPct val="87000"/>
              </a:lnSpc>
              <a:spcBef>
                <a:spcPts val="500"/>
              </a:spcBef>
              <a:spcAft>
                <a:spcPts val="0"/>
              </a:spcAft>
              <a:buSzPts val="675"/>
              <a:buNone/>
              <a:defRPr sz="900"/>
            </a:lvl5pPr>
            <a:lvl6pPr indent="-228600" lvl="5" marL="2743200" algn="l">
              <a:lnSpc>
                <a:spcPct val="87000"/>
              </a:lnSpc>
              <a:spcBef>
                <a:spcPts val="500"/>
              </a:spcBef>
              <a:spcAft>
                <a:spcPts val="0"/>
              </a:spcAft>
              <a:buSzPts val="675"/>
              <a:buNone/>
              <a:defRPr sz="900"/>
            </a:lvl6pPr>
            <a:lvl7pPr indent="-228600" lvl="6" marL="3200400" algn="l">
              <a:lnSpc>
                <a:spcPct val="87000"/>
              </a:lnSpc>
              <a:spcBef>
                <a:spcPts val="500"/>
              </a:spcBef>
              <a:spcAft>
                <a:spcPts val="0"/>
              </a:spcAft>
              <a:buSzPts val="675"/>
              <a:buNone/>
              <a:defRPr sz="900"/>
            </a:lvl7pPr>
            <a:lvl8pPr indent="-228600" lvl="7" marL="3657600" algn="l">
              <a:lnSpc>
                <a:spcPct val="87000"/>
              </a:lnSpc>
              <a:spcBef>
                <a:spcPts val="500"/>
              </a:spcBef>
              <a:spcAft>
                <a:spcPts val="0"/>
              </a:spcAft>
              <a:buSzPts val="675"/>
              <a:buNone/>
              <a:defRPr sz="900"/>
            </a:lvl8pPr>
            <a:lvl9pPr indent="-228600" lvl="8" marL="4114800" algn="l">
              <a:lnSpc>
                <a:spcPct val="87000"/>
              </a:lnSpc>
              <a:spcBef>
                <a:spcPts val="500"/>
              </a:spcBef>
              <a:spcAft>
                <a:spcPts val="0"/>
              </a:spcAft>
              <a:buSzPts val="675"/>
              <a:buNone/>
              <a:defRPr sz="900"/>
            </a:lvl9pPr>
          </a:lstStyle>
          <a:p/>
        </p:txBody>
      </p:sp>
      <p:sp>
        <p:nvSpPr>
          <p:cNvPr id="88" name="Google Shape;88;p36"/>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6"/>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6"/>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1" name="Shape 91"/>
        <p:cNvGrpSpPr/>
        <p:nvPr/>
      </p:nvGrpSpPr>
      <p:grpSpPr>
        <a:xfrm>
          <a:off x="0" y="0"/>
          <a:ext cx="0" cy="0"/>
          <a:chOff x="0" y="0"/>
          <a:chExt cx="0" cy="0"/>
        </a:xfrm>
      </p:grpSpPr>
      <p:sp>
        <p:nvSpPr>
          <p:cNvPr id="92" name="Google Shape;92;p37"/>
          <p:cNvSpPr txBox="1"/>
          <p:nvPr>
            <p:ph type="title"/>
          </p:nvPr>
        </p:nvSpPr>
        <p:spPr>
          <a:xfrm>
            <a:off x="457200" y="273050"/>
            <a:ext cx="3008313" cy="11620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3" name="Google Shape;93;p37"/>
          <p:cNvSpPr txBox="1"/>
          <p:nvPr>
            <p:ph idx="1" type="body"/>
          </p:nvPr>
        </p:nvSpPr>
        <p:spPr>
          <a:xfrm>
            <a:off x="3575050" y="273050"/>
            <a:ext cx="5111750" cy="5853113"/>
          </a:xfrm>
          <a:prstGeom prst="rect">
            <a:avLst/>
          </a:prstGeom>
          <a:noFill/>
          <a:ln>
            <a:noFill/>
          </a:ln>
        </p:spPr>
        <p:txBody>
          <a:bodyPr anchorCtr="0" anchor="t" bIns="46800" lIns="90000" spcFirstLastPara="1" rIns="90000" wrap="square" tIns="46800">
            <a:noAutofit/>
          </a:bodyPr>
          <a:lstStyle>
            <a:lvl1pPr indent="-360680" lvl="0" marL="457200" algn="l">
              <a:lnSpc>
                <a:spcPct val="87000"/>
              </a:lnSpc>
              <a:spcBef>
                <a:spcPts val="750"/>
              </a:spcBef>
              <a:spcAft>
                <a:spcPts val="0"/>
              </a:spcAft>
              <a:buSzPts val="2080"/>
              <a:buChar char="■"/>
              <a:defRPr sz="3200"/>
            </a:lvl1pPr>
            <a:lvl2pPr indent="-335280" lvl="1" marL="914400" algn="l">
              <a:lnSpc>
                <a:spcPct val="87000"/>
              </a:lnSpc>
              <a:spcBef>
                <a:spcPts val="650"/>
              </a:spcBef>
              <a:spcAft>
                <a:spcPts val="0"/>
              </a:spcAft>
              <a:buSzPts val="1680"/>
              <a:buChar char="❑"/>
              <a:defRPr sz="2800"/>
            </a:lvl2pPr>
            <a:lvl3pPr indent="-327660" lvl="2" marL="1371600" algn="l">
              <a:lnSpc>
                <a:spcPct val="87000"/>
              </a:lnSpc>
              <a:spcBef>
                <a:spcPts val="550"/>
              </a:spcBef>
              <a:spcAft>
                <a:spcPts val="0"/>
              </a:spcAft>
              <a:buSzPts val="1560"/>
              <a:buChar char="■"/>
              <a:defRPr sz="2400"/>
            </a:lvl3pPr>
            <a:lvl4pPr indent="-317500" lvl="3" marL="1828800" algn="l">
              <a:lnSpc>
                <a:spcPct val="87000"/>
              </a:lnSpc>
              <a:spcBef>
                <a:spcPts val="500"/>
              </a:spcBef>
              <a:spcAft>
                <a:spcPts val="0"/>
              </a:spcAft>
              <a:buSzPts val="1400"/>
              <a:buChar char="❑"/>
              <a:defRPr sz="2000"/>
            </a:lvl4pPr>
            <a:lvl5pPr indent="-323850" lvl="4" marL="2286000" algn="l">
              <a:lnSpc>
                <a:spcPct val="87000"/>
              </a:lnSpc>
              <a:spcBef>
                <a:spcPts val="500"/>
              </a:spcBef>
              <a:spcAft>
                <a:spcPts val="0"/>
              </a:spcAft>
              <a:buSzPts val="1500"/>
              <a:buChar char="▪"/>
              <a:defRPr sz="2000"/>
            </a:lvl5pPr>
            <a:lvl6pPr indent="-323850" lvl="5" marL="2743200" algn="l">
              <a:lnSpc>
                <a:spcPct val="87000"/>
              </a:lnSpc>
              <a:spcBef>
                <a:spcPts val="500"/>
              </a:spcBef>
              <a:spcAft>
                <a:spcPts val="0"/>
              </a:spcAft>
              <a:buSzPts val="1500"/>
              <a:buChar char="▪"/>
              <a:defRPr sz="2000"/>
            </a:lvl6pPr>
            <a:lvl7pPr indent="-323850" lvl="6" marL="3200400" algn="l">
              <a:lnSpc>
                <a:spcPct val="87000"/>
              </a:lnSpc>
              <a:spcBef>
                <a:spcPts val="500"/>
              </a:spcBef>
              <a:spcAft>
                <a:spcPts val="0"/>
              </a:spcAft>
              <a:buSzPts val="1500"/>
              <a:buChar char="▪"/>
              <a:defRPr sz="2000"/>
            </a:lvl7pPr>
            <a:lvl8pPr indent="-323850" lvl="7" marL="3657600" algn="l">
              <a:lnSpc>
                <a:spcPct val="87000"/>
              </a:lnSpc>
              <a:spcBef>
                <a:spcPts val="500"/>
              </a:spcBef>
              <a:spcAft>
                <a:spcPts val="0"/>
              </a:spcAft>
              <a:buSzPts val="1500"/>
              <a:buChar char="▪"/>
              <a:defRPr sz="2000"/>
            </a:lvl8pPr>
            <a:lvl9pPr indent="-323850" lvl="8" marL="4114800" algn="l">
              <a:lnSpc>
                <a:spcPct val="87000"/>
              </a:lnSpc>
              <a:spcBef>
                <a:spcPts val="500"/>
              </a:spcBef>
              <a:spcAft>
                <a:spcPts val="0"/>
              </a:spcAft>
              <a:buSzPts val="1500"/>
              <a:buChar char="▪"/>
              <a:defRPr sz="2000"/>
            </a:lvl9pPr>
          </a:lstStyle>
          <a:p/>
        </p:txBody>
      </p:sp>
      <p:sp>
        <p:nvSpPr>
          <p:cNvPr id="94" name="Google Shape;94;p37"/>
          <p:cNvSpPr txBox="1"/>
          <p:nvPr>
            <p:ph idx="2" type="body"/>
          </p:nvPr>
        </p:nvSpPr>
        <p:spPr>
          <a:xfrm>
            <a:off x="457200" y="1435100"/>
            <a:ext cx="3008313" cy="4691063"/>
          </a:xfrm>
          <a:prstGeom prst="rect">
            <a:avLst/>
          </a:prstGeom>
          <a:noFill/>
          <a:ln>
            <a:noFill/>
          </a:ln>
        </p:spPr>
        <p:txBody>
          <a:bodyPr anchorCtr="0" anchor="t" bIns="46800" lIns="90000" spcFirstLastPara="1" rIns="90000" wrap="square" tIns="46800">
            <a:noAutofit/>
          </a:bodyPr>
          <a:lstStyle>
            <a:lvl1pPr indent="-228600" lvl="0" marL="457200" algn="l">
              <a:lnSpc>
                <a:spcPct val="87000"/>
              </a:lnSpc>
              <a:spcBef>
                <a:spcPts val="750"/>
              </a:spcBef>
              <a:spcAft>
                <a:spcPts val="0"/>
              </a:spcAft>
              <a:buSzPts val="910"/>
              <a:buNone/>
              <a:defRPr sz="1400"/>
            </a:lvl1pPr>
            <a:lvl2pPr indent="-228600" lvl="1" marL="914400" algn="l">
              <a:lnSpc>
                <a:spcPct val="87000"/>
              </a:lnSpc>
              <a:spcBef>
                <a:spcPts val="650"/>
              </a:spcBef>
              <a:spcAft>
                <a:spcPts val="0"/>
              </a:spcAft>
              <a:buSzPts val="720"/>
              <a:buNone/>
              <a:defRPr sz="1200"/>
            </a:lvl2pPr>
            <a:lvl3pPr indent="-228600" lvl="2" marL="1371600" algn="l">
              <a:lnSpc>
                <a:spcPct val="87000"/>
              </a:lnSpc>
              <a:spcBef>
                <a:spcPts val="550"/>
              </a:spcBef>
              <a:spcAft>
                <a:spcPts val="0"/>
              </a:spcAft>
              <a:buSzPts val="650"/>
              <a:buNone/>
              <a:defRPr sz="1000"/>
            </a:lvl3pPr>
            <a:lvl4pPr indent="-228600" lvl="3" marL="1828800" algn="l">
              <a:lnSpc>
                <a:spcPct val="87000"/>
              </a:lnSpc>
              <a:spcBef>
                <a:spcPts val="500"/>
              </a:spcBef>
              <a:spcAft>
                <a:spcPts val="0"/>
              </a:spcAft>
              <a:buSzPts val="630"/>
              <a:buNone/>
              <a:defRPr sz="900"/>
            </a:lvl4pPr>
            <a:lvl5pPr indent="-228600" lvl="4" marL="2286000" algn="l">
              <a:lnSpc>
                <a:spcPct val="87000"/>
              </a:lnSpc>
              <a:spcBef>
                <a:spcPts val="500"/>
              </a:spcBef>
              <a:spcAft>
                <a:spcPts val="0"/>
              </a:spcAft>
              <a:buSzPts val="675"/>
              <a:buNone/>
              <a:defRPr sz="900"/>
            </a:lvl5pPr>
            <a:lvl6pPr indent="-228600" lvl="5" marL="2743200" algn="l">
              <a:lnSpc>
                <a:spcPct val="87000"/>
              </a:lnSpc>
              <a:spcBef>
                <a:spcPts val="500"/>
              </a:spcBef>
              <a:spcAft>
                <a:spcPts val="0"/>
              </a:spcAft>
              <a:buSzPts val="675"/>
              <a:buNone/>
              <a:defRPr sz="900"/>
            </a:lvl6pPr>
            <a:lvl7pPr indent="-228600" lvl="6" marL="3200400" algn="l">
              <a:lnSpc>
                <a:spcPct val="87000"/>
              </a:lnSpc>
              <a:spcBef>
                <a:spcPts val="500"/>
              </a:spcBef>
              <a:spcAft>
                <a:spcPts val="0"/>
              </a:spcAft>
              <a:buSzPts val="675"/>
              <a:buNone/>
              <a:defRPr sz="900"/>
            </a:lvl7pPr>
            <a:lvl8pPr indent="-228600" lvl="7" marL="3657600" algn="l">
              <a:lnSpc>
                <a:spcPct val="87000"/>
              </a:lnSpc>
              <a:spcBef>
                <a:spcPts val="500"/>
              </a:spcBef>
              <a:spcAft>
                <a:spcPts val="0"/>
              </a:spcAft>
              <a:buSzPts val="675"/>
              <a:buNone/>
              <a:defRPr sz="900"/>
            </a:lvl8pPr>
            <a:lvl9pPr indent="-228600" lvl="8" marL="4114800" algn="l">
              <a:lnSpc>
                <a:spcPct val="87000"/>
              </a:lnSpc>
              <a:spcBef>
                <a:spcPts val="500"/>
              </a:spcBef>
              <a:spcAft>
                <a:spcPts val="0"/>
              </a:spcAft>
              <a:buSzPts val="675"/>
              <a:buNone/>
              <a:defRPr sz="900"/>
            </a:lvl9pPr>
          </a:lstStyle>
          <a:p/>
        </p:txBody>
      </p:sp>
      <p:sp>
        <p:nvSpPr>
          <p:cNvPr id="95" name="Google Shape;95;p37"/>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7"/>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7"/>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38"/>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8"/>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8"/>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2" name="Shape 102"/>
        <p:cNvGrpSpPr/>
        <p:nvPr/>
      </p:nvGrpSpPr>
      <p:grpSpPr>
        <a:xfrm>
          <a:off x="0" y="0"/>
          <a:ext cx="0" cy="0"/>
          <a:chOff x="0" y="0"/>
          <a:chExt cx="0" cy="0"/>
        </a:xfrm>
      </p:grpSpPr>
      <p:sp>
        <p:nvSpPr>
          <p:cNvPr id="103" name="Google Shape;103;p39"/>
          <p:cNvSpPr txBox="1"/>
          <p:nvPr>
            <p:ph type="title"/>
          </p:nvPr>
        </p:nvSpPr>
        <p:spPr>
          <a:xfrm>
            <a:off x="457200" y="277812"/>
            <a:ext cx="8226425" cy="1136650"/>
          </a:xfrm>
          <a:prstGeom prst="rect">
            <a:avLst/>
          </a:prstGeom>
          <a:noFill/>
          <a:ln>
            <a:noFill/>
          </a:ln>
        </p:spPr>
        <p:txBody>
          <a:bodyPr anchorCtr="0" anchor="t"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4" name="Google Shape;104;p39"/>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9"/>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9"/>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7" name="Shape 107"/>
        <p:cNvGrpSpPr/>
        <p:nvPr/>
      </p:nvGrpSpPr>
      <p:grpSpPr>
        <a:xfrm>
          <a:off x="0" y="0"/>
          <a:ext cx="0" cy="0"/>
          <a:chOff x="0" y="0"/>
          <a:chExt cx="0" cy="0"/>
        </a:xfrm>
      </p:grpSpPr>
      <p:sp>
        <p:nvSpPr>
          <p:cNvPr id="108" name="Google Shape;108;p40"/>
          <p:cNvSpPr txBox="1"/>
          <p:nvPr>
            <p:ph type="title"/>
          </p:nvPr>
        </p:nvSpPr>
        <p:spPr>
          <a:xfrm>
            <a:off x="457200" y="274638"/>
            <a:ext cx="8229600" cy="1143000"/>
          </a:xfrm>
          <a:prstGeom prst="rect">
            <a:avLst/>
          </a:prstGeom>
          <a:noFill/>
          <a:ln>
            <a:noFill/>
          </a:ln>
        </p:spPr>
        <p:txBody>
          <a:bodyPr anchorCtr="0" anchor="t"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9" name="Google Shape;109;p40"/>
          <p:cNvSpPr txBox="1"/>
          <p:nvPr>
            <p:ph idx="1" type="body"/>
          </p:nvPr>
        </p:nvSpPr>
        <p:spPr>
          <a:xfrm>
            <a:off x="457200" y="1535113"/>
            <a:ext cx="4040188" cy="639762"/>
          </a:xfrm>
          <a:prstGeom prst="rect">
            <a:avLst/>
          </a:prstGeom>
          <a:noFill/>
          <a:ln>
            <a:noFill/>
          </a:ln>
        </p:spPr>
        <p:txBody>
          <a:bodyPr anchorCtr="0" anchor="b" bIns="46800" lIns="90000" spcFirstLastPara="1" rIns="90000" wrap="square" tIns="46800">
            <a:noAutofit/>
          </a:bodyPr>
          <a:lstStyle>
            <a:lvl1pPr indent="-228600" lvl="0" marL="457200" algn="l">
              <a:lnSpc>
                <a:spcPct val="87000"/>
              </a:lnSpc>
              <a:spcBef>
                <a:spcPts val="750"/>
              </a:spcBef>
              <a:spcAft>
                <a:spcPts val="0"/>
              </a:spcAft>
              <a:buSzPts val="1560"/>
              <a:buNone/>
              <a:defRPr b="1" sz="2400"/>
            </a:lvl1pPr>
            <a:lvl2pPr indent="-228600" lvl="1" marL="914400" algn="l">
              <a:lnSpc>
                <a:spcPct val="87000"/>
              </a:lnSpc>
              <a:spcBef>
                <a:spcPts val="650"/>
              </a:spcBef>
              <a:spcAft>
                <a:spcPts val="0"/>
              </a:spcAft>
              <a:buSzPts val="1200"/>
              <a:buNone/>
              <a:defRPr b="1" sz="2000"/>
            </a:lvl2pPr>
            <a:lvl3pPr indent="-228600" lvl="2" marL="1371600" algn="l">
              <a:lnSpc>
                <a:spcPct val="87000"/>
              </a:lnSpc>
              <a:spcBef>
                <a:spcPts val="550"/>
              </a:spcBef>
              <a:spcAft>
                <a:spcPts val="0"/>
              </a:spcAft>
              <a:buSzPts val="1170"/>
              <a:buNone/>
              <a:defRPr b="1" sz="1800"/>
            </a:lvl3pPr>
            <a:lvl4pPr indent="-228600" lvl="3" marL="1828800" algn="l">
              <a:lnSpc>
                <a:spcPct val="87000"/>
              </a:lnSpc>
              <a:spcBef>
                <a:spcPts val="500"/>
              </a:spcBef>
              <a:spcAft>
                <a:spcPts val="0"/>
              </a:spcAft>
              <a:buSzPts val="1120"/>
              <a:buNone/>
              <a:defRPr b="1" sz="1600"/>
            </a:lvl4pPr>
            <a:lvl5pPr indent="-228600" lvl="4" marL="2286000" algn="l">
              <a:lnSpc>
                <a:spcPct val="87000"/>
              </a:lnSpc>
              <a:spcBef>
                <a:spcPts val="500"/>
              </a:spcBef>
              <a:spcAft>
                <a:spcPts val="0"/>
              </a:spcAft>
              <a:buSzPts val="1200"/>
              <a:buNone/>
              <a:defRPr b="1" sz="1600"/>
            </a:lvl5pPr>
            <a:lvl6pPr indent="-228600" lvl="5" marL="2743200" algn="l">
              <a:lnSpc>
                <a:spcPct val="87000"/>
              </a:lnSpc>
              <a:spcBef>
                <a:spcPts val="500"/>
              </a:spcBef>
              <a:spcAft>
                <a:spcPts val="0"/>
              </a:spcAft>
              <a:buSzPts val="1200"/>
              <a:buNone/>
              <a:defRPr b="1" sz="1600"/>
            </a:lvl6pPr>
            <a:lvl7pPr indent="-228600" lvl="6" marL="3200400" algn="l">
              <a:lnSpc>
                <a:spcPct val="87000"/>
              </a:lnSpc>
              <a:spcBef>
                <a:spcPts val="500"/>
              </a:spcBef>
              <a:spcAft>
                <a:spcPts val="0"/>
              </a:spcAft>
              <a:buSzPts val="1200"/>
              <a:buNone/>
              <a:defRPr b="1" sz="1600"/>
            </a:lvl7pPr>
            <a:lvl8pPr indent="-228600" lvl="7" marL="3657600" algn="l">
              <a:lnSpc>
                <a:spcPct val="87000"/>
              </a:lnSpc>
              <a:spcBef>
                <a:spcPts val="500"/>
              </a:spcBef>
              <a:spcAft>
                <a:spcPts val="0"/>
              </a:spcAft>
              <a:buSzPts val="1200"/>
              <a:buNone/>
              <a:defRPr b="1" sz="1600"/>
            </a:lvl8pPr>
            <a:lvl9pPr indent="-228600" lvl="8" marL="4114800" algn="l">
              <a:lnSpc>
                <a:spcPct val="87000"/>
              </a:lnSpc>
              <a:spcBef>
                <a:spcPts val="500"/>
              </a:spcBef>
              <a:spcAft>
                <a:spcPts val="0"/>
              </a:spcAft>
              <a:buSzPts val="1200"/>
              <a:buNone/>
              <a:defRPr b="1" sz="1600"/>
            </a:lvl9pPr>
          </a:lstStyle>
          <a:p/>
        </p:txBody>
      </p:sp>
      <p:sp>
        <p:nvSpPr>
          <p:cNvPr id="110" name="Google Shape;110;p40"/>
          <p:cNvSpPr txBox="1"/>
          <p:nvPr>
            <p:ph idx="2" type="body"/>
          </p:nvPr>
        </p:nvSpPr>
        <p:spPr>
          <a:xfrm>
            <a:off x="457200" y="2174875"/>
            <a:ext cx="4040188" cy="3951288"/>
          </a:xfrm>
          <a:prstGeom prst="rect">
            <a:avLst/>
          </a:prstGeom>
          <a:noFill/>
          <a:ln>
            <a:noFill/>
          </a:ln>
        </p:spPr>
        <p:txBody>
          <a:bodyPr anchorCtr="0" anchor="t" bIns="46800" lIns="90000" spcFirstLastPara="1" rIns="90000" wrap="square" tIns="46800">
            <a:noAutofit/>
          </a:bodyPr>
          <a:lstStyle>
            <a:lvl1pPr indent="-327660" lvl="0" marL="457200" algn="l">
              <a:lnSpc>
                <a:spcPct val="87000"/>
              </a:lnSpc>
              <a:spcBef>
                <a:spcPts val="750"/>
              </a:spcBef>
              <a:spcAft>
                <a:spcPts val="0"/>
              </a:spcAft>
              <a:buSzPts val="1560"/>
              <a:buChar char="■"/>
              <a:defRPr sz="2400"/>
            </a:lvl1pPr>
            <a:lvl2pPr indent="-304800" lvl="1" marL="914400" algn="l">
              <a:lnSpc>
                <a:spcPct val="87000"/>
              </a:lnSpc>
              <a:spcBef>
                <a:spcPts val="650"/>
              </a:spcBef>
              <a:spcAft>
                <a:spcPts val="0"/>
              </a:spcAft>
              <a:buSzPts val="1200"/>
              <a:buChar char="❑"/>
              <a:defRPr sz="2000"/>
            </a:lvl2pPr>
            <a:lvl3pPr indent="-302894" lvl="2" marL="1371600" algn="l">
              <a:lnSpc>
                <a:spcPct val="87000"/>
              </a:lnSpc>
              <a:spcBef>
                <a:spcPts val="550"/>
              </a:spcBef>
              <a:spcAft>
                <a:spcPts val="0"/>
              </a:spcAft>
              <a:buSzPts val="1170"/>
              <a:buChar char="■"/>
              <a:defRPr sz="1800"/>
            </a:lvl3pPr>
            <a:lvl4pPr indent="-299719" lvl="3" marL="1828800" algn="l">
              <a:lnSpc>
                <a:spcPct val="87000"/>
              </a:lnSpc>
              <a:spcBef>
                <a:spcPts val="500"/>
              </a:spcBef>
              <a:spcAft>
                <a:spcPts val="0"/>
              </a:spcAft>
              <a:buSzPts val="1120"/>
              <a:buChar char="❑"/>
              <a:defRPr sz="1600"/>
            </a:lvl4pPr>
            <a:lvl5pPr indent="-304800" lvl="4" marL="2286000" algn="l">
              <a:lnSpc>
                <a:spcPct val="87000"/>
              </a:lnSpc>
              <a:spcBef>
                <a:spcPts val="500"/>
              </a:spcBef>
              <a:spcAft>
                <a:spcPts val="0"/>
              </a:spcAft>
              <a:buSzPts val="1200"/>
              <a:buChar char="▪"/>
              <a:defRPr sz="1600"/>
            </a:lvl5pPr>
            <a:lvl6pPr indent="-304800" lvl="5" marL="2743200" algn="l">
              <a:lnSpc>
                <a:spcPct val="87000"/>
              </a:lnSpc>
              <a:spcBef>
                <a:spcPts val="500"/>
              </a:spcBef>
              <a:spcAft>
                <a:spcPts val="0"/>
              </a:spcAft>
              <a:buSzPts val="1200"/>
              <a:buChar char="▪"/>
              <a:defRPr sz="1600"/>
            </a:lvl6pPr>
            <a:lvl7pPr indent="-304800" lvl="6" marL="3200400" algn="l">
              <a:lnSpc>
                <a:spcPct val="87000"/>
              </a:lnSpc>
              <a:spcBef>
                <a:spcPts val="500"/>
              </a:spcBef>
              <a:spcAft>
                <a:spcPts val="0"/>
              </a:spcAft>
              <a:buSzPts val="1200"/>
              <a:buChar char="▪"/>
              <a:defRPr sz="1600"/>
            </a:lvl7pPr>
            <a:lvl8pPr indent="-304800" lvl="7" marL="3657600" algn="l">
              <a:lnSpc>
                <a:spcPct val="87000"/>
              </a:lnSpc>
              <a:spcBef>
                <a:spcPts val="500"/>
              </a:spcBef>
              <a:spcAft>
                <a:spcPts val="0"/>
              </a:spcAft>
              <a:buSzPts val="1200"/>
              <a:buChar char="▪"/>
              <a:defRPr sz="1600"/>
            </a:lvl8pPr>
            <a:lvl9pPr indent="-304800" lvl="8" marL="4114800" algn="l">
              <a:lnSpc>
                <a:spcPct val="87000"/>
              </a:lnSpc>
              <a:spcBef>
                <a:spcPts val="500"/>
              </a:spcBef>
              <a:spcAft>
                <a:spcPts val="0"/>
              </a:spcAft>
              <a:buSzPts val="1200"/>
              <a:buChar char="▪"/>
              <a:defRPr sz="1600"/>
            </a:lvl9pPr>
          </a:lstStyle>
          <a:p/>
        </p:txBody>
      </p:sp>
      <p:sp>
        <p:nvSpPr>
          <p:cNvPr id="111" name="Google Shape;111;p40"/>
          <p:cNvSpPr txBox="1"/>
          <p:nvPr>
            <p:ph idx="3" type="body"/>
          </p:nvPr>
        </p:nvSpPr>
        <p:spPr>
          <a:xfrm>
            <a:off x="4645025" y="1535113"/>
            <a:ext cx="4041775" cy="639762"/>
          </a:xfrm>
          <a:prstGeom prst="rect">
            <a:avLst/>
          </a:prstGeom>
          <a:noFill/>
          <a:ln>
            <a:noFill/>
          </a:ln>
        </p:spPr>
        <p:txBody>
          <a:bodyPr anchorCtr="0" anchor="b" bIns="46800" lIns="90000" spcFirstLastPara="1" rIns="90000" wrap="square" tIns="46800">
            <a:noAutofit/>
          </a:bodyPr>
          <a:lstStyle>
            <a:lvl1pPr indent="-228600" lvl="0" marL="457200" algn="l">
              <a:lnSpc>
                <a:spcPct val="87000"/>
              </a:lnSpc>
              <a:spcBef>
                <a:spcPts val="750"/>
              </a:spcBef>
              <a:spcAft>
                <a:spcPts val="0"/>
              </a:spcAft>
              <a:buSzPts val="1560"/>
              <a:buNone/>
              <a:defRPr b="1" sz="2400"/>
            </a:lvl1pPr>
            <a:lvl2pPr indent="-228600" lvl="1" marL="914400" algn="l">
              <a:lnSpc>
                <a:spcPct val="87000"/>
              </a:lnSpc>
              <a:spcBef>
                <a:spcPts val="650"/>
              </a:spcBef>
              <a:spcAft>
                <a:spcPts val="0"/>
              </a:spcAft>
              <a:buSzPts val="1200"/>
              <a:buNone/>
              <a:defRPr b="1" sz="2000"/>
            </a:lvl2pPr>
            <a:lvl3pPr indent="-228600" lvl="2" marL="1371600" algn="l">
              <a:lnSpc>
                <a:spcPct val="87000"/>
              </a:lnSpc>
              <a:spcBef>
                <a:spcPts val="550"/>
              </a:spcBef>
              <a:spcAft>
                <a:spcPts val="0"/>
              </a:spcAft>
              <a:buSzPts val="1170"/>
              <a:buNone/>
              <a:defRPr b="1" sz="1800"/>
            </a:lvl3pPr>
            <a:lvl4pPr indent="-228600" lvl="3" marL="1828800" algn="l">
              <a:lnSpc>
                <a:spcPct val="87000"/>
              </a:lnSpc>
              <a:spcBef>
                <a:spcPts val="500"/>
              </a:spcBef>
              <a:spcAft>
                <a:spcPts val="0"/>
              </a:spcAft>
              <a:buSzPts val="1120"/>
              <a:buNone/>
              <a:defRPr b="1" sz="1600"/>
            </a:lvl4pPr>
            <a:lvl5pPr indent="-228600" lvl="4" marL="2286000" algn="l">
              <a:lnSpc>
                <a:spcPct val="87000"/>
              </a:lnSpc>
              <a:spcBef>
                <a:spcPts val="500"/>
              </a:spcBef>
              <a:spcAft>
                <a:spcPts val="0"/>
              </a:spcAft>
              <a:buSzPts val="1200"/>
              <a:buNone/>
              <a:defRPr b="1" sz="1600"/>
            </a:lvl5pPr>
            <a:lvl6pPr indent="-228600" lvl="5" marL="2743200" algn="l">
              <a:lnSpc>
                <a:spcPct val="87000"/>
              </a:lnSpc>
              <a:spcBef>
                <a:spcPts val="500"/>
              </a:spcBef>
              <a:spcAft>
                <a:spcPts val="0"/>
              </a:spcAft>
              <a:buSzPts val="1200"/>
              <a:buNone/>
              <a:defRPr b="1" sz="1600"/>
            </a:lvl6pPr>
            <a:lvl7pPr indent="-228600" lvl="6" marL="3200400" algn="l">
              <a:lnSpc>
                <a:spcPct val="87000"/>
              </a:lnSpc>
              <a:spcBef>
                <a:spcPts val="500"/>
              </a:spcBef>
              <a:spcAft>
                <a:spcPts val="0"/>
              </a:spcAft>
              <a:buSzPts val="1200"/>
              <a:buNone/>
              <a:defRPr b="1" sz="1600"/>
            </a:lvl7pPr>
            <a:lvl8pPr indent="-228600" lvl="7" marL="3657600" algn="l">
              <a:lnSpc>
                <a:spcPct val="87000"/>
              </a:lnSpc>
              <a:spcBef>
                <a:spcPts val="500"/>
              </a:spcBef>
              <a:spcAft>
                <a:spcPts val="0"/>
              </a:spcAft>
              <a:buSzPts val="1200"/>
              <a:buNone/>
              <a:defRPr b="1" sz="1600"/>
            </a:lvl8pPr>
            <a:lvl9pPr indent="-228600" lvl="8" marL="4114800" algn="l">
              <a:lnSpc>
                <a:spcPct val="87000"/>
              </a:lnSpc>
              <a:spcBef>
                <a:spcPts val="500"/>
              </a:spcBef>
              <a:spcAft>
                <a:spcPts val="0"/>
              </a:spcAft>
              <a:buSzPts val="1200"/>
              <a:buNone/>
              <a:defRPr b="1" sz="1600"/>
            </a:lvl9pPr>
          </a:lstStyle>
          <a:p/>
        </p:txBody>
      </p:sp>
      <p:sp>
        <p:nvSpPr>
          <p:cNvPr id="112" name="Google Shape;112;p40"/>
          <p:cNvSpPr txBox="1"/>
          <p:nvPr>
            <p:ph idx="4" type="body"/>
          </p:nvPr>
        </p:nvSpPr>
        <p:spPr>
          <a:xfrm>
            <a:off x="4645025" y="2174875"/>
            <a:ext cx="4041775" cy="3951288"/>
          </a:xfrm>
          <a:prstGeom prst="rect">
            <a:avLst/>
          </a:prstGeom>
          <a:noFill/>
          <a:ln>
            <a:noFill/>
          </a:ln>
        </p:spPr>
        <p:txBody>
          <a:bodyPr anchorCtr="0" anchor="t" bIns="46800" lIns="90000" spcFirstLastPara="1" rIns="90000" wrap="square" tIns="46800">
            <a:noAutofit/>
          </a:bodyPr>
          <a:lstStyle>
            <a:lvl1pPr indent="-327660" lvl="0" marL="457200" algn="l">
              <a:lnSpc>
                <a:spcPct val="87000"/>
              </a:lnSpc>
              <a:spcBef>
                <a:spcPts val="750"/>
              </a:spcBef>
              <a:spcAft>
                <a:spcPts val="0"/>
              </a:spcAft>
              <a:buSzPts val="1560"/>
              <a:buChar char="■"/>
              <a:defRPr sz="2400"/>
            </a:lvl1pPr>
            <a:lvl2pPr indent="-304800" lvl="1" marL="914400" algn="l">
              <a:lnSpc>
                <a:spcPct val="87000"/>
              </a:lnSpc>
              <a:spcBef>
                <a:spcPts val="650"/>
              </a:spcBef>
              <a:spcAft>
                <a:spcPts val="0"/>
              </a:spcAft>
              <a:buSzPts val="1200"/>
              <a:buChar char="❑"/>
              <a:defRPr sz="2000"/>
            </a:lvl2pPr>
            <a:lvl3pPr indent="-302894" lvl="2" marL="1371600" algn="l">
              <a:lnSpc>
                <a:spcPct val="87000"/>
              </a:lnSpc>
              <a:spcBef>
                <a:spcPts val="550"/>
              </a:spcBef>
              <a:spcAft>
                <a:spcPts val="0"/>
              </a:spcAft>
              <a:buSzPts val="1170"/>
              <a:buChar char="■"/>
              <a:defRPr sz="1800"/>
            </a:lvl3pPr>
            <a:lvl4pPr indent="-299719" lvl="3" marL="1828800" algn="l">
              <a:lnSpc>
                <a:spcPct val="87000"/>
              </a:lnSpc>
              <a:spcBef>
                <a:spcPts val="500"/>
              </a:spcBef>
              <a:spcAft>
                <a:spcPts val="0"/>
              </a:spcAft>
              <a:buSzPts val="1120"/>
              <a:buChar char="❑"/>
              <a:defRPr sz="1600"/>
            </a:lvl4pPr>
            <a:lvl5pPr indent="-304800" lvl="4" marL="2286000" algn="l">
              <a:lnSpc>
                <a:spcPct val="87000"/>
              </a:lnSpc>
              <a:spcBef>
                <a:spcPts val="500"/>
              </a:spcBef>
              <a:spcAft>
                <a:spcPts val="0"/>
              </a:spcAft>
              <a:buSzPts val="1200"/>
              <a:buChar char="▪"/>
              <a:defRPr sz="1600"/>
            </a:lvl5pPr>
            <a:lvl6pPr indent="-304800" lvl="5" marL="2743200" algn="l">
              <a:lnSpc>
                <a:spcPct val="87000"/>
              </a:lnSpc>
              <a:spcBef>
                <a:spcPts val="500"/>
              </a:spcBef>
              <a:spcAft>
                <a:spcPts val="0"/>
              </a:spcAft>
              <a:buSzPts val="1200"/>
              <a:buChar char="▪"/>
              <a:defRPr sz="1600"/>
            </a:lvl6pPr>
            <a:lvl7pPr indent="-304800" lvl="6" marL="3200400" algn="l">
              <a:lnSpc>
                <a:spcPct val="87000"/>
              </a:lnSpc>
              <a:spcBef>
                <a:spcPts val="500"/>
              </a:spcBef>
              <a:spcAft>
                <a:spcPts val="0"/>
              </a:spcAft>
              <a:buSzPts val="1200"/>
              <a:buChar char="▪"/>
              <a:defRPr sz="1600"/>
            </a:lvl7pPr>
            <a:lvl8pPr indent="-304800" lvl="7" marL="3657600" algn="l">
              <a:lnSpc>
                <a:spcPct val="87000"/>
              </a:lnSpc>
              <a:spcBef>
                <a:spcPts val="500"/>
              </a:spcBef>
              <a:spcAft>
                <a:spcPts val="0"/>
              </a:spcAft>
              <a:buSzPts val="1200"/>
              <a:buChar char="▪"/>
              <a:defRPr sz="1600"/>
            </a:lvl8pPr>
            <a:lvl9pPr indent="-304800" lvl="8" marL="4114800" algn="l">
              <a:lnSpc>
                <a:spcPct val="87000"/>
              </a:lnSpc>
              <a:spcBef>
                <a:spcPts val="500"/>
              </a:spcBef>
              <a:spcAft>
                <a:spcPts val="0"/>
              </a:spcAft>
              <a:buSzPts val="1200"/>
              <a:buChar char="▪"/>
              <a:defRPr sz="1600"/>
            </a:lvl9pPr>
          </a:lstStyle>
          <a:p/>
        </p:txBody>
      </p:sp>
      <p:sp>
        <p:nvSpPr>
          <p:cNvPr id="113" name="Google Shape;113;p40"/>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0"/>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0"/>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6" name="Shape 116"/>
        <p:cNvGrpSpPr/>
        <p:nvPr/>
      </p:nvGrpSpPr>
      <p:grpSpPr>
        <a:xfrm>
          <a:off x="0" y="0"/>
          <a:ext cx="0" cy="0"/>
          <a:chOff x="0" y="0"/>
          <a:chExt cx="0" cy="0"/>
        </a:xfrm>
      </p:grpSpPr>
      <p:sp>
        <p:nvSpPr>
          <p:cNvPr id="117" name="Google Shape;117;p41"/>
          <p:cNvSpPr txBox="1"/>
          <p:nvPr>
            <p:ph type="title"/>
          </p:nvPr>
        </p:nvSpPr>
        <p:spPr>
          <a:xfrm>
            <a:off x="457200" y="277812"/>
            <a:ext cx="8226425" cy="1136650"/>
          </a:xfrm>
          <a:prstGeom prst="rect">
            <a:avLst/>
          </a:prstGeom>
          <a:noFill/>
          <a:ln>
            <a:noFill/>
          </a:ln>
        </p:spPr>
        <p:txBody>
          <a:bodyPr anchorCtr="0" anchor="t"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8" name="Google Shape;118;p41"/>
          <p:cNvSpPr txBox="1"/>
          <p:nvPr>
            <p:ph idx="1" type="body"/>
          </p:nvPr>
        </p:nvSpPr>
        <p:spPr>
          <a:xfrm>
            <a:off x="457200" y="1600200"/>
            <a:ext cx="4037013" cy="4527550"/>
          </a:xfrm>
          <a:prstGeom prst="rect">
            <a:avLst/>
          </a:prstGeom>
          <a:noFill/>
          <a:ln>
            <a:noFill/>
          </a:ln>
        </p:spPr>
        <p:txBody>
          <a:bodyPr anchorCtr="0" anchor="t" bIns="46800" lIns="90000" spcFirstLastPara="1" rIns="90000" wrap="square" tIns="46800">
            <a:noAutofit/>
          </a:bodyPr>
          <a:lstStyle>
            <a:lvl1pPr indent="-344170" lvl="0" marL="457200" algn="l">
              <a:lnSpc>
                <a:spcPct val="87000"/>
              </a:lnSpc>
              <a:spcBef>
                <a:spcPts val="750"/>
              </a:spcBef>
              <a:spcAft>
                <a:spcPts val="0"/>
              </a:spcAft>
              <a:buSzPts val="1820"/>
              <a:buChar char="■"/>
              <a:defRPr sz="2800"/>
            </a:lvl1pPr>
            <a:lvl2pPr indent="-320040" lvl="1" marL="914400" algn="l">
              <a:lnSpc>
                <a:spcPct val="87000"/>
              </a:lnSpc>
              <a:spcBef>
                <a:spcPts val="650"/>
              </a:spcBef>
              <a:spcAft>
                <a:spcPts val="0"/>
              </a:spcAft>
              <a:buSzPts val="1440"/>
              <a:buChar char="❑"/>
              <a:defRPr sz="2400"/>
            </a:lvl2pPr>
            <a:lvl3pPr indent="-311150" lvl="2" marL="1371600" algn="l">
              <a:lnSpc>
                <a:spcPct val="87000"/>
              </a:lnSpc>
              <a:spcBef>
                <a:spcPts val="550"/>
              </a:spcBef>
              <a:spcAft>
                <a:spcPts val="0"/>
              </a:spcAft>
              <a:buSzPts val="1300"/>
              <a:buChar char="■"/>
              <a:defRPr sz="2000"/>
            </a:lvl3pPr>
            <a:lvl4pPr indent="-308610" lvl="3" marL="1828800" algn="l">
              <a:lnSpc>
                <a:spcPct val="87000"/>
              </a:lnSpc>
              <a:spcBef>
                <a:spcPts val="500"/>
              </a:spcBef>
              <a:spcAft>
                <a:spcPts val="0"/>
              </a:spcAft>
              <a:buSzPts val="1260"/>
              <a:buChar char="❑"/>
              <a:defRPr sz="1800"/>
            </a:lvl4pPr>
            <a:lvl5pPr indent="-314325" lvl="4" marL="2286000" algn="l">
              <a:lnSpc>
                <a:spcPct val="87000"/>
              </a:lnSpc>
              <a:spcBef>
                <a:spcPts val="500"/>
              </a:spcBef>
              <a:spcAft>
                <a:spcPts val="0"/>
              </a:spcAft>
              <a:buSzPts val="1350"/>
              <a:buChar char="▪"/>
              <a:defRPr sz="1800"/>
            </a:lvl5pPr>
            <a:lvl6pPr indent="-314325" lvl="5" marL="2743200" algn="l">
              <a:lnSpc>
                <a:spcPct val="87000"/>
              </a:lnSpc>
              <a:spcBef>
                <a:spcPts val="500"/>
              </a:spcBef>
              <a:spcAft>
                <a:spcPts val="0"/>
              </a:spcAft>
              <a:buSzPts val="1350"/>
              <a:buChar char="▪"/>
              <a:defRPr sz="1800"/>
            </a:lvl6pPr>
            <a:lvl7pPr indent="-314325" lvl="6" marL="3200400" algn="l">
              <a:lnSpc>
                <a:spcPct val="87000"/>
              </a:lnSpc>
              <a:spcBef>
                <a:spcPts val="500"/>
              </a:spcBef>
              <a:spcAft>
                <a:spcPts val="0"/>
              </a:spcAft>
              <a:buSzPts val="1350"/>
              <a:buChar char="▪"/>
              <a:defRPr sz="1800"/>
            </a:lvl7pPr>
            <a:lvl8pPr indent="-314325" lvl="7" marL="3657600" algn="l">
              <a:lnSpc>
                <a:spcPct val="87000"/>
              </a:lnSpc>
              <a:spcBef>
                <a:spcPts val="500"/>
              </a:spcBef>
              <a:spcAft>
                <a:spcPts val="0"/>
              </a:spcAft>
              <a:buSzPts val="1350"/>
              <a:buChar char="▪"/>
              <a:defRPr sz="1800"/>
            </a:lvl8pPr>
            <a:lvl9pPr indent="-314325" lvl="8" marL="4114800" algn="l">
              <a:lnSpc>
                <a:spcPct val="87000"/>
              </a:lnSpc>
              <a:spcBef>
                <a:spcPts val="500"/>
              </a:spcBef>
              <a:spcAft>
                <a:spcPts val="0"/>
              </a:spcAft>
              <a:buSzPts val="1350"/>
              <a:buChar char="▪"/>
              <a:defRPr sz="1800"/>
            </a:lvl9pPr>
          </a:lstStyle>
          <a:p/>
        </p:txBody>
      </p:sp>
      <p:sp>
        <p:nvSpPr>
          <p:cNvPr id="119" name="Google Shape;119;p41"/>
          <p:cNvSpPr txBox="1"/>
          <p:nvPr>
            <p:ph idx="2" type="body"/>
          </p:nvPr>
        </p:nvSpPr>
        <p:spPr>
          <a:xfrm>
            <a:off x="4646613" y="1600200"/>
            <a:ext cx="4037012" cy="4527550"/>
          </a:xfrm>
          <a:prstGeom prst="rect">
            <a:avLst/>
          </a:prstGeom>
          <a:noFill/>
          <a:ln>
            <a:noFill/>
          </a:ln>
        </p:spPr>
        <p:txBody>
          <a:bodyPr anchorCtr="0" anchor="t" bIns="46800" lIns="90000" spcFirstLastPara="1" rIns="90000" wrap="square" tIns="46800">
            <a:noAutofit/>
          </a:bodyPr>
          <a:lstStyle>
            <a:lvl1pPr indent="-344170" lvl="0" marL="457200" algn="l">
              <a:lnSpc>
                <a:spcPct val="87000"/>
              </a:lnSpc>
              <a:spcBef>
                <a:spcPts val="750"/>
              </a:spcBef>
              <a:spcAft>
                <a:spcPts val="0"/>
              </a:spcAft>
              <a:buSzPts val="1820"/>
              <a:buChar char="■"/>
              <a:defRPr sz="2800"/>
            </a:lvl1pPr>
            <a:lvl2pPr indent="-320040" lvl="1" marL="914400" algn="l">
              <a:lnSpc>
                <a:spcPct val="87000"/>
              </a:lnSpc>
              <a:spcBef>
                <a:spcPts val="650"/>
              </a:spcBef>
              <a:spcAft>
                <a:spcPts val="0"/>
              </a:spcAft>
              <a:buSzPts val="1440"/>
              <a:buChar char="❑"/>
              <a:defRPr sz="2400"/>
            </a:lvl2pPr>
            <a:lvl3pPr indent="-311150" lvl="2" marL="1371600" algn="l">
              <a:lnSpc>
                <a:spcPct val="87000"/>
              </a:lnSpc>
              <a:spcBef>
                <a:spcPts val="550"/>
              </a:spcBef>
              <a:spcAft>
                <a:spcPts val="0"/>
              </a:spcAft>
              <a:buSzPts val="1300"/>
              <a:buChar char="■"/>
              <a:defRPr sz="2000"/>
            </a:lvl3pPr>
            <a:lvl4pPr indent="-308610" lvl="3" marL="1828800" algn="l">
              <a:lnSpc>
                <a:spcPct val="87000"/>
              </a:lnSpc>
              <a:spcBef>
                <a:spcPts val="500"/>
              </a:spcBef>
              <a:spcAft>
                <a:spcPts val="0"/>
              </a:spcAft>
              <a:buSzPts val="1260"/>
              <a:buChar char="❑"/>
              <a:defRPr sz="1800"/>
            </a:lvl4pPr>
            <a:lvl5pPr indent="-314325" lvl="4" marL="2286000" algn="l">
              <a:lnSpc>
                <a:spcPct val="87000"/>
              </a:lnSpc>
              <a:spcBef>
                <a:spcPts val="500"/>
              </a:spcBef>
              <a:spcAft>
                <a:spcPts val="0"/>
              </a:spcAft>
              <a:buSzPts val="1350"/>
              <a:buChar char="▪"/>
              <a:defRPr sz="1800"/>
            </a:lvl5pPr>
            <a:lvl6pPr indent="-314325" lvl="5" marL="2743200" algn="l">
              <a:lnSpc>
                <a:spcPct val="87000"/>
              </a:lnSpc>
              <a:spcBef>
                <a:spcPts val="500"/>
              </a:spcBef>
              <a:spcAft>
                <a:spcPts val="0"/>
              </a:spcAft>
              <a:buSzPts val="1350"/>
              <a:buChar char="▪"/>
              <a:defRPr sz="1800"/>
            </a:lvl6pPr>
            <a:lvl7pPr indent="-314325" lvl="6" marL="3200400" algn="l">
              <a:lnSpc>
                <a:spcPct val="87000"/>
              </a:lnSpc>
              <a:spcBef>
                <a:spcPts val="500"/>
              </a:spcBef>
              <a:spcAft>
                <a:spcPts val="0"/>
              </a:spcAft>
              <a:buSzPts val="1350"/>
              <a:buChar char="▪"/>
              <a:defRPr sz="1800"/>
            </a:lvl7pPr>
            <a:lvl8pPr indent="-314325" lvl="7" marL="3657600" algn="l">
              <a:lnSpc>
                <a:spcPct val="87000"/>
              </a:lnSpc>
              <a:spcBef>
                <a:spcPts val="500"/>
              </a:spcBef>
              <a:spcAft>
                <a:spcPts val="0"/>
              </a:spcAft>
              <a:buSzPts val="1350"/>
              <a:buChar char="▪"/>
              <a:defRPr sz="1800"/>
            </a:lvl8pPr>
            <a:lvl9pPr indent="-314325" lvl="8" marL="4114800" algn="l">
              <a:lnSpc>
                <a:spcPct val="87000"/>
              </a:lnSpc>
              <a:spcBef>
                <a:spcPts val="500"/>
              </a:spcBef>
              <a:spcAft>
                <a:spcPts val="0"/>
              </a:spcAft>
              <a:buSzPts val="1350"/>
              <a:buChar char="▪"/>
              <a:defRPr sz="1800"/>
            </a:lvl9pPr>
          </a:lstStyle>
          <a:p/>
        </p:txBody>
      </p:sp>
      <p:sp>
        <p:nvSpPr>
          <p:cNvPr id="120" name="Google Shape;120;p41"/>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1"/>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1"/>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3" name="Shape 123"/>
        <p:cNvGrpSpPr/>
        <p:nvPr/>
      </p:nvGrpSpPr>
      <p:grpSpPr>
        <a:xfrm>
          <a:off x="0" y="0"/>
          <a:ext cx="0" cy="0"/>
          <a:chOff x="0" y="0"/>
          <a:chExt cx="0" cy="0"/>
        </a:xfrm>
      </p:grpSpPr>
      <p:sp>
        <p:nvSpPr>
          <p:cNvPr id="124" name="Google Shape;124;p42"/>
          <p:cNvSpPr txBox="1"/>
          <p:nvPr>
            <p:ph type="title"/>
          </p:nvPr>
        </p:nvSpPr>
        <p:spPr>
          <a:xfrm>
            <a:off x="722313" y="4406900"/>
            <a:ext cx="7772400" cy="1362075"/>
          </a:xfrm>
          <a:prstGeom prst="rect">
            <a:avLst/>
          </a:prstGeom>
          <a:noFill/>
          <a:ln>
            <a:noFill/>
          </a:ln>
        </p:spPr>
        <p:txBody>
          <a:bodyPr anchorCtr="0" anchor="t" bIns="46800" lIns="90000" spcFirstLastPara="1" rIns="90000" wrap="square" tIns="468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5" name="Google Shape;125;p42"/>
          <p:cNvSpPr txBox="1"/>
          <p:nvPr>
            <p:ph idx="1" type="body"/>
          </p:nvPr>
        </p:nvSpPr>
        <p:spPr>
          <a:xfrm>
            <a:off x="722313" y="2906713"/>
            <a:ext cx="7772400" cy="1500187"/>
          </a:xfrm>
          <a:prstGeom prst="rect">
            <a:avLst/>
          </a:prstGeom>
          <a:noFill/>
          <a:ln>
            <a:noFill/>
          </a:ln>
        </p:spPr>
        <p:txBody>
          <a:bodyPr anchorCtr="0" anchor="b" bIns="46800" lIns="90000" spcFirstLastPara="1" rIns="90000" wrap="square" tIns="46800">
            <a:noAutofit/>
          </a:bodyPr>
          <a:lstStyle>
            <a:lvl1pPr indent="-228600" lvl="0" marL="457200" algn="l">
              <a:lnSpc>
                <a:spcPct val="87000"/>
              </a:lnSpc>
              <a:spcBef>
                <a:spcPts val="750"/>
              </a:spcBef>
              <a:spcAft>
                <a:spcPts val="0"/>
              </a:spcAft>
              <a:buSzPts val="1300"/>
              <a:buNone/>
              <a:defRPr sz="2000"/>
            </a:lvl1pPr>
            <a:lvl2pPr indent="-228600" lvl="1" marL="914400" algn="l">
              <a:lnSpc>
                <a:spcPct val="87000"/>
              </a:lnSpc>
              <a:spcBef>
                <a:spcPts val="650"/>
              </a:spcBef>
              <a:spcAft>
                <a:spcPts val="0"/>
              </a:spcAft>
              <a:buSzPts val="1080"/>
              <a:buNone/>
              <a:defRPr sz="1800"/>
            </a:lvl2pPr>
            <a:lvl3pPr indent="-228600" lvl="2" marL="1371600" algn="l">
              <a:lnSpc>
                <a:spcPct val="87000"/>
              </a:lnSpc>
              <a:spcBef>
                <a:spcPts val="550"/>
              </a:spcBef>
              <a:spcAft>
                <a:spcPts val="0"/>
              </a:spcAft>
              <a:buSzPts val="1040"/>
              <a:buNone/>
              <a:defRPr sz="1600"/>
            </a:lvl3pPr>
            <a:lvl4pPr indent="-228600" lvl="3" marL="1828800" algn="l">
              <a:lnSpc>
                <a:spcPct val="87000"/>
              </a:lnSpc>
              <a:spcBef>
                <a:spcPts val="500"/>
              </a:spcBef>
              <a:spcAft>
                <a:spcPts val="0"/>
              </a:spcAft>
              <a:buSzPts val="980"/>
              <a:buNone/>
              <a:defRPr sz="1400"/>
            </a:lvl4pPr>
            <a:lvl5pPr indent="-228600" lvl="4" marL="2286000" algn="l">
              <a:lnSpc>
                <a:spcPct val="87000"/>
              </a:lnSpc>
              <a:spcBef>
                <a:spcPts val="500"/>
              </a:spcBef>
              <a:spcAft>
                <a:spcPts val="0"/>
              </a:spcAft>
              <a:buSzPts val="1050"/>
              <a:buNone/>
              <a:defRPr sz="1400"/>
            </a:lvl5pPr>
            <a:lvl6pPr indent="-228600" lvl="5" marL="2743200" algn="l">
              <a:lnSpc>
                <a:spcPct val="87000"/>
              </a:lnSpc>
              <a:spcBef>
                <a:spcPts val="500"/>
              </a:spcBef>
              <a:spcAft>
                <a:spcPts val="0"/>
              </a:spcAft>
              <a:buSzPts val="1050"/>
              <a:buNone/>
              <a:defRPr sz="1400"/>
            </a:lvl6pPr>
            <a:lvl7pPr indent="-228600" lvl="6" marL="3200400" algn="l">
              <a:lnSpc>
                <a:spcPct val="87000"/>
              </a:lnSpc>
              <a:spcBef>
                <a:spcPts val="500"/>
              </a:spcBef>
              <a:spcAft>
                <a:spcPts val="0"/>
              </a:spcAft>
              <a:buSzPts val="1050"/>
              <a:buNone/>
              <a:defRPr sz="1400"/>
            </a:lvl7pPr>
            <a:lvl8pPr indent="-228600" lvl="7" marL="3657600" algn="l">
              <a:lnSpc>
                <a:spcPct val="87000"/>
              </a:lnSpc>
              <a:spcBef>
                <a:spcPts val="500"/>
              </a:spcBef>
              <a:spcAft>
                <a:spcPts val="0"/>
              </a:spcAft>
              <a:buSzPts val="1050"/>
              <a:buNone/>
              <a:defRPr sz="1400"/>
            </a:lvl8pPr>
            <a:lvl9pPr indent="-228600" lvl="8" marL="4114800" algn="l">
              <a:lnSpc>
                <a:spcPct val="87000"/>
              </a:lnSpc>
              <a:spcBef>
                <a:spcPts val="500"/>
              </a:spcBef>
              <a:spcAft>
                <a:spcPts val="0"/>
              </a:spcAft>
              <a:buSzPts val="1050"/>
              <a:buNone/>
              <a:defRPr sz="1400"/>
            </a:lvl9pPr>
          </a:lstStyle>
          <a:p/>
        </p:txBody>
      </p:sp>
      <p:sp>
        <p:nvSpPr>
          <p:cNvPr id="126" name="Google Shape;126;p42"/>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2"/>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2"/>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9" name="Shape 129"/>
        <p:cNvGrpSpPr/>
        <p:nvPr/>
      </p:nvGrpSpPr>
      <p:grpSpPr>
        <a:xfrm>
          <a:off x="0" y="0"/>
          <a:ext cx="0" cy="0"/>
          <a:chOff x="0" y="0"/>
          <a:chExt cx="0" cy="0"/>
        </a:xfrm>
      </p:grpSpPr>
      <p:sp>
        <p:nvSpPr>
          <p:cNvPr id="130" name="Google Shape;130;p43"/>
          <p:cNvSpPr txBox="1"/>
          <p:nvPr>
            <p:ph type="ctrTitle"/>
          </p:nvPr>
        </p:nvSpPr>
        <p:spPr>
          <a:xfrm>
            <a:off x="685800" y="2130425"/>
            <a:ext cx="7772400" cy="1470025"/>
          </a:xfrm>
          <a:prstGeom prst="rect">
            <a:avLst/>
          </a:prstGeom>
          <a:noFill/>
          <a:ln>
            <a:noFill/>
          </a:ln>
        </p:spPr>
        <p:txBody>
          <a:bodyPr anchorCtr="0" anchor="t"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1" name="Google Shape;131;p43"/>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ctr">
              <a:lnSpc>
                <a:spcPct val="87000"/>
              </a:lnSpc>
              <a:spcBef>
                <a:spcPts val="750"/>
              </a:spcBef>
              <a:spcAft>
                <a:spcPts val="0"/>
              </a:spcAft>
              <a:buSzPts val="1950"/>
              <a:buNone/>
              <a:defRPr/>
            </a:lvl1pPr>
            <a:lvl2pPr lvl="1" algn="ctr">
              <a:lnSpc>
                <a:spcPct val="87000"/>
              </a:lnSpc>
              <a:spcBef>
                <a:spcPts val="650"/>
              </a:spcBef>
              <a:spcAft>
                <a:spcPts val="0"/>
              </a:spcAft>
              <a:buSzPts val="1560"/>
              <a:buNone/>
              <a:defRPr/>
            </a:lvl2pPr>
            <a:lvl3pPr lvl="2" algn="ctr">
              <a:lnSpc>
                <a:spcPct val="87000"/>
              </a:lnSpc>
              <a:spcBef>
                <a:spcPts val="550"/>
              </a:spcBef>
              <a:spcAft>
                <a:spcPts val="0"/>
              </a:spcAft>
              <a:buSzPts val="1430"/>
              <a:buNone/>
              <a:defRPr/>
            </a:lvl3pPr>
            <a:lvl4pPr lvl="3" algn="ctr">
              <a:lnSpc>
                <a:spcPct val="87000"/>
              </a:lnSpc>
              <a:spcBef>
                <a:spcPts val="500"/>
              </a:spcBef>
              <a:spcAft>
                <a:spcPts val="0"/>
              </a:spcAft>
              <a:buSzPts val="1400"/>
              <a:buNone/>
              <a:defRPr/>
            </a:lvl4pPr>
            <a:lvl5pPr lvl="4" algn="ctr">
              <a:lnSpc>
                <a:spcPct val="87000"/>
              </a:lnSpc>
              <a:spcBef>
                <a:spcPts val="500"/>
              </a:spcBef>
              <a:spcAft>
                <a:spcPts val="0"/>
              </a:spcAft>
              <a:buSzPts val="1500"/>
              <a:buNone/>
              <a:defRPr/>
            </a:lvl5pPr>
            <a:lvl6pPr lvl="5" algn="ctr">
              <a:lnSpc>
                <a:spcPct val="87000"/>
              </a:lnSpc>
              <a:spcBef>
                <a:spcPts val="500"/>
              </a:spcBef>
              <a:spcAft>
                <a:spcPts val="0"/>
              </a:spcAft>
              <a:buSzPts val="1500"/>
              <a:buNone/>
              <a:defRPr/>
            </a:lvl6pPr>
            <a:lvl7pPr lvl="6" algn="ctr">
              <a:lnSpc>
                <a:spcPct val="87000"/>
              </a:lnSpc>
              <a:spcBef>
                <a:spcPts val="500"/>
              </a:spcBef>
              <a:spcAft>
                <a:spcPts val="0"/>
              </a:spcAft>
              <a:buSzPts val="1500"/>
              <a:buNone/>
              <a:defRPr/>
            </a:lvl7pPr>
            <a:lvl8pPr lvl="7" algn="ctr">
              <a:lnSpc>
                <a:spcPct val="87000"/>
              </a:lnSpc>
              <a:spcBef>
                <a:spcPts val="500"/>
              </a:spcBef>
              <a:spcAft>
                <a:spcPts val="0"/>
              </a:spcAft>
              <a:buSzPts val="1500"/>
              <a:buNone/>
              <a:defRPr/>
            </a:lvl8pPr>
            <a:lvl9pPr lvl="8" algn="ctr">
              <a:lnSpc>
                <a:spcPct val="87000"/>
              </a:lnSpc>
              <a:spcBef>
                <a:spcPts val="500"/>
              </a:spcBef>
              <a:spcAft>
                <a:spcPts val="0"/>
              </a:spcAft>
              <a:buSzPts val="1500"/>
              <a:buNone/>
              <a:defRPr/>
            </a:lvl9pPr>
          </a:lstStyle>
          <a:p/>
        </p:txBody>
      </p:sp>
      <p:sp>
        <p:nvSpPr>
          <p:cNvPr id="132" name="Google Shape;132;p43"/>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3"/>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3"/>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 name="Shape 25"/>
        <p:cNvGrpSpPr/>
        <p:nvPr/>
      </p:nvGrpSpPr>
      <p:grpSpPr>
        <a:xfrm>
          <a:off x="0" y="0"/>
          <a:ext cx="0" cy="0"/>
          <a:chOff x="0" y="0"/>
          <a:chExt cx="0" cy="0"/>
        </a:xfrm>
      </p:grpSpPr>
      <p:sp>
        <p:nvSpPr>
          <p:cNvPr id="26" name="Google Shape;26;p4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7" name="Google Shape;27;p44"/>
          <p:cNvSpPr txBox="1"/>
          <p:nvPr>
            <p:ph idx="1" type="body"/>
          </p:nvPr>
        </p:nvSpPr>
        <p:spPr>
          <a:xfrm rot="5400000">
            <a:off x="2582863" y="85724"/>
            <a:ext cx="4022725" cy="75438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4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4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3" name="Google Shape;33;p45"/>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5"/>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4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8" name="Google Shape;38;p4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9" name="Google Shape;39;p46"/>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4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1" name="Google Shape;41;p46"/>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4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4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7" name="Google Shape;47;p47"/>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47"/>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4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2" name="Shape 52"/>
        <p:cNvGrpSpPr/>
        <p:nvPr/>
      </p:nvGrpSpPr>
      <p:grpSpPr>
        <a:xfrm>
          <a:off x="0" y="0"/>
          <a:ext cx="0" cy="0"/>
          <a:chOff x="0" y="0"/>
          <a:chExt cx="0" cy="0"/>
        </a:xfrm>
      </p:grpSpPr>
      <p:sp>
        <p:nvSpPr>
          <p:cNvPr id="53" name="Google Shape;53;p4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4" name="Google Shape;54;p48"/>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4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33"/>
          <p:cNvSpPr txBox="1"/>
          <p:nvPr>
            <p:ph type="title"/>
          </p:nvPr>
        </p:nvSpPr>
        <p:spPr>
          <a:xfrm>
            <a:off x="457200" y="277812"/>
            <a:ext cx="8226425" cy="1136650"/>
          </a:xfrm>
          <a:prstGeom prst="rect">
            <a:avLst/>
          </a:prstGeom>
          <a:noFill/>
          <a:ln>
            <a:noFill/>
          </a:ln>
        </p:spPr>
        <p:txBody>
          <a:bodyPr anchorCtr="0" anchor="t"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33"/>
          <p:cNvSpPr txBox="1"/>
          <p:nvPr>
            <p:ph idx="1" type="body"/>
          </p:nvPr>
        </p:nvSpPr>
        <p:spPr>
          <a:xfrm>
            <a:off x="457200" y="1600200"/>
            <a:ext cx="8226425" cy="4527550"/>
          </a:xfrm>
          <a:prstGeom prst="rect">
            <a:avLst/>
          </a:prstGeom>
          <a:noFill/>
          <a:ln>
            <a:noFill/>
          </a:ln>
        </p:spPr>
        <p:txBody>
          <a:bodyPr anchorCtr="0" anchor="t" bIns="46800" lIns="90000" spcFirstLastPara="1" rIns="90000" wrap="square" tIns="46800">
            <a:noAutofit/>
          </a:bodyPr>
          <a:lstStyle>
            <a:lvl1pPr indent="-302895" lvl="0" marL="457200" algn="l">
              <a:lnSpc>
                <a:spcPct val="87000"/>
              </a:lnSpc>
              <a:spcBef>
                <a:spcPts val="750"/>
              </a:spcBef>
              <a:spcAft>
                <a:spcPts val="0"/>
              </a:spcAft>
              <a:buSzPts val="1170"/>
              <a:buChar char="■"/>
              <a:defRPr/>
            </a:lvl1pPr>
            <a:lvl2pPr indent="-297180" lvl="1" marL="914400" algn="l">
              <a:lnSpc>
                <a:spcPct val="87000"/>
              </a:lnSpc>
              <a:spcBef>
                <a:spcPts val="650"/>
              </a:spcBef>
              <a:spcAft>
                <a:spcPts val="0"/>
              </a:spcAft>
              <a:buSzPts val="1080"/>
              <a:buChar char="❑"/>
              <a:defRPr/>
            </a:lvl2pPr>
            <a:lvl3pPr indent="-302894" lvl="2" marL="1371600" algn="l">
              <a:lnSpc>
                <a:spcPct val="87000"/>
              </a:lnSpc>
              <a:spcBef>
                <a:spcPts val="550"/>
              </a:spcBef>
              <a:spcAft>
                <a:spcPts val="0"/>
              </a:spcAft>
              <a:buSzPts val="1170"/>
              <a:buChar char="■"/>
              <a:defRPr/>
            </a:lvl3pPr>
            <a:lvl4pPr indent="-308610" lvl="3" marL="1828800" algn="l">
              <a:lnSpc>
                <a:spcPct val="87000"/>
              </a:lnSpc>
              <a:spcBef>
                <a:spcPts val="500"/>
              </a:spcBef>
              <a:spcAft>
                <a:spcPts val="0"/>
              </a:spcAft>
              <a:buSzPts val="1260"/>
              <a:buChar char="❑"/>
              <a:defRPr/>
            </a:lvl4pPr>
            <a:lvl5pPr indent="-314325" lvl="4" marL="2286000" algn="l">
              <a:lnSpc>
                <a:spcPct val="87000"/>
              </a:lnSpc>
              <a:spcBef>
                <a:spcPts val="500"/>
              </a:spcBef>
              <a:spcAft>
                <a:spcPts val="0"/>
              </a:spcAft>
              <a:buSzPts val="1350"/>
              <a:buChar char="▪"/>
              <a:defRPr/>
            </a:lvl5pPr>
            <a:lvl6pPr indent="-314325" lvl="5" marL="2743200" algn="l">
              <a:lnSpc>
                <a:spcPct val="87000"/>
              </a:lnSpc>
              <a:spcBef>
                <a:spcPts val="500"/>
              </a:spcBef>
              <a:spcAft>
                <a:spcPts val="0"/>
              </a:spcAft>
              <a:buSzPts val="1350"/>
              <a:buChar char="▪"/>
              <a:defRPr/>
            </a:lvl6pPr>
            <a:lvl7pPr indent="-314325" lvl="6" marL="3200400" algn="l">
              <a:lnSpc>
                <a:spcPct val="87000"/>
              </a:lnSpc>
              <a:spcBef>
                <a:spcPts val="500"/>
              </a:spcBef>
              <a:spcAft>
                <a:spcPts val="0"/>
              </a:spcAft>
              <a:buSzPts val="1350"/>
              <a:buChar char="▪"/>
              <a:defRPr/>
            </a:lvl7pPr>
            <a:lvl8pPr indent="-314325" lvl="7" marL="3657600" algn="l">
              <a:lnSpc>
                <a:spcPct val="87000"/>
              </a:lnSpc>
              <a:spcBef>
                <a:spcPts val="500"/>
              </a:spcBef>
              <a:spcAft>
                <a:spcPts val="0"/>
              </a:spcAft>
              <a:buSzPts val="1350"/>
              <a:buChar char="▪"/>
              <a:defRPr/>
            </a:lvl8pPr>
            <a:lvl9pPr indent="-314325" lvl="8" marL="4114800" algn="l">
              <a:lnSpc>
                <a:spcPct val="87000"/>
              </a:lnSpc>
              <a:spcBef>
                <a:spcPts val="500"/>
              </a:spcBef>
              <a:spcAft>
                <a:spcPts val="0"/>
              </a:spcAft>
              <a:buSzPts val="1350"/>
              <a:buChar char="▪"/>
              <a:defRPr/>
            </a:lvl9pPr>
          </a:lstStyle>
          <a:p/>
        </p:txBody>
      </p:sp>
      <p:sp>
        <p:nvSpPr>
          <p:cNvPr id="69" name="Google Shape;69;p33"/>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3"/>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34"/>
          <p:cNvSpPr txBox="1"/>
          <p:nvPr>
            <p:ph type="title"/>
          </p:nvPr>
        </p:nvSpPr>
        <p:spPr>
          <a:xfrm rot="5400000">
            <a:off x="4730751" y="2174875"/>
            <a:ext cx="5849937" cy="2055812"/>
          </a:xfrm>
          <a:prstGeom prst="rect">
            <a:avLst/>
          </a:prstGeom>
          <a:noFill/>
          <a:ln>
            <a:noFill/>
          </a:ln>
        </p:spPr>
        <p:txBody>
          <a:bodyPr anchorCtr="0" anchor="t"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34"/>
          <p:cNvSpPr txBox="1"/>
          <p:nvPr>
            <p:ph idx="1" type="body"/>
          </p:nvPr>
        </p:nvSpPr>
        <p:spPr>
          <a:xfrm rot="5400000">
            <a:off x="541338" y="193675"/>
            <a:ext cx="5849937" cy="6018213"/>
          </a:xfrm>
          <a:prstGeom prst="rect">
            <a:avLst/>
          </a:prstGeom>
          <a:noFill/>
          <a:ln>
            <a:noFill/>
          </a:ln>
        </p:spPr>
        <p:txBody>
          <a:bodyPr anchorCtr="0" anchor="t" bIns="46800" lIns="90000" spcFirstLastPara="1" rIns="90000" wrap="square" tIns="46800">
            <a:noAutofit/>
          </a:bodyPr>
          <a:lstStyle>
            <a:lvl1pPr indent="-302895" lvl="0" marL="457200" algn="l">
              <a:lnSpc>
                <a:spcPct val="87000"/>
              </a:lnSpc>
              <a:spcBef>
                <a:spcPts val="750"/>
              </a:spcBef>
              <a:spcAft>
                <a:spcPts val="0"/>
              </a:spcAft>
              <a:buSzPts val="1170"/>
              <a:buChar char="■"/>
              <a:defRPr/>
            </a:lvl1pPr>
            <a:lvl2pPr indent="-297180" lvl="1" marL="914400" algn="l">
              <a:lnSpc>
                <a:spcPct val="87000"/>
              </a:lnSpc>
              <a:spcBef>
                <a:spcPts val="650"/>
              </a:spcBef>
              <a:spcAft>
                <a:spcPts val="0"/>
              </a:spcAft>
              <a:buSzPts val="1080"/>
              <a:buChar char="❑"/>
              <a:defRPr/>
            </a:lvl2pPr>
            <a:lvl3pPr indent="-302894" lvl="2" marL="1371600" algn="l">
              <a:lnSpc>
                <a:spcPct val="87000"/>
              </a:lnSpc>
              <a:spcBef>
                <a:spcPts val="550"/>
              </a:spcBef>
              <a:spcAft>
                <a:spcPts val="0"/>
              </a:spcAft>
              <a:buSzPts val="1170"/>
              <a:buChar char="■"/>
              <a:defRPr/>
            </a:lvl3pPr>
            <a:lvl4pPr indent="-308610" lvl="3" marL="1828800" algn="l">
              <a:lnSpc>
                <a:spcPct val="87000"/>
              </a:lnSpc>
              <a:spcBef>
                <a:spcPts val="500"/>
              </a:spcBef>
              <a:spcAft>
                <a:spcPts val="0"/>
              </a:spcAft>
              <a:buSzPts val="1260"/>
              <a:buChar char="❑"/>
              <a:defRPr/>
            </a:lvl4pPr>
            <a:lvl5pPr indent="-314325" lvl="4" marL="2286000" algn="l">
              <a:lnSpc>
                <a:spcPct val="87000"/>
              </a:lnSpc>
              <a:spcBef>
                <a:spcPts val="500"/>
              </a:spcBef>
              <a:spcAft>
                <a:spcPts val="0"/>
              </a:spcAft>
              <a:buSzPts val="1350"/>
              <a:buChar char="▪"/>
              <a:defRPr/>
            </a:lvl5pPr>
            <a:lvl6pPr indent="-314325" lvl="5" marL="2743200" algn="l">
              <a:lnSpc>
                <a:spcPct val="87000"/>
              </a:lnSpc>
              <a:spcBef>
                <a:spcPts val="500"/>
              </a:spcBef>
              <a:spcAft>
                <a:spcPts val="0"/>
              </a:spcAft>
              <a:buSzPts val="1350"/>
              <a:buChar char="▪"/>
              <a:defRPr/>
            </a:lvl6pPr>
            <a:lvl7pPr indent="-314325" lvl="6" marL="3200400" algn="l">
              <a:lnSpc>
                <a:spcPct val="87000"/>
              </a:lnSpc>
              <a:spcBef>
                <a:spcPts val="500"/>
              </a:spcBef>
              <a:spcAft>
                <a:spcPts val="0"/>
              </a:spcAft>
              <a:buSzPts val="1350"/>
              <a:buChar char="▪"/>
              <a:defRPr/>
            </a:lvl7pPr>
            <a:lvl8pPr indent="-314325" lvl="7" marL="3657600" algn="l">
              <a:lnSpc>
                <a:spcPct val="87000"/>
              </a:lnSpc>
              <a:spcBef>
                <a:spcPts val="500"/>
              </a:spcBef>
              <a:spcAft>
                <a:spcPts val="0"/>
              </a:spcAft>
              <a:buSzPts val="1350"/>
              <a:buChar char="▪"/>
              <a:defRPr/>
            </a:lvl8pPr>
            <a:lvl9pPr indent="-314325" lvl="8" marL="4114800" algn="l">
              <a:lnSpc>
                <a:spcPct val="87000"/>
              </a:lnSpc>
              <a:spcBef>
                <a:spcPts val="500"/>
              </a:spcBef>
              <a:spcAft>
                <a:spcPts val="0"/>
              </a:spcAft>
              <a:buSzPts val="1350"/>
              <a:buChar char="▪"/>
              <a:defRPr/>
            </a:lvl9pPr>
          </a:lstStyle>
          <a:p/>
        </p:txBody>
      </p:sp>
      <p:sp>
        <p:nvSpPr>
          <p:cNvPr id="75" name="Google Shape;75;p34"/>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35"/>
          <p:cNvSpPr txBox="1"/>
          <p:nvPr>
            <p:ph type="title"/>
          </p:nvPr>
        </p:nvSpPr>
        <p:spPr>
          <a:xfrm>
            <a:off x="457200" y="277812"/>
            <a:ext cx="8226425" cy="1136650"/>
          </a:xfrm>
          <a:prstGeom prst="rect">
            <a:avLst/>
          </a:prstGeom>
          <a:noFill/>
          <a:ln>
            <a:noFill/>
          </a:ln>
        </p:spPr>
        <p:txBody>
          <a:bodyPr anchorCtr="0" anchor="t"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35"/>
          <p:cNvSpPr txBox="1"/>
          <p:nvPr>
            <p:ph idx="1" type="body"/>
          </p:nvPr>
        </p:nvSpPr>
        <p:spPr>
          <a:xfrm rot="5400000">
            <a:off x="2306637" y="-249238"/>
            <a:ext cx="4527550" cy="8226425"/>
          </a:xfrm>
          <a:prstGeom prst="rect">
            <a:avLst/>
          </a:prstGeom>
          <a:noFill/>
          <a:ln>
            <a:noFill/>
          </a:ln>
        </p:spPr>
        <p:txBody>
          <a:bodyPr anchorCtr="0" anchor="t" bIns="46800" lIns="90000" spcFirstLastPara="1" rIns="90000" wrap="square" tIns="46800">
            <a:noAutofit/>
          </a:bodyPr>
          <a:lstStyle>
            <a:lvl1pPr indent="-302895" lvl="0" marL="457200" algn="l">
              <a:lnSpc>
                <a:spcPct val="87000"/>
              </a:lnSpc>
              <a:spcBef>
                <a:spcPts val="750"/>
              </a:spcBef>
              <a:spcAft>
                <a:spcPts val="0"/>
              </a:spcAft>
              <a:buSzPts val="1170"/>
              <a:buChar char="■"/>
              <a:defRPr/>
            </a:lvl1pPr>
            <a:lvl2pPr indent="-297180" lvl="1" marL="914400" algn="l">
              <a:lnSpc>
                <a:spcPct val="87000"/>
              </a:lnSpc>
              <a:spcBef>
                <a:spcPts val="650"/>
              </a:spcBef>
              <a:spcAft>
                <a:spcPts val="0"/>
              </a:spcAft>
              <a:buSzPts val="1080"/>
              <a:buChar char="❑"/>
              <a:defRPr/>
            </a:lvl2pPr>
            <a:lvl3pPr indent="-302894" lvl="2" marL="1371600" algn="l">
              <a:lnSpc>
                <a:spcPct val="87000"/>
              </a:lnSpc>
              <a:spcBef>
                <a:spcPts val="550"/>
              </a:spcBef>
              <a:spcAft>
                <a:spcPts val="0"/>
              </a:spcAft>
              <a:buSzPts val="1170"/>
              <a:buChar char="■"/>
              <a:defRPr/>
            </a:lvl3pPr>
            <a:lvl4pPr indent="-308610" lvl="3" marL="1828800" algn="l">
              <a:lnSpc>
                <a:spcPct val="87000"/>
              </a:lnSpc>
              <a:spcBef>
                <a:spcPts val="500"/>
              </a:spcBef>
              <a:spcAft>
                <a:spcPts val="0"/>
              </a:spcAft>
              <a:buSzPts val="1260"/>
              <a:buChar char="❑"/>
              <a:defRPr/>
            </a:lvl4pPr>
            <a:lvl5pPr indent="-314325" lvl="4" marL="2286000" algn="l">
              <a:lnSpc>
                <a:spcPct val="87000"/>
              </a:lnSpc>
              <a:spcBef>
                <a:spcPts val="500"/>
              </a:spcBef>
              <a:spcAft>
                <a:spcPts val="0"/>
              </a:spcAft>
              <a:buSzPts val="1350"/>
              <a:buChar char="▪"/>
              <a:defRPr/>
            </a:lvl5pPr>
            <a:lvl6pPr indent="-314325" lvl="5" marL="2743200" algn="l">
              <a:lnSpc>
                <a:spcPct val="87000"/>
              </a:lnSpc>
              <a:spcBef>
                <a:spcPts val="500"/>
              </a:spcBef>
              <a:spcAft>
                <a:spcPts val="0"/>
              </a:spcAft>
              <a:buSzPts val="1350"/>
              <a:buChar char="▪"/>
              <a:defRPr/>
            </a:lvl6pPr>
            <a:lvl7pPr indent="-314325" lvl="6" marL="3200400" algn="l">
              <a:lnSpc>
                <a:spcPct val="87000"/>
              </a:lnSpc>
              <a:spcBef>
                <a:spcPts val="500"/>
              </a:spcBef>
              <a:spcAft>
                <a:spcPts val="0"/>
              </a:spcAft>
              <a:buSzPts val="1350"/>
              <a:buChar char="▪"/>
              <a:defRPr/>
            </a:lvl7pPr>
            <a:lvl8pPr indent="-314325" lvl="7" marL="3657600" algn="l">
              <a:lnSpc>
                <a:spcPct val="87000"/>
              </a:lnSpc>
              <a:spcBef>
                <a:spcPts val="500"/>
              </a:spcBef>
              <a:spcAft>
                <a:spcPts val="0"/>
              </a:spcAft>
              <a:buSzPts val="1350"/>
              <a:buChar char="▪"/>
              <a:defRPr/>
            </a:lvl8pPr>
            <a:lvl9pPr indent="-314325" lvl="8" marL="4114800" algn="l">
              <a:lnSpc>
                <a:spcPct val="87000"/>
              </a:lnSpc>
              <a:spcBef>
                <a:spcPts val="500"/>
              </a:spcBef>
              <a:spcAft>
                <a:spcPts val="0"/>
              </a:spcAft>
              <a:buSzPts val="1350"/>
              <a:buChar char="▪"/>
              <a:defRPr/>
            </a:lvl9pPr>
          </a:lstStyle>
          <a:p/>
        </p:txBody>
      </p:sp>
      <p:sp>
        <p:nvSpPr>
          <p:cNvPr id="81" name="Google Shape;81;p35"/>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5"/>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5"/>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3.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 name="Shape 11"/>
        <p:cNvGrpSpPr/>
        <p:nvPr/>
      </p:nvGrpSpPr>
      <p:grpSpPr>
        <a:xfrm>
          <a:off x="0" y="0"/>
          <a:ext cx="0" cy="0"/>
          <a:chOff x="0" y="0"/>
          <a:chExt cx="0" cy="0"/>
        </a:xfrm>
      </p:grpSpPr>
      <p:sp>
        <p:nvSpPr>
          <p:cNvPr id="12" name="Google Shape;12;p30"/>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 name="Google Shape;13;p30"/>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 name="Google Shape;14;p30"/>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5" name="Google Shape;15;p3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6" name="Google Shape;16;p30"/>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30"/>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 name="Google Shape;18;p30"/>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87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cxnSp>
        <p:nvCxnSpPr>
          <p:cNvPr id="19" name="Google Shape;19;p30"/>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Google Shape;59;p32"/>
          <p:cNvSpPr txBox="1"/>
          <p:nvPr>
            <p:ph type="title"/>
          </p:nvPr>
        </p:nvSpPr>
        <p:spPr>
          <a:xfrm>
            <a:off x="457200" y="277812"/>
            <a:ext cx="8226425" cy="1136650"/>
          </a:xfrm>
          <a:prstGeom prst="rect">
            <a:avLst/>
          </a:prstGeom>
          <a:noFill/>
          <a:ln>
            <a:noFill/>
          </a:ln>
        </p:spPr>
        <p:txBody>
          <a:bodyPr anchorCtr="0" anchor="t" bIns="46800" lIns="90000" spcFirstLastPara="1" rIns="90000" wrap="square" tIns="46800">
            <a:noAutofit/>
          </a:bodyPr>
          <a:lstStyle>
            <a:lvl1pPr lvl="0" marR="0" rtl="0" algn="l">
              <a:lnSpc>
                <a:spcPct val="90000"/>
              </a:lnSpc>
              <a:spcBef>
                <a:spcPts val="0"/>
              </a:spcBef>
              <a:spcAft>
                <a:spcPts val="0"/>
              </a:spcAft>
              <a:buSzPts val="1400"/>
              <a:buNone/>
              <a:defRPr b="0" i="0" sz="4200" u="none" cap="none" strike="noStrike">
                <a:solidFill>
                  <a:srgbClr val="006633"/>
                </a:solidFill>
                <a:latin typeface="Garamond"/>
                <a:ea typeface="Garamond"/>
                <a:cs typeface="Garamond"/>
                <a:sym typeface="Garamond"/>
              </a:defRPr>
            </a:lvl1pPr>
            <a:lvl2pPr lvl="1" marR="0" rtl="0" algn="l">
              <a:lnSpc>
                <a:spcPct val="90000"/>
              </a:lnSpc>
              <a:spcBef>
                <a:spcPts val="0"/>
              </a:spcBef>
              <a:spcAft>
                <a:spcPts val="0"/>
              </a:spcAft>
              <a:buSzPts val="1400"/>
              <a:buNone/>
              <a:defRPr b="0" i="0" sz="4200" u="none" cap="none" strike="noStrike">
                <a:solidFill>
                  <a:srgbClr val="006633"/>
                </a:solidFill>
                <a:latin typeface="Garamond"/>
                <a:ea typeface="Garamond"/>
                <a:cs typeface="Garamond"/>
                <a:sym typeface="Garamond"/>
              </a:defRPr>
            </a:lvl2pPr>
            <a:lvl3pPr lvl="2" marR="0" rtl="0" algn="l">
              <a:lnSpc>
                <a:spcPct val="90000"/>
              </a:lnSpc>
              <a:spcBef>
                <a:spcPts val="0"/>
              </a:spcBef>
              <a:spcAft>
                <a:spcPts val="0"/>
              </a:spcAft>
              <a:buSzPts val="1400"/>
              <a:buNone/>
              <a:defRPr b="0" i="0" sz="4200" u="none" cap="none" strike="noStrike">
                <a:solidFill>
                  <a:srgbClr val="006633"/>
                </a:solidFill>
                <a:latin typeface="Garamond"/>
                <a:ea typeface="Garamond"/>
                <a:cs typeface="Garamond"/>
                <a:sym typeface="Garamond"/>
              </a:defRPr>
            </a:lvl3pPr>
            <a:lvl4pPr lvl="3" marR="0" rtl="0" algn="l">
              <a:lnSpc>
                <a:spcPct val="90000"/>
              </a:lnSpc>
              <a:spcBef>
                <a:spcPts val="0"/>
              </a:spcBef>
              <a:spcAft>
                <a:spcPts val="0"/>
              </a:spcAft>
              <a:buSzPts val="1400"/>
              <a:buNone/>
              <a:defRPr b="0" i="0" sz="4200" u="none" cap="none" strike="noStrike">
                <a:solidFill>
                  <a:srgbClr val="006633"/>
                </a:solidFill>
                <a:latin typeface="Garamond"/>
                <a:ea typeface="Garamond"/>
                <a:cs typeface="Garamond"/>
                <a:sym typeface="Garamond"/>
              </a:defRPr>
            </a:lvl4pPr>
            <a:lvl5pPr lvl="4" marR="0" rtl="0" algn="l">
              <a:lnSpc>
                <a:spcPct val="90000"/>
              </a:lnSpc>
              <a:spcBef>
                <a:spcPts val="0"/>
              </a:spcBef>
              <a:spcAft>
                <a:spcPts val="0"/>
              </a:spcAft>
              <a:buSzPts val="1400"/>
              <a:buNone/>
              <a:defRPr b="0" i="0" sz="4200" u="none" cap="none" strike="noStrike">
                <a:solidFill>
                  <a:srgbClr val="006633"/>
                </a:solidFill>
                <a:latin typeface="Garamond"/>
                <a:ea typeface="Garamond"/>
                <a:cs typeface="Garamond"/>
                <a:sym typeface="Garamond"/>
              </a:defRPr>
            </a:lvl5pPr>
            <a:lvl6pPr lvl="5" marR="0" rtl="0" algn="l">
              <a:lnSpc>
                <a:spcPct val="90000"/>
              </a:lnSpc>
              <a:spcBef>
                <a:spcPts val="0"/>
              </a:spcBef>
              <a:spcAft>
                <a:spcPts val="0"/>
              </a:spcAft>
              <a:buSzPts val="1400"/>
              <a:buNone/>
              <a:defRPr b="0" i="0" sz="4200" u="none" cap="none" strike="noStrike">
                <a:solidFill>
                  <a:srgbClr val="006633"/>
                </a:solidFill>
                <a:latin typeface="Garamond"/>
                <a:ea typeface="Garamond"/>
                <a:cs typeface="Garamond"/>
                <a:sym typeface="Garamond"/>
              </a:defRPr>
            </a:lvl6pPr>
            <a:lvl7pPr lvl="6" marR="0" rtl="0" algn="l">
              <a:lnSpc>
                <a:spcPct val="90000"/>
              </a:lnSpc>
              <a:spcBef>
                <a:spcPts val="0"/>
              </a:spcBef>
              <a:spcAft>
                <a:spcPts val="0"/>
              </a:spcAft>
              <a:buSzPts val="1400"/>
              <a:buNone/>
              <a:defRPr b="0" i="0" sz="4200" u="none" cap="none" strike="noStrike">
                <a:solidFill>
                  <a:srgbClr val="006633"/>
                </a:solidFill>
                <a:latin typeface="Garamond"/>
                <a:ea typeface="Garamond"/>
                <a:cs typeface="Garamond"/>
                <a:sym typeface="Garamond"/>
              </a:defRPr>
            </a:lvl7pPr>
            <a:lvl8pPr lvl="7" marR="0" rtl="0" algn="l">
              <a:lnSpc>
                <a:spcPct val="90000"/>
              </a:lnSpc>
              <a:spcBef>
                <a:spcPts val="0"/>
              </a:spcBef>
              <a:spcAft>
                <a:spcPts val="0"/>
              </a:spcAft>
              <a:buSzPts val="1400"/>
              <a:buNone/>
              <a:defRPr b="0" i="0" sz="4200" u="none" cap="none" strike="noStrike">
                <a:solidFill>
                  <a:srgbClr val="006633"/>
                </a:solidFill>
                <a:latin typeface="Garamond"/>
                <a:ea typeface="Garamond"/>
                <a:cs typeface="Garamond"/>
                <a:sym typeface="Garamond"/>
              </a:defRPr>
            </a:lvl8pPr>
            <a:lvl9pPr lvl="8" marR="0" rtl="0" algn="l">
              <a:lnSpc>
                <a:spcPct val="90000"/>
              </a:lnSpc>
              <a:spcBef>
                <a:spcPts val="0"/>
              </a:spcBef>
              <a:spcAft>
                <a:spcPts val="0"/>
              </a:spcAft>
              <a:buSzPts val="1400"/>
              <a:buNone/>
              <a:defRPr b="0" i="0" sz="4200" u="none" cap="none" strike="noStrike">
                <a:solidFill>
                  <a:srgbClr val="006633"/>
                </a:solidFill>
                <a:latin typeface="Garamond"/>
                <a:ea typeface="Garamond"/>
                <a:cs typeface="Garamond"/>
                <a:sym typeface="Garamond"/>
              </a:defRPr>
            </a:lvl9pPr>
          </a:lstStyle>
          <a:p/>
        </p:txBody>
      </p:sp>
      <p:sp>
        <p:nvSpPr>
          <p:cNvPr id="60" name="Google Shape;60;p32"/>
          <p:cNvSpPr txBox="1"/>
          <p:nvPr>
            <p:ph idx="1" type="body"/>
          </p:nvPr>
        </p:nvSpPr>
        <p:spPr>
          <a:xfrm>
            <a:off x="457200" y="1600200"/>
            <a:ext cx="8226425" cy="4527550"/>
          </a:xfrm>
          <a:prstGeom prst="rect">
            <a:avLst/>
          </a:prstGeom>
          <a:noFill/>
          <a:ln>
            <a:noFill/>
          </a:ln>
        </p:spPr>
        <p:txBody>
          <a:bodyPr anchorCtr="0" anchor="t" bIns="46800" lIns="90000" spcFirstLastPara="1" rIns="90000" wrap="square" tIns="46800">
            <a:noAutofit/>
          </a:bodyPr>
          <a:lstStyle>
            <a:lvl1pPr indent="-352425" lvl="0" marL="457200" marR="0" rtl="0" algn="l">
              <a:lnSpc>
                <a:spcPct val="87000"/>
              </a:lnSpc>
              <a:spcBef>
                <a:spcPts val="750"/>
              </a:spcBef>
              <a:spcAft>
                <a:spcPts val="0"/>
              </a:spcAft>
              <a:buClr>
                <a:srgbClr val="CC9900"/>
              </a:buClr>
              <a:buSzPts val="1950"/>
              <a:buFont typeface="Noto Sans Symbols"/>
              <a:buChar char="■"/>
              <a:defRPr b="0" i="0" sz="3000" u="none" cap="none" strike="noStrike">
                <a:solidFill>
                  <a:srgbClr val="000000"/>
                </a:solidFill>
                <a:latin typeface="Arial"/>
                <a:ea typeface="Arial"/>
                <a:cs typeface="Arial"/>
                <a:sym typeface="Arial"/>
              </a:defRPr>
            </a:lvl1pPr>
            <a:lvl2pPr indent="-327660" lvl="1" marL="914400" marR="0" rtl="0" algn="l">
              <a:lnSpc>
                <a:spcPct val="87000"/>
              </a:lnSpc>
              <a:spcBef>
                <a:spcPts val="650"/>
              </a:spcBef>
              <a:spcAft>
                <a:spcPts val="0"/>
              </a:spcAft>
              <a:buClr>
                <a:srgbClr val="3B812F"/>
              </a:buClr>
              <a:buSzPts val="1560"/>
              <a:buFont typeface="Noto Sans Symbols"/>
              <a:buChar char="❑"/>
              <a:defRPr b="0" i="0" sz="2600" u="none" cap="none" strike="noStrike">
                <a:solidFill>
                  <a:srgbClr val="000000"/>
                </a:solidFill>
                <a:latin typeface="Arial"/>
                <a:ea typeface="Arial"/>
                <a:cs typeface="Arial"/>
                <a:sym typeface="Arial"/>
              </a:defRPr>
            </a:lvl2pPr>
            <a:lvl3pPr indent="-319405" lvl="2" marL="1371600" marR="0" rtl="0" algn="l">
              <a:lnSpc>
                <a:spcPct val="87000"/>
              </a:lnSpc>
              <a:spcBef>
                <a:spcPts val="550"/>
              </a:spcBef>
              <a:spcAft>
                <a:spcPts val="0"/>
              </a:spcAft>
              <a:buClr>
                <a:srgbClr val="CC9900"/>
              </a:buClr>
              <a:buSzPts val="1430"/>
              <a:buFont typeface="Noto Sans Symbols"/>
              <a:buChar char="■"/>
              <a:defRPr b="0" i="0" sz="2200" u="none" cap="none" strike="noStrike">
                <a:solidFill>
                  <a:srgbClr val="000000"/>
                </a:solidFill>
                <a:latin typeface="Arial"/>
                <a:ea typeface="Arial"/>
                <a:cs typeface="Arial"/>
                <a:sym typeface="Arial"/>
              </a:defRPr>
            </a:lvl3pPr>
            <a:lvl4pPr indent="-317500" lvl="3" marL="1828800" marR="0" rtl="0" algn="l">
              <a:lnSpc>
                <a:spcPct val="87000"/>
              </a:lnSpc>
              <a:spcBef>
                <a:spcPts val="500"/>
              </a:spcBef>
              <a:spcAft>
                <a:spcPts val="0"/>
              </a:spcAft>
              <a:buClr>
                <a:srgbClr val="3B812F"/>
              </a:buClr>
              <a:buSzPts val="1400"/>
              <a:buFont typeface="Noto Sans Symbols"/>
              <a:buChar char="❑"/>
              <a:defRPr b="0" i="0" sz="2000" u="none" cap="none" strike="noStrike">
                <a:solidFill>
                  <a:srgbClr val="000000"/>
                </a:solidFill>
                <a:latin typeface="Arial"/>
                <a:ea typeface="Arial"/>
                <a:cs typeface="Arial"/>
                <a:sym typeface="Arial"/>
              </a:defRPr>
            </a:lvl4pPr>
            <a:lvl5pPr indent="-323850" lvl="4" marL="2286000" marR="0" rtl="0" algn="l">
              <a:lnSpc>
                <a:spcPct val="87000"/>
              </a:lnSpc>
              <a:spcBef>
                <a:spcPts val="500"/>
              </a:spcBef>
              <a:spcAft>
                <a:spcPts val="0"/>
              </a:spcAft>
              <a:buClr>
                <a:srgbClr val="3B812F"/>
              </a:buClr>
              <a:buSzPts val="1500"/>
              <a:buFont typeface="Noto Sans Symbols"/>
              <a:buChar char="▪"/>
              <a:defRPr b="0" i="0" sz="2000" u="none" cap="none" strike="noStrike">
                <a:solidFill>
                  <a:srgbClr val="000000"/>
                </a:solidFill>
                <a:latin typeface="Arial"/>
                <a:ea typeface="Arial"/>
                <a:cs typeface="Arial"/>
                <a:sym typeface="Arial"/>
              </a:defRPr>
            </a:lvl5pPr>
            <a:lvl6pPr indent="-323850" lvl="5" marL="2743200" marR="0" rtl="0" algn="l">
              <a:lnSpc>
                <a:spcPct val="87000"/>
              </a:lnSpc>
              <a:spcBef>
                <a:spcPts val="500"/>
              </a:spcBef>
              <a:spcAft>
                <a:spcPts val="0"/>
              </a:spcAft>
              <a:buClr>
                <a:srgbClr val="3B812F"/>
              </a:buClr>
              <a:buSzPts val="1500"/>
              <a:buFont typeface="Noto Sans Symbols"/>
              <a:buChar char="▪"/>
              <a:defRPr b="0" i="0" sz="2000" u="none" cap="none" strike="noStrike">
                <a:solidFill>
                  <a:srgbClr val="000000"/>
                </a:solidFill>
                <a:latin typeface="Arial"/>
                <a:ea typeface="Arial"/>
                <a:cs typeface="Arial"/>
                <a:sym typeface="Arial"/>
              </a:defRPr>
            </a:lvl6pPr>
            <a:lvl7pPr indent="-323850" lvl="6" marL="3200400" marR="0" rtl="0" algn="l">
              <a:lnSpc>
                <a:spcPct val="87000"/>
              </a:lnSpc>
              <a:spcBef>
                <a:spcPts val="500"/>
              </a:spcBef>
              <a:spcAft>
                <a:spcPts val="0"/>
              </a:spcAft>
              <a:buClr>
                <a:srgbClr val="3B812F"/>
              </a:buClr>
              <a:buSzPts val="1500"/>
              <a:buFont typeface="Noto Sans Symbols"/>
              <a:buChar char="▪"/>
              <a:defRPr b="0" i="0" sz="2000" u="none" cap="none" strike="noStrike">
                <a:solidFill>
                  <a:srgbClr val="000000"/>
                </a:solidFill>
                <a:latin typeface="Arial"/>
                <a:ea typeface="Arial"/>
                <a:cs typeface="Arial"/>
                <a:sym typeface="Arial"/>
              </a:defRPr>
            </a:lvl7pPr>
            <a:lvl8pPr indent="-323850" lvl="7" marL="3657600" marR="0" rtl="0" algn="l">
              <a:lnSpc>
                <a:spcPct val="87000"/>
              </a:lnSpc>
              <a:spcBef>
                <a:spcPts val="500"/>
              </a:spcBef>
              <a:spcAft>
                <a:spcPts val="0"/>
              </a:spcAft>
              <a:buClr>
                <a:srgbClr val="3B812F"/>
              </a:buClr>
              <a:buSzPts val="1500"/>
              <a:buFont typeface="Noto Sans Symbols"/>
              <a:buChar char="▪"/>
              <a:defRPr b="0" i="0" sz="2000" u="none" cap="none" strike="noStrike">
                <a:solidFill>
                  <a:srgbClr val="000000"/>
                </a:solidFill>
                <a:latin typeface="Arial"/>
                <a:ea typeface="Arial"/>
                <a:cs typeface="Arial"/>
                <a:sym typeface="Arial"/>
              </a:defRPr>
            </a:lvl8pPr>
            <a:lvl9pPr indent="-323850" lvl="8" marL="4114800" marR="0" rtl="0" algn="l">
              <a:lnSpc>
                <a:spcPct val="87000"/>
              </a:lnSpc>
              <a:spcBef>
                <a:spcPts val="500"/>
              </a:spcBef>
              <a:spcAft>
                <a:spcPts val="0"/>
              </a:spcAft>
              <a:buClr>
                <a:srgbClr val="3B812F"/>
              </a:buClr>
              <a:buSzPts val="1500"/>
              <a:buFont typeface="Noto Sans Symbols"/>
              <a:buChar char="▪"/>
              <a:defRPr b="0" i="0" sz="2000" u="none" cap="none" strike="noStrike">
                <a:solidFill>
                  <a:srgbClr val="000000"/>
                </a:solidFill>
                <a:latin typeface="Arial"/>
                <a:ea typeface="Arial"/>
                <a:cs typeface="Arial"/>
                <a:sym typeface="Arial"/>
              </a:defRPr>
            </a:lvl9pPr>
          </a:lstStyle>
          <a:p/>
        </p:txBody>
      </p:sp>
      <p:sp>
        <p:nvSpPr>
          <p:cNvPr id="61" name="Google Shape;61;p32"/>
          <p:cNvSpPr txBox="1"/>
          <p:nvPr>
            <p:ph idx="10" type="dt"/>
          </p:nvPr>
        </p:nvSpPr>
        <p:spPr>
          <a:xfrm>
            <a:off x="457200" y="6243637"/>
            <a:ext cx="2130425" cy="455612"/>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2" name="Google Shape;62;p32"/>
          <p:cNvSpPr txBox="1"/>
          <p:nvPr>
            <p:ph idx="11" type="ftr"/>
          </p:nvPr>
        </p:nvSpPr>
        <p:spPr>
          <a:xfrm>
            <a:off x="3124200" y="6248400"/>
            <a:ext cx="2892425" cy="454025"/>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3" name="Google Shape;63;p32"/>
          <p:cNvSpPr txBox="1"/>
          <p:nvPr>
            <p:ph idx="12" type="sldNum"/>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lvl1pPr indent="0" lvl="0"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64" name="Google Shape;64;p32"/>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75">
            <a:solidFill>
              <a:srgbClr val="CC9900"/>
            </a:solidFill>
            <a:prstDash val="solid"/>
            <a:miter lim="524288"/>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65" name="Google Shape;65;p32"/>
          <p:cNvCxnSpPr/>
          <p:nvPr/>
        </p:nvCxnSpPr>
        <p:spPr>
          <a:xfrm>
            <a:off x="457200" y="6172200"/>
            <a:ext cx="8229600" cy="1587"/>
          </a:xfrm>
          <a:prstGeom prst="straightConnector1">
            <a:avLst/>
          </a:prstGeom>
          <a:noFill/>
          <a:ln cap="flat" cmpd="sng" w="19075">
            <a:solidFill>
              <a:srgbClr val="CC9900"/>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jestjs.io/docs/en/getting-starte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
          <p:cNvSpPr txBox="1"/>
          <p:nvPr>
            <p:ph type="title"/>
          </p:nvPr>
        </p:nvSpPr>
        <p:spPr>
          <a:xfrm>
            <a:off x="454025" y="1295400"/>
            <a:ext cx="8232775" cy="259080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404040"/>
              </a:buClr>
              <a:buSzPts val="3600"/>
              <a:buFont typeface="Aharoni"/>
              <a:buNone/>
            </a:pPr>
            <a:br>
              <a:rPr b="0" i="0" lang="en-US" sz="3600" u="none">
                <a:solidFill>
                  <a:srgbClr val="404040"/>
                </a:solidFill>
                <a:latin typeface="Aharoni"/>
                <a:ea typeface="Aharoni"/>
                <a:cs typeface="Aharoni"/>
                <a:sym typeface="Aharoni"/>
              </a:rPr>
            </a:br>
            <a:r>
              <a:rPr b="0" i="0" lang="en-US" sz="3600" u="none">
                <a:solidFill>
                  <a:srgbClr val="404040"/>
                </a:solidFill>
                <a:latin typeface="Aharoni"/>
                <a:ea typeface="Aharoni"/>
                <a:cs typeface="Aharoni"/>
                <a:sym typeface="Aharoni"/>
              </a:rPr>
              <a:t>Metode Pengujian Perangkat Lunak </a:t>
            </a:r>
            <a:br>
              <a:rPr b="0" i="0" lang="en-US" sz="3600" u="none">
                <a:solidFill>
                  <a:srgbClr val="404040"/>
                </a:solidFill>
                <a:latin typeface="Aharoni"/>
                <a:ea typeface="Aharoni"/>
                <a:cs typeface="Aharoni"/>
                <a:sym typeface="Aharoni"/>
              </a:rPr>
            </a:br>
            <a:r>
              <a:rPr b="0" i="0" lang="en-US" sz="3600" u="none">
                <a:solidFill>
                  <a:srgbClr val="404040"/>
                </a:solidFill>
                <a:latin typeface="Aharoni"/>
                <a:ea typeface="Aharoni"/>
                <a:cs typeface="Aharoni"/>
                <a:sym typeface="Aharoni"/>
              </a:rPr>
              <a:t>(White Box)</a:t>
            </a:r>
            <a:endParaRPr/>
          </a:p>
        </p:txBody>
      </p:sp>
      <p:sp>
        <p:nvSpPr>
          <p:cNvPr id="142" name="Google Shape;142;p1"/>
          <p:cNvSpPr txBox="1"/>
          <p:nvPr/>
        </p:nvSpPr>
        <p:spPr>
          <a:xfrm>
            <a:off x="533400" y="658812"/>
            <a:ext cx="8229600" cy="560387"/>
          </a:xfrm>
          <a:prstGeom prst="rect">
            <a:avLst/>
          </a:prstGeom>
          <a:noFill/>
          <a:ln>
            <a:noFill/>
          </a:ln>
        </p:spPr>
        <p:txBody>
          <a:bodyPr anchorCtr="0" anchor="t" bIns="46800" lIns="90000" spcFirstLastPara="1" rIns="90000" wrap="square" tIns="46800">
            <a:noAutofit/>
          </a:bodyPr>
          <a:lstStyle/>
          <a:p>
            <a:pPr indent="-342900" lvl="0" marL="342900" marR="0" rtl="0" algn="l">
              <a:lnSpc>
                <a:spcPct val="87000"/>
              </a:lnSpc>
              <a:spcBef>
                <a:spcPts val="0"/>
              </a:spcBef>
              <a:spcAft>
                <a:spcPts val="0"/>
              </a:spcAft>
              <a:buClr>
                <a:srgbClr val="724209"/>
              </a:buClr>
              <a:buSzPts val="2400"/>
              <a:buFont typeface="Arial"/>
              <a:buNone/>
            </a:pPr>
            <a:r>
              <a:rPr b="1" i="1" lang="en-US" sz="2400" u="none">
                <a:solidFill>
                  <a:srgbClr val="724209"/>
                </a:solidFill>
                <a:latin typeface="Arial"/>
                <a:ea typeface="Arial"/>
                <a:cs typeface="Arial"/>
                <a:sym typeface="Arial"/>
              </a:rPr>
              <a:t>Software Project Management II</a:t>
            </a:r>
            <a:endParaRPr/>
          </a:p>
        </p:txBody>
      </p:sp>
      <p:cxnSp>
        <p:nvCxnSpPr>
          <p:cNvPr id="143" name="Google Shape;143;p1"/>
          <p:cNvCxnSpPr/>
          <p:nvPr/>
        </p:nvCxnSpPr>
        <p:spPr>
          <a:xfrm>
            <a:off x="5100637" y="6692900"/>
            <a:ext cx="3810000" cy="1587"/>
          </a:xfrm>
          <a:prstGeom prst="straightConnector1">
            <a:avLst/>
          </a:prstGeom>
          <a:noFill/>
          <a:ln cap="flat" cmpd="sng" w="12700">
            <a:solidFill>
              <a:schemeClr val="dk1"/>
            </a:solidFill>
            <a:prstDash val="solid"/>
            <a:miter lim="800000"/>
            <a:headEnd len="med" w="med" type="none"/>
            <a:tailEnd len="med" w="med" type="none"/>
          </a:ln>
        </p:spPr>
      </p:cxnSp>
      <p:cxnSp>
        <p:nvCxnSpPr>
          <p:cNvPr id="144" name="Google Shape;144;p1"/>
          <p:cNvCxnSpPr/>
          <p:nvPr/>
        </p:nvCxnSpPr>
        <p:spPr>
          <a:xfrm>
            <a:off x="6243637" y="6743700"/>
            <a:ext cx="2667000" cy="1587"/>
          </a:xfrm>
          <a:prstGeom prst="straightConnector1">
            <a:avLst/>
          </a:prstGeom>
          <a:noFill/>
          <a:ln cap="flat" cmpd="sng" w="12700">
            <a:solidFill>
              <a:schemeClr val="dk1"/>
            </a:solidFill>
            <a:prstDash val="solid"/>
            <a:miter lim="800000"/>
            <a:headEnd len="med" w="med" type="none"/>
            <a:tailEnd len="med" w="med" type="none"/>
          </a:ln>
        </p:spPr>
      </p:cxnSp>
      <p:pic>
        <p:nvPicPr>
          <p:cNvPr descr="Cave_man" id="145" name="Google Shape;145;p1"/>
          <p:cNvPicPr preferRelativeResize="0"/>
          <p:nvPr/>
        </p:nvPicPr>
        <p:blipFill rotWithShape="1">
          <a:blip r:embed="rId3">
            <a:alphaModFix/>
          </a:blip>
          <a:srcRect b="0" l="0" r="0" t="0"/>
          <a:stretch/>
        </p:blipFill>
        <p:spPr>
          <a:xfrm>
            <a:off x="7772400" y="4191000"/>
            <a:ext cx="1143000"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0"/>
          <p:cNvSpPr txBox="1"/>
          <p:nvPr/>
        </p:nvSpPr>
        <p:spPr>
          <a:xfrm>
            <a:off x="8647112" y="5959475"/>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pic>
        <p:nvPicPr>
          <p:cNvPr id="211" name="Google Shape;211;p10"/>
          <p:cNvPicPr preferRelativeResize="0"/>
          <p:nvPr/>
        </p:nvPicPr>
        <p:blipFill rotWithShape="1">
          <a:blip r:embed="rId3">
            <a:alphaModFix/>
          </a:blip>
          <a:srcRect b="0" l="0" r="0" t="0"/>
          <a:stretch/>
        </p:blipFill>
        <p:spPr>
          <a:xfrm>
            <a:off x="261425" y="191421"/>
            <a:ext cx="8621151" cy="60011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1"/>
          <p:cNvSpPr txBox="1"/>
          <p:nvPr/>
        </p:nvSpPr>
        <p:spPr>
          <a:xfrm>
            <a:off x="8647112" y="5959475"/>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pic>
        <p:nvPicPr>
          <p:cNvPr id="217" name="Google Shape;217;p11"/>
          <p:cNvPicPr preferRelativeResize="0"/>
          <p:nvPr/>
        </p:nvPicPr>
        <p:blipFill rotWithShape="1">
          <a:blip r:embed="rId3">
            <a:alphaModFix/>
          </a:blip>
          <a:srcRect b="0" l="0" r="0" t="0"/>
          <a:stretch/>
        </p:blipFill>
        <p:spPr>
          <a:xfrm>
            <a:off x="1562100" y="990600"/>
            <a:ext cx="6019800" cy="502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12"/>
          <p:cNvPicPr preferRelativeResize="0"/>
          <p:nvPr/>
        </p:nvPicPr>
        <p:blipFill rotWithShape="1">
          <a:blip r:embed="rId3">
            <a:alphaModFix/>
          </a:blip>
          <a:srcRect b="0" l="0" r="0" t="0"/>
          <a:stretch/>
        </p:blipFill>
        <p:spPr>
          <a:xfrm>
            <a:off x="533400" y="533400"/>
            <a:ext cx="7800975" cy="507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13"/>
          <p:cNvPicPr preferRelativeResize="0"/>
          <p:nvPr/>
        </p:nvPicPr>
        <p:blipFill rotWithShape="1">
          <a:blip r:embed="rId3">
            <a:alphaModFix/>
          </a:blip>
          <a:srcRect b="0" l="0" r="0" t="0"/>
          <a:stretch/>
        </p:blipFill>
        <p:spPr>
          <a:xfrm>
            <a:off x="762000" y="533400"/>
            <a:ext cx="7448550" cy="535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5"/>
          <p:cNvSpPr txBox="1"/>
          <p:nvPr>
            <p:ph type="title"/>
          </p:nvPr>
        </p:nvSpPr>
        <p:spPr>
          <a:xfrm>
            <a:off x="457200" y="277812"/>
            <a:ext cx="8229600" cy="636587"/>
          </a:xfrm>
          <a:prstGeom prst="rect">
            <a:avLst/>
          </a:prstGeom>
          <a:noFill/>
          <a:ln>
            <a:noFill/>
          </a:ln>
        </p:spPr>
        <p:txBody>
          <a:bodyPr anchorCtr="0" anchor="t" bIns="46800" lIns="90000" spcFirstLastPara="1" rIns="90000" wrap="square" tIns="46800">
            <a:noAutofit/>
          </a:bodyPr>
          <a:lstStyle/>
          <a:p>
            <a:pPr indent="0" lvl="0" marL="0" rtl="0" algn="l">
              <a:lnSpc>
                <a:spcPct val="90000"/>
              </a:lnSpc>
              <a:spcBef>
                <a:spcPts val="0"/>
              </a:spcBef>
              <a:spcAft>
                <a:spcPts val="0"/>
              </a:spcAft>
              <a:buNone/>
            </a:pPr>
            <a:r>
              <a:t/>
            </a:r>
            <a:endParaRPr sz="4200">
              <a:solidFill>
                <a:srgbClr val="006633"/>
              </a:solidFill>
              <a:latin typeface="Garamond"/>
              <a:ea typeface="Garamond"/>
              <a:cs typeface="Garamond"/>
              <a:sym typeface="Garamond"/>
            </a:endParaRPr>
          </a:p>
        </p:txBody>
      </p:sp>
      <p:sp>
        <p:nvSpPr>
          <p:cNvPr id="233" name="Google Shape;233;p15"/>
          <p:cNvSpPr txBox="1"/>
          <p:nvPr>
            <p:ph idx="1" type="body"/>
          </p:nvPr>
        </p:nvSpPr>
        <p:spPr>
          <a:xfrm>
            <a:off x="457200" y="1600200"/>
            <a:ext cx="8229600" cy="4530725"/>
          </a:xfrm>
          <a:prstGeom prst="rect">
            <a:avLst/>
          </a:prstGeom>
          <a:noFill/>
          <a:ln>
            <a:noFill/>
          </a:ln>
        </p:spPr>
        <p:txBody>
          <a:bodyPr anchorCtr="0" anchor="t" bIns="46800" lIns="90000" spcFirstLastPara="1" rIns="90000" wrap="square" tIns="46800">
            <a:noAutofit/>
          </a:bodyPr>
          <a:lstStyle/>
          <a:p>
            <a:pPr indent="0" lvl="0" marL="0" rtl="0" algn="l">
              <a:lnSpc>
                <a:spcPct val="87000"/>
              </a:lnSpc>
              <a:spcBef>
                <a:spcPts val="0"/>
              </a:spcBef>
              <a:spcAft>
                <a:spcPts val="0"/>
              </a:spcAft>
              <a:buSzPts val="1560"/>
              <a:buNone/>
            </a:pPr>
            <a:r>
              <a:t/>
            </a:r>
            <a:endParaRPr b="0" i="0" sz="2400" u="none">
              <a:solidFill>
                <a:srgbClr val="000000"/>
              </a:solidFill>
              <a:latin typeface="Libre Baskerville"/>
              <a:ea typeface="Libre Baskerville"/>
              <a:cs typeface="Libre Baskerville"/>
              <a:sym typeface="Libre Baskerville"/>
            </a:endParaRPr>
          </a:p>
          <a:p>
            <a:pPr indent="0" lvl="0" marL="0" rtl="0" algn="l">
              <a:lnSpc>
                <a:spcPct val="87000"/>
              </a:lnSpc>
              <a:spcBef>
                <a:spcPts val="700"/>
              </a:spcBef>
              <a:spcAft>
                <a:spcPts val="0"/>
              </a:spcAft>
              <a:buSzPts val="1560"/>
              <a:buNone/>
            </a:pPr>
            <a:r>
              <a:rPr b="0" i="0" lang="en-US" sz="2400" u="none">
                <a:solidFill>
                  <a:srgbClr val="000000"/>
                </a:solidFill>
                <a:latin typeface="Libre Baskerville"/>
                <a:ea typeface="Libre Baskerville"/>
                <a:cs typeface="Libre Baskerville"/>
                <a:sym typeface="Libre Baskerville"/>
              </a:rPr>
              <a:t>Menentukan jalur independen menggunakan </a:t>
            </a:r>
            <a:r>
              <a:rPr b="0" i="1" lang="en-US" sz="2400" u="none">
                <a:solidFill>
                  <a:srgbClr val="000000"/>
                </a:solidFill>
                <a:latin typeface="Libre Baskerville"/>
                <a:ea typeface="Libre Baskerville"/>
                <a:cs typeface="Libre Baskerville"/>
                <a:sym typeface="Libre Baskerville"/>
              </a:rPr>
              <a:t>Cyclomatic Complexity  </a:t>
            </a:r>
            <a:r>
              <a:rPr b="0" i="0" lang="en-US" sz="2400" u="none">
                <a:solidFill>
                  <a:srgbClr val="000000"/>
                </a:solidFill>
                <a:latin typeface="Libre Baskerville"/>
                <a:ea typeface="Libre Baskerville"/>
                <a:cs typeface="Libre Baskerville"/>
                <a:sym typeface="Libre Baskerville"/>
              </a:rPr>
              <a:t>:</a:t>
            </a:r>
            <a:endParaRPr/>
          </a:p>
          <a:p>
            <a:pPr indent="-121920" lvl="0" marL="0" rtl="0" algn="l">
              <a:lnSpc>
                <a:spcPct val="87000"/>
              </a:lnSpc>
              <a:spcBef>
                <a:spcPts val="700"/>
              </a:spcBef>
              <a:spcAft>
                <a:spcPts val="0"/>
              </a:spcAft>
              <a:buClr>
                <a:srgbClr val="8585E0"/>
              </a:buClr>
              <a:buSzPts val="1920"/>
              <a:buFont typeface="Noto Sans Symbols"/>
              <a:buAutoNum type="arabicPeriod"/>
            </a:pPr>
            <a:r>
              <a:rPr b="0" i="0" lang="en-US" sz="2400" u="none">
                <a:solidFill>
                  <a:srgbClr val="000000"/>
                </a:solidFill>
                <a:latin typeface="Libre Baskerville"/>
                <a:ea typeface="Libre Baskerville"/>
                <a:cs typeface="Libre Baskerville"/>
                <a:sym typeface="Libre Baskerville"/>
              </a:rPr>
              <a:t>V(G) = jumlah region</a:t>
            </a:r>
            <a:endParaRPr/>
          </a:p>
          <a:p>
            <a:pPr indent="-121920" lvl="0" marL="0" rtl="0" algn="l">
              <a:lnSpc>
                <a:spcPct val="87000"/>
              </a:lnSpc>
              <a:spcBef>
                <a:spcPts val="700"/>
              </a:spcBef>
              <a:spcAft>
                <a:spcPts val="0"/>
              </a:spcAft>
              <a:buClr>
                <a:srgbClr val="8585E0"/>
              </a:buClr>
              <a:buSzPts val="1920"/>
              <a:buFont typeface="Noto Sans Symbols"/>
              <a:buAutoNum type="arabicPeriod"/>
            </a:pPr>
            <a:r>
              <a:rPr b="0" i="0" lang="en-US" sz="2400" u="none">
                <a:solidFill>
                  <a:srgbClr val="000000"/>
                </a:solidFill>
                <a:latin typeface="Libre Baskerville"/>
                <a:ea typeface="Libre Baskerville"/>
                <a:cs typeface="Libre Baskerville"/>
                <a:sym typeface="Libre Baskerville"/>
              </a:rPr>
              <a:t>V(G) = E – N + 2</a:t>
            </a:r>
            <a:endParaRPr/>
          </a:p>
          <a:p>
            <a:pPr indent="-121920" lvl="0" marL="0" rtl="0" algn="l">
              <a:lnSpc>
                <a:spcPct val="87000"/>
              </a:lnSpc>
              <a:spcBef>
                <a:spcPts val="700"/>
              </a:spcBef>
              <a:spcAft>
                <a:spcPts val="0"/>
              </a:spcAft>
              <a:buClr>
                <a:srgbClr val="8585E0"/>
              </a:buClr>
              <a:buSzPts val="1920"/>
              <a:buFont typeface="Noto Sans Symbols"/>
              <a:buAutoNum type="arabicPeriod"/>
            </a:pPr>
            <a:r>
              <a:rPr b="0" i="0" lang="en-US" sz="2400" u="none">
                <a:solidFill>
                  <a:srgbClr val="000000"/>
                </a:solidFill>
                <a:latin typeface="Libre Baskerville"/>
                <a:ea typeface="Libre Baskerville"/>
                <a:cs typeface="Libre Baskerville"/>
                <a:sym typeface="Libre Baskerville"/>
              </a:rPr>
              <a:t>V(G) = P + 1</a:t>
            </a:r>
            <a:endParaRPr/>
          </a:p>
          <a:p>
            <a:pPr indent="0" lvl="0" marL="0" rtl="0" algn="l">
              <a:lnSpc>
                <a:spcPct val="87000"/>
              </a:lnSpc>
              <a:spcBef>
                <a:spcPts val="700"/>
              </a:spcBef>
              <a:spcAft>
                <a:spcPts val="0"/>
              </a:spcAft>
              <a:buSzPts val="1560"/>
              <a:buNone/>
            </a:pPr>
            <a:r>
              <a:rPr b="0" i="0" lang="en-US" sz="2400" u="none">
                <a:solidFill>
                  <a:srgbClr val="000000"/>
                </a:solidFill>
                <a:latin typeface="Libre Baskerville"/>
                <a:ea typeface="Libre Baskerville"/>
                <a:cs typeface="Libre Baskerville"/>
                <a:sym typeface="Libre Baskerville"/>
              </a:rPr>
              <a:t>dimana E = jml busur/link</a:t>
            </a:r>
            <a:endParaRPr/>
          </a:p>
          <a:p>
            <a:pPr indent="0" lvl="0" marL="0" rtl="0" algn="l">
              <a:lnSpc>
                <a:spcPct val="87000"/>
              </a:lnSpc>
              <a:spcBef>
                <a:spcPts val="700"/>
              </a:spcBef>
              <a:spcAft>
                <a:spcPts val="0"/>
              </a:spcAft>
              <a:buSzPts val="1560"/>
              <a:buNone/>
            </a:pPr>
            <a:r>
              <a:rPr b="0" i="0" lang="en-US" sz="2400" u="none">
                <a:solidFill>
                  <a:srgbClr val="000000"/>
                </a:solidFill>
                <a:latin typeface="Libre Baskerville"/>
                <a:ea typeface="Libre Baskerville"/>
                <a:cs typeface="Libre Baskerville"/>
                <a:sym typeface="Libre Baskerville"/>
              </a:rPr>
              <a:t>		 N= jml simpul</a:t>
            </a:r>
            <a:endParaRPr/>
          </a:p>
        </p:txBody>
      </p:sp>
      <p:sp>
        <p:nvSpPr>
          <p:cNvPr id="234" name="Google Shape;234;p15"/>
          <p:cNvSpPr txBox="1"/>
          <p:nvPr/>
        </p:nvSpPr>
        <p:spPr>
          <a:xfrm>
            <a:off x="8647112" y="5959475"/>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14"/>
          <p:cNvPicPr preferRelativeResize="0"/>
          <p:nvPr/>
        </p:nvPicPr>
        <p:blipFill rotWithShape="1">
          <a:blip r:embed="rId3">
            <a:alphaModFix/>
          </a:blip>
          <a:srcRect b="0" l="0" r="0" t="0"/>
          <a:stretch/>
        </p:blipFill>
        <p:spPr>
          <a:xfrm>
            <a:off x="457200" y="381000"/>
            <a:ext cx="8372475" cy="583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18"/>
          <p:cNvPicPr preferRelativeResize="0"/>
          <p:nvPr/>
        </p:nvPicPr>
        <p:blipFill rotWithShape="1">
          <a:blip r:embed="rId3">
            <a:alphaModFix/>
          </a:blip>
          <a:srcRect b="0" l="0" r="0" t="0"/>
          <a:stretch/>
        </p:blipFill>
        <p:spPr>
          <a:xfrm>
            <a:off x="688975" y="534987"/>
            <a:ext cx="7651751" cy="5789613"/>
          </a:xfrm>
          <a:prstGeom prst="rect">
            <a:avLst/>
          </a:prstGeom>
          <a:noFill/>
          <a:ln>
            <a:noFill/>
          </a:ln>
        </p:spPr>
      </p:pic>
      <p:sp>
        <p:nvSpPr>
          <p:cNvPr id="245" name="Google Shape;245;p18"/>
          <p:cNvSpPr txBox="1"/>
          <p:nvPr/>
        </p:nvSpPr>
        <p:spPr>
          <a:xfrm>
            <a:off x="609600" y="506412"/>
            <a:ext cx="8229600" cy="6366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6633"/>
              </a:buClr>
              <a:buSzPts val="3000"/>
              <a:buFont typeface="Overlock"/>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19"/>
          <p:cNvSpPr txBox="1"/>
          <p:nvPr>
            <p:ph type="title"/>
          </p:nvPr>
        </p:nvSpPr>
        <p:spPr>
          <a:xfrm>
            <a:off x="457200" y="277812"/>
            <a:ext cx="8229600" cy="636600"/>
          </a:xfrm>
          <a:prstGeom prst="rect">
            <a:avLst/>
          </a:prstGeom>
          <a:noFill/>
          <a:ln>
            <a:noFill/>
          </a:ln>
        </p:spPr>
        <p:txBody>
          <a:bodyPr anchorCtr="0" anchor="t" bIns="46800" lIns="90000" spcFirstLastPara="1" rIns="90000" wrap="square" tIns="46800">
            <a:noAutofit/>
          </a:bodyPr>
          <a:lstStyle/>
          <a:p>
            <a:pPr indent="0" lvl="0" marL="0" rtl="0" algn="r">
              <a:lnSpc>
                <a:spcPct val="100000"/>
              </a:lnSpc>
              <a:spcBef>
                <a:spcPts val="0"/>
              </a:spcBef>
              <a:spcAft>
                <a:spcPts val="0"/>
              </a:spcAft>
              <a:buSzPts val="3000"/>
              <a:buNone/>
            </a:pPr>
            <a:r>
              <a:rPr b="0" i="0" lang="en-US" sz="3000" u="none">
                <a:solidFill>
                  <a:srgbClr val="006633"/>
                </a:solidFill>
                <a:latin typeface="Overlock"/>
                <a:ea typeface="Overlock"/>
                <a:cs typeface="Overlock"/>
                <a:sym typeface="Overlock"/>
              </a:rPr>
              <a:t>Latihan Pengujian Basis Path...</a:t>
            </a:r>
            <a:endParaRPr/>
          </a:p>
        </p:txBody>
      </p:sp>
      <p:sp>
        <p:nvSpPr>
          <p:cNvPr id="251" name="Google Shape;251;p19"/>
          <p:cNvSpPr txBox="1"/>
          <p:nvPr>
            <p:ph idx="1" type="body"/>
          </p:nvPr>
        </p:nvSpPr>
        <p:spPr>
          <a:xfrm>
            <a:off x="457200" y="1600200"/>
            <a:ext cx="8229600" cy="4530600"/>
          </a:xfrm>
          <a:prstGeom prst="rect">
            <a:avLst/>
          </a:prstGeom>
          <a:noFill/>
          <a:ln>
            <a:noFill/>
          </a:ln>
        </p:spPr>
        <p:txBody>
          <a:bodyPr anchorCtr="0" anchor="t" bIns="46800" lIns="90000" spcFirstLastPara="1" rIns="90000" wrap="square" tIns="46800">
            <a:noAutofit/>
          </a:bodyPr>
          <a:lstStyle/>
          <a:p>
            <a:pPr indent="-339725" lvl="0" marL="339725" rtl="0" algn="l">
              <a:lnSpc>
                <a:spcPct val="87000"/>
              </a:lnSpc>
              <a:spcBef>
                <a:spcPts val="0"/>
              </a:spcBef>
              <a:spcAft>
                <a:spcPts val="0"/>
              </a:spcAft>
              <a:buClr>
                <a:srgbClr val="CC9900"/>
              </a:buClr>
              <a:buSzPts val="1560"/>
              <a:buFont typeface="Noto Sans Symbols"/>
              <a:buChar char="■"/>
            </a:pPr>
            <a:r>
              <a:rPr b="0" i="0" lang="en-US" sz="2400" u="none">
                <a:solidFill>
                  <a:srgbClr val="000000"/>
                </a:solidFill>
                <a:latin typeface="Arial"/>
                <a:ea typeface="Arial"/>
                <a:cs typeface="Arial"/>
                <a:sym typeface="Arial"/>
              </a:rPr>
              <a:t>Flowgraph mempunyai 4 region</a:t>
            </a:r>
            <a:endParaRPr/>
          </a:p>
          <a:p>
            <a:pPr indent="-339725" lvl="0" marL="339725" rtl="0" algn="l">
              <a:lnSpc>
                <a:spcPct val="87000"/>
              </a:lnSpc>
              <a:spcBef>
                <a:spcPts val="700"/>
              </a:spcBef>
              <a:spcAft>
                <a:spcPts val="0"/>
              </a:spcAft>
              <a:buClr>
                <a:srgbClr val="CC9900"/>
              </a:buClr>
              <a:buSzPts val="1560"/>
              <a:buFont typeface="Noto Sans Symbols"/>
              <a:buChar char="■"/>
            </a:pPr>
            <a:r>
              <a:rPr b="0" i="0" lang="en-US" sz="2400" u="none">
                <a:solidFill>
                  <a:srgbClr val="000000"/>
                </a:solidFill>
                <a:latin typeface="Arial"/>
                <a:ea typeface="Arial"/>
                <a:cs typeface="Arial"/>
                <a:sym typeface="Arial"/>
              </a:rPr>
              <a:t> V(G) = 11 edge - 9 node + 2 = 4</a:t>
            </a:r>
            <a:endParaRPr/>
          </a:p>
          <a:p>
            <a:pPr indent="-339725" lvl="0" marL="339725" rtl="0" algn="l">
              <a:lnSpc>
                <a:spcPct val="87000"/>
              </a:lnSpc>
              <a:spcBef>
                <a:spcPts val="700"/>
              </a:spcBef>
              <a:spcAft>
                <a:spcPts val="0"/>
              </a:spcAft>
              <a:buClr>
                <a:srgbClr val="CC9900"/>
              </a:buClr>
              <a:buSzPts val="1560"/>
              <a:buFont typeface="Noto Sans Symbols"/>
              <a:buChar char="■"/>
            </a:pPr>
            <a:r>
              <a:rPr b="0" i="0" lang="en-US" sz="2400" u="none">
                <a:solidFill>
                  <a:srgbClr val="000000"/>
                </a:solidFill>
                <a:latin typeface="Arial"/>
                <a:ea typeface="Arial"/>
                <a:cs typeface="Arial"/>
                <a:sym typeface="Arial"/>
              </a:rPr>
              <a:t> V(G) = 3 predicate node + 1 = 4</a:t>
            </a:r>
            <a:endParaRPr/>
          </a:p>
          <a:p>
            <a:pPr indent="-339725" lvl="0" marL="339725" rtl="0" algn="l">
              <a:lnSpc>
                <a:spcPct val="87000"/>
              </a:lnSpc>
              <a:spcBef>
                <a:spcPts val="700"/>
              </a:spcBef>
              <a:spcAft>
                <a:spcPts val="0"/>
              </a:spcAft>
              <a:buClr>
                <a:srgbClr val="CC9900"/>
              </a:buClr>
              <a:buSzPts val="1560"/>
              <a:buFont typeface="Noto Sans Symbols"/>
              <a:buChar char="■"/>
            </a:pPr>
            <a:r>
              <a:rPr b="0" i="0" lang="en-US" sz="2400" u="none">
                <a:solidFill>
                  <a:srgbClr val="000000"/>
                </a:solidFill>
                <a:latin typeface="Arial"/>
                <a:ea typeface="Arial"/>
                <a:cs typeface="Arial"/>
                <a:sym typeface="Arial"/>
              </a:rPr>
              <a:t>Jadi cyclomatic complexity untuk flowgraph adalah 4</a:t>
            </a:r>
            <a:endParaRPr/>
          </a:p>
        </p:txBody>
      </p:sp>
      <p:sp>
        <p:nvSpPr>
          <p:cNvPr id="252" name="Google Shape;252;p19"/>
          <p:cNvSpPr txBox="1"/>
          <p:nvPr/>
        </p:nvSpPr>
        <p:spPr>
          <a:xfrm>
            <a:off x="8647112" y="5959475"/>
            <a:ext cx="366600" cy="3651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0"/>
          <p:cNvSpPr txBox="1"/>
          <p:nvPr/>
        </p:nvSpPr>
        <p:spPr>
          <a:xfrm>
            <a:off x="6553200" y="6243637"/>
            <a:ext cx="2130300" cy="4557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
        <p:nvSpPr>
          <p:cNvPr descr="Rectangle: Click to edit Master text styles &#10;Second level &#10;Third level &#10;Fourth level &#10;Fifth level" id="258" name="Google Shape;258;p20"/>
          <p:cNvSpPr txBox="1"/>
          <p:nvPr>
            <p:ph idx="1" type="body"/>
          </p:nvPr>
        </p:nvSpPr>
        <p:spPr>
          <a:xfrm>
            <a:off x="457200" y="1600200"/>
            <a:ext cx="8226300" cy="4527600"/>
          </a:xfrm>
          <a:prstGeom prst="rect">
            <a:avLst/>
          </a:prstGeom>
          <a:noFill/>
          <a:ln>
            <a:noFill/>
          </a:ln>
        </p:spPr>
        <p:txBody>
          <a:bodyPr anchorCtr="0" anchor="t" bIns="44600" lIns="90825" spcFirstLastPara="1" rIns="90825" wrap="square" tIns="44600">
            <a:noAutofit/>
          </a:bodyPr>
          <a:lstStyle/>
          <a:p>
            <a:pPr indent="-339725" lvl="0" marL="339725" rtl="0" algn="l">
              <a:lnSpc>
                <a:spcPct val="87000"/>
              </a:lnSpc>
              <a:spcBef>
                <a:spcPts val="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1, 2, 3, 8, 9</a:t>
            </a:r>
            <a:endParaRPr/>
          </a:p>
          <a:p>
            <a:pPr indent="-339725" lvl="0" marL="339725" rtl="0" algn="l">
              <a:lnSpc>
                <a:spcPct val="87000"/>
              </a:lnSpc>
              <a:spcBef>
                <a:spcPts val="70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1, 2, 3, 4, 6, 7, 2, 8, 9</a:t>
            </a:r>
            <a:endParaRPr/>
          </a:p>
          <a:p>
            <a:pPr indent="-339725" lvl="0" marL="339725" rtl="0" algn="l">
              <a:lnSpc>
                <a:spcPct val="87000"/>
              </a:lnSpc>
              <a:spcBef>
                <a:spcPts val="70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1, 2, 3, 4, 5, 7, 2, 8, 9</a:t>
            </a:r>
            <a:endParaRPr/>
          </a:p>
          <a:p>
            <a:pPr indent="-339725" lvl="0" marL="339725" rtl="0" algn="l">
              <a:lnSpc>
                <a:spcPct val="87000"/>
              </a:lnSpc>
              <a:spcBef>
                <a:spcPts val="70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1, 2, 8, 9</a:t>
            </a:r>
            <a:endParaRPr/>
          </a:p>
          <a:p>
            <a:pPr indent="-339725" lvl="0" marL="339725" rtl="0" algn="l">
              <a:lnSpc>
                <a:spcPct val="87000"/>
              </a:lnSpc>
              <a:spcBef>
                <a:spcPts val="70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Test cases harus ditentukan sehingga semua path tsb tereksekusi. </a:t>
            </a:r>
            <a:endParaRPr/>
          </a:p>
        </p:txBody>
      </p:sp>
      <p:sp>
        <p:nvSpPr>
          <p:cNvPr id="259" name="Google Shape;259;p20"/>
          <p:cNvSpPr txBox="1"/>
          <p:nvPr>
            <p:ph type="title"/>
          </p:nvPr>
        </p:nvSpPr>
        <p:spPr>
          <a:xfrm>
            <a:off x="457200" y="990600"/>
            <a:ext cx="8226300" cy="636600"/>
          </a:xfrm>
          <a:prstGeom prst="rect">
            <a:avLst/>
          </a:prstGeom>
          <a:noFill/>
          <a:ln>
            <a:noFill/>
          </a:ln>
        </p:spPr>
        <p:txBody>
          <a:bodyPr anchorCtr="0" anchor="t" bIns="44600" lIns="90825" spcFirstLastPara="1" rIns="90825" wrap="square" tIns="44600">
            <a:noAutofit/>
          </a:bodyPr>
          <a:lstStyle/>
          <a:p>
            <a:pPr indent="0" lvl="0" marL="0" rtl="0" algn="l">
              <a:lnSpc>
                <a:spcPct val="90000"/>
              </a:lnSpc>
              <a:spcBef>
                <a:spcPts val="0"/>
              </a:spcBef>
              <a:spcAft>
                <a:spcPts val="0"/>
              </a:spcAft>
              <a:buSzPts val="3000"/>
              <a:buNone/>
            </a:pPr>
            <a:r>
              <a:rPr b="1" i="0" lang="en-US" sz="3000" u="none">
                <a:solidFill>
                  <a:srgbClr val="2D2DB9"/>
                </a:solidFill>
                <a:latin typeface="Garamond"/>
                <a:ea typeface="Garamond"/>
                <a:cs typeface="Garamond"/>
                <a:sym typeface="Garamond"/>
              </a:rPr>
              <a:t>Independent paths</a:t>
            </a:r>
            <a:endParaRPr/>
          </a:p>
        </p:txBody>
      </p:sp>
      <p:sp>
        <p:nvSpPr>
          <p:cNvPr id="260" name="Google Shape;260;p20"/>
          <p:cNvSpPr txBox="1"/>
          <p:nvPr/>
        </p:nvSpPr>
        <p:spPr>
          <a:xfrm>
            <a:off x="457200" y="277812"/>
            <a:ext cx="8229600" cy="63660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6633"/>
              </a:buClr>
              <a:buSzPts val="3000"/>
              <a:buFont typeface="Overlock"/>
              <a:buNone/>
            </a:pPr>
            <a:r>
              <a:rPr b="0" i="0" lang="en-US" sz="3000" u="none">
                <a:solidFill>
                  <a:srgbClr val="006633"/>
                </a:solidFill>
                <a:latin typeface="Overlock"/>
                <a:ea typeface="Overlock"/>
                <a:cs typeface="Overlock"/>
                <a:sym typeface="Overlock"/>
              </a:rPr>
              <a:t>Pengujian Basis Path...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g714125631b_0_0"/>
          <p:cNvSpPr txBox="1"/>
          <p:nvPr>
            <p:ph type="title"/>
          </p:nvPr>
        </p:nvSpPr>
        <p:spPr>
          <a:xfrm>
            <a:off x="457200" y="277812"/>
            <a:ext cx="8226300" cy="11367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t>Implementasi Basis Path Testing</a:t>
            </a:r>
            <a:endParaRPr/>
          </a:p>
        </p:txBody>
      </p:sp>
      <p:sp>
        <p:nvSpPr>
          <p:cNvPr id="267" name="Google Shape;267;g714125631b_0_0"/>
          <p:cNvSpPr txBox="1"/>
          <p:nvPr>
            <p:ph idx="1" type="body"/>
          </p:nvPr>
        </p:nvSpPr>
        <p:spPr>
          <a:xfrm>
            <a:off x="457200" y="1600200"/>
            <a:ext cx="8226300" cy="4527600"/>
          </a:xfrm>
          <a:prstGeom prst="rect">
            <a:avLst/>
          </a:prstGeom>
        </p:spPr>
        <p:txBody>
          <a:bodyPr anchorCtr="0" anchor="t" bIns="46800" lIns="90000" spcFirstLastPara="1" rIns="90000" wrap="square" tIns="46800">
            <a:noAutofit/>
          </a:bodyPr>
          <a:lstStyle/>
          <a:p>
            <a:pPr indent="0" lvl="0" marL="0" rtl="0" algn="l">
              <a:spcBef>
                <a:spcPts val="750"/>
              </a:spcBef>
              <a:spcAft>
                <a:spcPts val="0"/>
              </a:spcAft>
              <a:buNone/>
            </a:pPr>
            <a:r>
              <a:rPr lang="en-US"/>
              <a:t>Javascript + JEST</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t>Terminal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57200" y="277812"/>
            <a:ext cx="8229600" cy="636587"/>
          </a:xfrm>
          <a:prstGeom prst="rect">
            <a:avLst/>
          </a:prstGeom>
          <a:noFill/>
          <a:ln>
            <a:noFill/>
          </a:ln>
        </p:spPr>
        <p:txBody>
          <a:bodyPr anchorCtr="0" anchor="t" bIns="46800" lIns="90000" spcFirstLastPara="1" rIns="90000" wrap="square" tIns="46800">
            <a:noAutofit/>
          </a:bodyPr>
          <a:lstStyle/>
          <a:p>
            <a:pPr indent="0" lvl="0" marL="0" rtl="0" algn="r">
              <a:lnSpc>
                <a:spcPct val="100000"/>
              </a:lnSpc>
              <a:spcBef>
                <a:spcPts val="0"/>
              </a:spcBef>
              <a:spcAft>
                <a:spcPts val="0"/>
              </a:spcAft>
              <a:buSzPts val="4200"/>
              <a:buNone/>
            </a:pPr>
            <a:r>
              <a:rPr b="0" i="0" lang="en-US" sz="4200" u="none">
                <a:solidFill>
                  <a:srgbClr val="006633"/>
                </a:solidFill>
                <a:latin typeface="Overlock"/>
                <a:ea typeface="Overlock"/>
                <a:cs typeface="Overlock"/>
                <a:sym typeface="Overlock"/>
              </a:rPr>
              <a:t>Definisi</a:t>
            </a:r>
            <a:endParaRPr/>
          </a:p>
        </p:txBody>
      </p:sp>
      <p:sp>
        <p:nvSpPr>
          <p:cNvPr id="151" name="Google Shape;151;p2"/>
          <p:cNvSpPr txBox="1"/>
          <p:nvPr>
            <p:ph idx="1" type="body"/>
          </p:nvPr>
        </p:nvSpPr>
        <p:spPr>
          <a:xfrm>
            <a:off x="457200" y="1600200"/>
            <a:ext cx="8229600" cy="4530725"/>
          </a:xfrm>
          <a:prstGeom prst="rect">
            <a:avLst/>
          </a:prstGeom>
          <a:noFill/>
          <a:ln>
            <a:noFill/>
          </a:ln>
        </p:spPr>
        <p:txBody>
          <a:bodyPr anchorCtr="0" anchor="t" bIns="46800" lIns="90000" spcFirstLastPara="1" rIns="90000" wrap="square" tIns="46800">
            <a:noAutofit/>
          </a:bodyPr>
          <a:lstStyle/>
          <a:p>
            <a:pPr indent="-325437" lvl="1" marL="666750" rtl="0" algn="l">
              <a:lnSpc>
                <a:spcPct val="87000"/>
              </a:lnSpc>
              <a:spcBef>
                <a:spcPts val="0"/>
              </a:spcBef>
              <a:spcAft>
                <a:spcPts val="0"/>
              </a:spcAft>
              <a:buClr>
                <a:srgbClr val="3B812F"/>
              </a:buClr>
              <a:buSzPts val="1440"/>
              <a:buFont typeface="Noto Sans Symbols"/>
              <a:buChar char="❑"/>
            </a:pPr>
            <a:r>
              <a:rPr b="0" i="0" lang="en-US" sz="2400" u="none">
                <a:solidFill>
                  <a:srgbClr val="000000"/>
                </a:solidFill>
                <a:latin typeface="Libre Baskerville"/>
                <a:ea typeface="Libre Baskerville"/>
                <a:cs typeface="Libre Baskerville"/>
                <a:sym typeface="Libre Baskerville"/>
              </a:rPr>
              <a:t>Disebut juga dengan pengujian Glass Box.</a:t>
            </a:r>
            <a:endParaRPr/>
          </a:p>
          <a:p>
            <a:pPr indent="-325437" lvl="1" marL="666750" rtl="0" algn="l">
              <a:lnSpc>
                <a:spcPct val="87000"/>
              </a:lnSpc>
              <a:spcBef>
                <a:spcPts val="600"/>
              </a:spcBef>
              <a:spcAft>
                <a:spcPts val="0"/>
              </a:spcAft>
              <a:buClr>
                <a:srgbClr val="3B812F"/>
              </a:buClr>
              <a:buSzPts val="1440"/>
              <a:buFont typeface="Noto Sans Symbols"/>
              <a:buChar char="❑"/>
            </a:pPr>
            <a:r>
              <a:rPr b="0" i="0" lang="en-US" sz="2400" u="none">
                <a:solidFill>
                  <a:srgbClr val="000000"/>
                </a:solidFill>
                <a:latin typeface="Libre Baskerville"/>
                <a:ea typeface="Libre Baskerville"/>
                <a:cs typeface="Libre Baskerville"/>
                <a:sym typeface="Libre Baskerville"/>
              </a:rPr>
              <a:t>Yang dibutuhkan </a:t>
            </a:r>
            <a:r>
              <a:rPr lang="en-US" sz="2400">
                <a:latin typeface="Libre Baskerville"/>
                <a:ea typeface="Libre Baskerville"/>
                <a:cs typeface="Libre Baskerville"/>
                <a:sym typeface="Libre Baskerville"/>
              </a:rPr>
              <a:t>: </a:t>
            </a:r>
            <a:r>
              <a:rPr b="0" i="0" lang="en-US" sz="2400" u="none">
                <a:solidFill>
                  <a:srgbClr val="000000"/>
                </a:solidFill>
                <a:latin typeface="Libre Baskerville"/>
                <a:ea typeface="Libre Baskerville"/>
                <a:cs typeface="Libre Baskerville"/>
                <a:sym typeface="Libre Baskerville"/>
              </a:rPr>
              <a:t>source code</a:t>
            </a:r>
            <a:endParaRPr/>
          </a:p>
          <a:p>
            <a:pPr indent="-325437" lvl="1" marL="666750" rtl="0" algn="l">
              <a:lnSpc>
                <a:spcPct val="87000"/>
              </a:lnSpc>
              <a:spcBef>
                <a:spcPts val="600"/>
              </a:spcBef>
              <a:spcAft>
                <a:spcPts val="0"/>
              </a:spcAft>
              <a:buClr>
                <a:srgbClr val="3B812F"/>
              </a:buClr>
              <a:buSzPts val="1440"/>
              <a:buFont typeface="Noto Sans Symbols"/>
              <a:buChar char="❑"/>
            </a:pPr>
            <a:r>
              <a:rPr b="0" i="0" lang="en-US" sz="2400" u="none">
                <a:solidFill>
                  <a:srgbClr val="000000"/>
                </a:solidFill>
                <a:latin typeface="Libre Baskerville"/>
                <a:ea typeface="Libre Baskerville"/>
                <a:cs typeface="Libre Baskerville"/>
                <a:sym typeface="Libre Baskerville"/>
              </a:rPr>
              <a:t>Menguji lebih “dekat” tentang prosedur perangkat lunak</a:t>
            </a:r>
            <a:endParaRPr/>
          </a:p>
          <a:p>
            <a:pPr indent="-325437" lvl="1" marL="666750" rtl="0" algn="l">
              <a:lnSpc>
                <a:spcPct val="87000"/>
              </a:lnSpc>
              <a:spcBef>
                <a:spcPts val="600"/>
              </a:spcBef>
              <a:spcAft>
                <a:spcPts val="0"/>
              </a:spcAft>
              <a:buClr>
                <a:srgbClr val="3B812F"/>
              </a:buClr>
              <a:buSzPts val="1440"/>
              <a:buFont typeface="Noto Sans Symbols"/>
              <a:buChar char="❑"/>
            </a:pPr>
            <a:r>
              <a:rPr b="0" i="0" lang="en-US" sz="2400" u="none">
                <a:solidFill>
                  <a:srgbClr val="000000"/>
                </a:solidFill>
                <a:latin typeface="Libre Baskerville"/>
                <a:ea typeface="Libre Baskerville"/>
                <a:cs typeface="Libre Baskerville"/>
                <a:sym typeface="Libre Baskerville"/>
              </a:rPr>
              <a:t>Yang diselidiki logical path </a:t>
            </a:r>
            <a:r>
              <a:rPr lang="en-US" sz="2400">
                <a:latin typeface="Libre Baskerville"/>
                <a:ea typeface="Libre Baskerville"/>
                <a:cs typeface="Libre Baskerville"/>
                <a:sym typeface="Libre Baskerville"/>
              </a:rPr>
              <a:t>:</a:t>
            </a:r>
            <a:r>
              <a:rPr b="0" i="0" lang="en-US" sz="2400" u="none">
                <a:solidFill>
                  <a:srgbClr val="000000"/>
                </a:solidFill>
                <a:latin typeface="Libre Baskerville"/>
                <a:ea typeface="Libre Baskerville"/>
                <a:cs typeface="Libre Baskerville"/>
                <a:sym typeface="Libre Baskerville"/>
              </a:rPr>
              <a:t> jalur logika perangkat lunak</a:t>
            </a:r>
            <a:endParaRPr/>
          </a:p>
        </p:txBody>
      </p:sp>
      <p:sp>
        <p:nvSpPr>
          <p:cNvPr id="152" name="Google Shape;152;p2"/>
          <p:cNvSpPr txBox="1"/>
          <p:nvPr/>
        </p:nvSpPr>
        <p:spPr>
          <a:xfrm>
            <a:off x="8647112" y="5959475"/>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g817c62dd07_0_7"/>
          <p:cNvSpPr txBox="1"/>
          <p:nvPr>
            <p:ph type="title"/>
          </p:nvPr>
        </p:nvSpPr>
        <p:spPr>
          <a:xfrm>
            <a:off x="457200" y="277812"/>
            <a:ext cx="8226300" cy="11367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t>Pakai terminal</a:t>
            </a:r>
            <a:endParaRPr/>
          </a:p>
        </p:txBody>
      </p:sp>
      <p:sp>
        <p:nvSpPr>
          <p:cNvPr id="274" name="Google Shape;274;g817c62dd07_0_7"/>
          <p:cNvSpPr txBox="1"/>
          <p:nvPr>
            <p:ph idx="1" type="body"/>
          </p:nvPr>
        </p:nvSpPr>
        <p:spPr>
          <a:xfrm>
            <a:off x="457200" y="1600200"/>
            <a:ext cx="8226300" cy="4527600"/>
          </a:xfrm>
          <a:prstGeom prst="rect">
            <a:avLst/>
          </a:prstGeom>
        </p:spPr>
        <p:txBody>
          <a:bodyPr anchorCtr="0" anchor="t" bIns="46800" lIns="90000" spcFirstLastPara="1" rIns="90000" wrap="square" tIns="46800">
            <a:noAutofit/>
          </a:bodyPr>
          <a:lstStyle/>
          <a:p>
            <a:pPr indent="0" lvl="0" marL="0" rtl="0" algn="l">
              <a:spcBef>
                <a:spcPts val="750"/>
              </a:spcBef>
              <a:spcAft>
                <a:spcPts val="0"/>
              </a:spcAft>
              <a:buNone/>
            </a:pPr>
            <a:r>
              <a:rPr lang="en-US" u="sng">
                <a:hlinkClick r:id="rId3"/>
              </a:rPr>
              <a:t>https://jestjs.io/docs/en/getting-started</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n-US"/>
              <a:t>yang perlu diperhatikan :</a:t>
            </a:r>
            <a:endParaRPr/>
          </a:p>
          <a:p>
            <a:pPr indent="-302895" lvl="0" marL="457200" rtl="0" algn="l">
              <a:spcBef>
                <a:spcPts val="750"/>
              </a:spcBef>
              <a:spcAft>
                <a:spcPts val="0"/>
              </a:spcAft>
              <a:buSzPts val="1170"/>
              <a:buAutoNum type="arabicPeriod"/>
            </a:pPr>
            <a:r>
              <a:rPr lang="en-US"/>
              <a:t>install npm</a:t>
            </a:r>
            <a:endParaRPr/>
          </a:p>
          <a:p>
            <a:pPr indent="-302895" lvl="0" marL="457200" rtl="0" algn="l">
              <a:spcBef>
                <a:spcPts val="0"/>
              </a:spcBef>
              <a:spcAft>
                <a:spcPts val="0"/>
              </a:spcAft>
              <a:buSzPts val="1170"/>
              <a:buAutoNum type="arabicPeriod"/>
            </a:pPr>
            <a:r>
              <a:rPr lang="en-US"/>
              <a:t>npm init</a:t>
            </a:r>
            <a:endParaRPr/>
          </a:p>
          <a:p>
            <a:pPr indent="-302895" lvl="0" marL="457200" rtl="0" algn="l">
              <a:spcBef>
                <a:spcPts val="0"/>
              </a:spcBef>
              <a:spcAft>
                <a:spcPts val="0"/>
              </a:spcAft>
              <a:buSzPts val="1170"/>
              <a:buAutoNum type="arabicPeriod"/>
            </a:pPr>
            <a:r>
              <a:rPr lang="en-US"/>
              <a:t>silakan gugling kalau ada eror lainnya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g817c62dd07_0_14"/>
          <p:cNvSpPr txBox="1"/>
          <p:nvPr>
            <p:ph type="title"/>
          </p:nvPr>
        </p:nvSpPr>
        <p:spPr>
          <a:xfrm>
            <a:off x="457200" y="277812"/>
            <a:ext cx="8226300" cy="11367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t>running JEST dari terminal</a:t>
            </a:r>
            <a:endParaRPr/>
          </a:p>
        </p:txBody>
      </p:sp>
      <p:pic>
        <p:nvPicPr>
          <p:cNvPr id="281" name="Google Shape;281;g817c62dd07_0_14"/>
          <p:cNvPicPr preferRelativeResize="0"/>
          <p:nvPr/>
        </p:nvPicPr>
        <p:blipFill>
          <a:blip r:embed="rId3">
            <a:alphaModFix/>
          </a:blip>
          <a:stretch>
            <a:fillRect/>
          </a:stretch>
        </p:blipFill>
        <p:spPr>
          <a:xfrm>
            <a:off x="545425" y="1414500"/>
            <a:ext cx="7834924" cy="3525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g714125631b_0_6"/>
          <p:cNvSpPr txBox="1"/>
          <p:nvPr>
            <p:ph type="title"/>
          </p:nvPr>
        </p:nvSpPr>
        <p:spPr>
          <a:xfrm>
            <a:off x="457200" y="277812"/>
            <a:ext cx="8226300" cy="11367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88" name="Google Shape;288;g714125631b_0_6"/>
          <p:cNvSpPr txBox="1"/>
          <p:nvPr>
            <p:ph idx="1" type="body"/>
          </p:nvPr>
        </p:nvSpPr>
        <p:spPr>
          <a:xfrm>
            <a:off x="457200" y="1600200"/>
            <a:ext cx="8226300" cy="4527600"/>
          </a:xfrm>
          <a:prstGeom prst="rect">
            <a:avLst/>
          </a:prstGeom>
        </p:spPr>
        <p:txBody>
          <a:bodyPr anchorCtr="0" anchor="t" bIns="46800" lIns="90000" spcFirstLastPara="1" rIns="90000" wrap="square" tIns="46800">
            <a:noAutofit/>
          </a:bodyPr>
          <a:lstStyle/>
          <a:p>
            <a:pPr indent="0" lvl="0" marL="0" rtl="0" algn="l">
              <a:spcBef>
                <a:spcPts val="750"/>
              </a:spcBef>
              <a:spcAft>
                <a:spcPts val="0"/>
              </a:spcAft>
              <a:buNone/>
            </a:pPr>
            <a:r>
              <a:rPr lang="en-US" sz="2400">
                <a:solidFill>
                  <a:schemeClr val="dk1"/>
                </a:solidFill>
                <a:highlight>
                  <a:srgbClr val="FFFFFF"/>
                </a:highlight>
                <a:latin typeface="Calibri"/>
                <a:ea typeface="Calibri"/>
                <a:cs typeface="Calibri"/>
                <a:sym typeface="Calibri"/>
              </a:rPr>
              <a:t>Dalam test coding calon engineer, ada soal yang bernama Fizzbuzz. Soal ini sangat sederhana, kita disuruh untuk membuat suatu function yang mengembalikan nilai Fizz jika inputan adalah kelipatan 3, Buzz jika kelipatan 5, Woof jika kelipatan 7. Selain kelipatan 3, 5 maupun 7 maka harus mengembalikan nilai aslinya.</a:t>
            </a:r>
            <a:endParaRPr sz="24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g714125631b_0_13"/>
          <p:cNvSpPr txBox="1"/>
          <p:nvPr>
            <p:ph idx="1" type="body"/>
          </p:nvPr>
        </p:nvSpPr>
        <p:spPr>
          <a:xfrm>
            <a:off x="746975" y="541825"/>
            <a:ext cx="8226300" cy="4588200"/>
          </a:xfrm>
          <a:prstGeom prst="rect">
            <a:avLst/>
          </a:prstGeom>
        </p:spPr>
        <p:txBody>
          <a:bodyPr anchorCtr="0" anchor="t" bIns="46800" lIns="90000" spcFirstLastPara="1" rIns="90000" wrap="square" tIns="46800">
            <a:noAutofit/>
          </a:bodyPr>
          <a:lstStyle/>
          <a:p>
            <a:pPr indent="0" lvl="0" marL="0" rtl="0" algn="l">
              <a:lnSpc>
                <a:spcPct val="135714"/>
              </a:lnSpc>
              <a:spcBef>
                <a:spcPts val="0"/>
              </a:spcBef>
              <a:spcAft>
                <a:spcPts val="0"/>
              </a:spcAft>
              <a:buClr>
                <a:schemeClr val="dk1"/>
              </a:buClr>
              <a:buSzPts val="1100"/>
              <a:buFont typeface="Arial"/>
              <a:buNone/>
            </a:pPr>
            <a:r>
              <a:rPr lang="en-US" sz="2400">
                <a:solidFill>
                  <a:srgbClr val="0000FF"/>
                </a:solidFill>
                <a:highlight>
                  <a:srgbClr val="FFFFFE"/>
                </a:highlight>
                <a:latin typeface="Courier New"/>
                <a:ea typeface="Courier New"/>
                <a:cs typeface="Courier New"/>
                <a:sym typeface="Courier New"/>
              </a:rPr>
              <a:t>const</a:t>
            </a:r>
            <a:r>
              <a:rPr lang="en-US" sz="2400">
                <a:solidFill>
                  <a:schemeClr val="dk1"/>
                </a:solidFill>
                <a:highlight>
                  <a:srgbClr val="FFFFFE"/>
                </a:highlight>
                <a:latin typeface="Courier New"/>
                <a:ea typeface="Courier New"/>
                <a:cs typeface="Courier New"/>
                <a:sym typeface="Courier New"/>
              </a:rPr>
              <a:t> fizzbuzz = val =&gt;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a:t>
            </a:r>
            <a:r>
              <a:rPr lang="en-US" sz="2400">
                <a:solidFill>
                  <a:srgbClr val="0000FF"/>
                </a:solidFill>
                <a:highlight>
                  <a:srgbClr val="FFFFFE"/>
                </a:highlight>
                <a:latin typeface="Courier New"/>
                <a:ea typeface="Courier New"/>
                <a:cs typeface="Courier New"/>
                <a:sym typeface="Courier New"/>
              </a:rPr>
              <a:t>if</a:t>
            </a:r>
            <a:r>
              <a:rPr lang="en-US" sz="2400">
                <a:solidFill>
                  <a:schemeClr val="dk1"/>
                </a:solidFill>
                <a:highlight>
                  <a:srgbClr val="FFFFFE"/>
                </a:highlight>
                <a:latin typeface="Courier New"/>
                <a:ea typeface="Courier New"/>
                <a:cs typeface="Courier New"/>
                <a:sym typeface="Courier New"/>
              </a:rPr>
              <a:t> (val % </a:t>
            </a:r>
            <a:r>
              <a:rPr lang="en-US" sz="2400">
                <a:solidFill>
                  <a:srgbClr val="09885A"/>
                </a:solidFill>
                <a:highlight>
                  <a:srgbClr val="FFFFFE"/>
                </a:highlight>
                <a:latin typeface="Courier New"/>
                <a:ea typeface="Courier New"/>
                <a:cs typeface="Courier New"/>
                <a:sym typeface="Courier New"/>
              </a:rPr>
              <a:t>3</a:t>
            </a:r>
            <a:r>
              <a:rPr lang="en-US" sz="2400">
                <a:solidFill>
                  <a:schemeClr val="dk1"/>
                </a:solidFill>
                <a:highlight>
                  <a:srgbClr val="FFFFFE"/>
                </a:highlight>
                <a:latin typeface="Courier New"/>
                <a:ea typeface="Courier New"/>
                <a:cs typeface="Courier New"/>
                <a:sym typeface="Courier New"/>
              </a:rPr>
              <a:t> == </a:t>
            </a:r>
            <a:r>
              <a:rPr lang="en-US" sz="2400">
                <a:solidFill>
                  <a:srgbClr val="09885A"/>
                </a:solidFill>
                <a:highlight>
                  <a:srgbClr val="FFFFFE"/>
                </a:highlight>
                <a:latin typeface="Courier New"/>
                <a:ea typeface="Courier New"/>
                <a:cs typeface="Courier New"/>
                <a:sym typeface="Courier New"/>
              </a:rPr>
              <a:t>0</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a:t>
            </a:r>
            <a:r>
              <a:rPr lang="en-US" sz="2400">
                <a:solidFill>
                  <a:srgbClr val="0000FF"/>
                </a:solidFill>
                <a:highlight>
                  <a:srgbClr val="FFFFFE"/>
                </a:highlight>
                <a:latin typeface="Courier New"/>
                <a:ea typeface="Courier New"/>
                <a:cs typeface="Courier New"/>
                <a:sym typeface="Courier New"/>
              </a:rPr>
              <a:t>return</a:t>
            </a:r>
            <a:r>
              <a:rPr lang="en-US" sz="2400">
                <a:solidFill>
                  <a:schemeClr val="dk1"/>
                </a:solidFill>
                <a:highlight>
                  <a:srgbClr val="FFFFFE"/>
                </a:highlight>
                <a:latin typeface="Courier New"/>
                <a:ea typeface="Courier New"/>
                <a:cs typeface="Courier New"/>
                <a:sym typeface="Courier New"/>
              </a:rPr>
              <a:t> </a:t>
            </a:r>
            <a:r>
              <a:rPr lang="en-US" sz="2400">
                <a:solidFill>
                  <a:srgbClr val="A31515"/>
                </a:solidFill>
                <a:highlight>
                  <a:srgbClr val="FFFFFE"/>
                </a:highlight>
                <a:latin typeface="Courier New"/>
                <a:ea typeface="Courier New"/>
                <a:cs typeface="Courier New"/>
                <a:sym typeface="Courier New"/>
              </a:rPr>
              <a:t>'fizz'</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 </a:t>
            </a:r>
            <a:r>
              <a:rPr lang="en-US" sz="2400">
                <a:solidFill>
                  <a:srgbClr val="0000FF"/>
                </a:solidFill>
                <a:highlight>
                  <a:srgbClr val="FFFFFE"/>
                </a:highlight>
                <a:latin typeface="Courier New"/>
                <a:ea typeface="Courier New"/>
                <a:cs typeface="Courier New"/>
                <a:sym typeface="Courier New"/>
              </a:rPr>
              <a:t>else</a:t>
            </a:r>
            <a:r>
              <a:rPr lang="en-US" sz="2400">
                <a:solidFill>
                  <a:schemeClr val="dk1"/>
                </a:solidFill>
                <a:highlight>
                  <a:srgbClr val="FFFFFE"/>
                </a:highlight>
                <a:latin typeface="Courier New"/>
                <a:ea typeface="Courier New"/>
                <a:cs typeface="Courier New"/>
                <a:sym typeface="Courier New"/>
              </a:rPr>
              <a:t> </a:t>
            </a:r>
            <a:r>
              <a:rPr lang="en-US" sz="2400">
                <a:solidFill>
                  <a:srgbClr val="0000FF"/>
                </a:solidFill>
                <a:highlight>
                  <a:srgbClr val="FFFFFE"/>
                </a:highlight>
                <a:latin typeface="Courier New"/>
                <a:ea typeface="Courier New"/>
                <a:cs typeface="Courier New"/>
                <a:sym typeface="Courier New"/>
              </a:rPr>
              <a:t>if</a:t>
            </a:r>
            <a:r>
              <a:rPr lang="en-US" sz="2400">
                <a:solidFill>
                  <a:schemeClr val="dk1"/>
                </a:solidFill>
                <a:highlight>
                  <a:srgbClr val="FFFFFE"/>
                </a:highlight>
                <a:latin typeface="Courier New"/>
                <a:ea typeface="Courier New"/>
                <a:cs typeface="Courier New"/>
                <a:sym typeface="Courier New"/>
              </a:rPr>
              <a:t> (val % </a:t>
            </a:r>
            <a:r>
              <a:rPr lang="en-US" sz="2400">
                <a:solidFill>
                  <a:srgbClr val="09885A"/>
                </a:solidFill>
                <a:highlight>
                  <a:srgbClr val="FFFFFE"/>
                </a:highlight>
                <a:latin typeface="Courier New"/>
                <a:ea typeface="Courier New"/>
                <a:cs typeface="Courier New"/>
                <a:sym typeface="Courier New"/>
              </a:rPr>
              <a:t>5</a:t>
            </a:r>
            <a:r>
              <a:rPr lang="en-US" sz="2400">
                <a:solidFill>
                  <a:schemeClr val="dk1"/>
                </a:solidFill>
                <a:highlight>
                  <a:srgbClr val="FFFFFE"/>
                </a:highlight>
                <a:latin typeface="Courier New"/>
                <a:ea typeface="Courier New"/>
                <a:cs typeface="Courier New"/>
                <a:sym typeface="Courier New"/>
              </a:rPr>
              <a:t> == </a:t>
            </a:r>
            <a:r>
              <a:rPr lang="en-US" sz="2400">
                <a:solidFill>
                  <a:srgbClr val="09885A"/>
                </a:solidFill>
                <a:highlight>
                  <a:srgbClr val="FFFFFE"/>
                </a:highlight>
                <a:latin typeface="Courier New"/>
                <a:ea typeface="Courier New"/>
                <a:cs typeface="Courier New"/>
                <a:sym typeface="Courier New"/>
              </a:rPr>
              <a:t>0</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a:t>
            </a:r>
            <a:r>
              <a:rPr lang="en-US" sz="2400">
                <a:solidFill>
                  <a:srgbClr val="0000FF"/>
                </a:solidFill>
                <a:highlight>
                  <a:srgbClr val="FFFFFE"/>
                </a:highlight>
                <a:latin typeface="Courier New"/>
                <a:ea typeface="Courier New"/>
                <a:cs typeface="Courier New"/>
                <a:sym typeface="Courier New"/>
              </a:rPr>
              <a:t>return</a:t>
            </a:r>
            <a:r>
              <a:rPr lang="en-US" sz="2400">
                <a:solidFill>
                  <a:schemeClr val="dk1"/>
                </a:solidFill>
                <a:highlight>
                  <a:srgbClr val="FFFFFE"/>
                </a:highlight>
                <a:latin typeface="Courier New"/>
                <a:ea typeface="Courier New"/>
                <a:cs typeface="Courier New"/>
                <a:sym typeface="Courier New"/>
              </a:rPr>
              <a:t> </a:t>
            </a:r>
            <a:r>
              <a:rPr lang="en-US" sz="2400">
                <a:solidFill>
                  <a:srgbClr val="A31515"/>
                </a:solidFill>
                <a:highlight>
                  <a:srgbClr val="FFFFFE"/>
                </a:highlight>
                <a:latin typeface="Courier New"/>
                <a:ea typeface="Courier New"/>
                <a:cs typeface="Courier New"/>
                <a:sym typeface="Courier New"/>
              </a:rPr>
              <a:t>'buzz'</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 </a:t>
            </a:r>
            <a:r>
              <a:rPr lang="en-US" sz="2400">
                <a:solidFill>
                  <a:srgbClr val="0000FF"/>
                </a:solidFill>
                <a:highlight>
                  <a:srgbClr val="FFFFFE"/>
                </a:highlight>
                <a:latin typeface="Courier New"/>
                <a:ea typeface="Courier New"/>
                <a:cs typeface="Courier New"/>
                <a:sym typeface="Courier New"/>
              </a:rPr>
              <a:t>else</a:t>
            </a:r>
            <a:r>
              <a:rPr lang="en-US" sz="2400">
                <a:solidFill>
                  <a:schemeClr val="dk1"/>
                </a:solidFill>
                <a:highlight>
                  <a:srgbClr val="FFFFFE"/>
                </a:highlight>
                <a:latin typeface="Courier New"/>
                <a:ea typeface="Courier New"/>
                <a:cs typeface="Courier New"/>
                <a:sym typeface="Courier New"/>
              </a:rPr>
              <a:t> </a:t>
            </a:r>
            <a:r>
              <a:rPr lang="en-US" sz="2400">
                <a:solidFill>
                  <a:srgbClr val="0000FF"/>
                </a:solidFill>
                <a:highlight>
                  <a:srgbClr val="FFFFFE"/>
                </a:highlight>
                <a:latin typeface="Courier New"/>
                <a:ea typeface="Courier New"/>
                <a:cs typeface="Courier New"/>
                <a:sym typeface="Courier New"/>
              </a:rPr>
              <a:t>if</a:t>
            </a:r>
            <a:r>
              <a:rPr lang="en-US" sz="2400">
                <a:solidFill>
                  <a:schemeClr val="dk1"/>
                </a:solidFill>
                <a:highlight>
                  <a:srgbClr val="FFFFFE"/>
                </a:highlight>
                <a:latin typeface="Courier New"/>
                <a:ea typeface="Courier New"/>
                <a:cs typeface="Courier New"/>
                <a:sym typeface="Courier New"/>
              </a:rPr>
              <a:t> (val % </a:t>
            </a:r>
            <a:r>
              <a:rPr lang="en-US" sz="2400">
                <a:solidFill>
                  <a:srgbClr val="09885A"/>
                </a:solidFill>
                <a:highlight>
                  <a:srgbClr val="FFFFFE"/>
                </a:highlight>
                <a:latin typeface="Courier New"/>
                <a:ea typeface="Courier New"/>
                <a:cs typeface="Courier New"/>
                <a:sym typeface="Courier New"/>
              </a:rPr>
              <a:t>7</a:t>
            </a:r>
            <a:r>
              <a:rPr lang="en-US" sz="2400">
                <a:solidFill>
                  <a:schemeClr val="dk1"/>
                </a:solidFill>
                <a:highlight>
                  <a:srgbClr val="FFFFFE"/>
                </a:highlight>
                <a:latin typeface="Courier New"/>
                <a:ea typeface="Courier New"/>
                <a:cs typeface="Courier New"/>
                <a:sym typeface="Courier New"/>
              </a:rPr>
              <a:t> == </a:t>
            </a:r>
            <a:r>
              <a:rPr lang="en-US" sz="2400">
                <a:solidFill>
                  <a:srgbClr val="09885A"/>
                </a:solidFill>
                <a:highlight>
                  <a:srgbClr val="FFFFFE"/>
                </a:highlight>
                <a:latin typeface="Courier New"/>
                <a:ea typeface="Courier New"/>
                <a:cs typeface="Courier New"/>
                <a:sym typeface="Courier New"/>
              </a:rPr>
              <a:t>0</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a:t>
            </a:r>
            <a:r>
              <a:rPr lang="en-US" sz="2400">
                <a:solidFill>
                  <a:srgbClr val="0000FF"/>
                </a:solidFill>
                <a:highlight>
                  <a:srgbClr val="FFFFFE"/>
                </a:highlight>
                <a:latin typeface="Courier New"/>
                <a:ea typeface="Courier New"/>
                <a:cs typeface="Courier New"/>
                <a:sym typeface="Courier New"/>
              </a:rPr>
              <a:t>return</a:t>
            </a:r>
            <a:r>
              <a:rPr lang="en-US" sz="2400">
                <a:solidFill>
                  <a:schemeClr val="dk1"/>
                </a:solidFill>
                <a:highlight>
                  <a:srgbClr val="FFFFFE"/>
                </a:highlight>
                <a:latin typeface="Courier New"/>
                <a:ea typeface="Courier New"/>
                <a:cs typeface="Courier New"/>
                <a:sym typeface="Courier New"/>
              </a:rPr>
              <a:t> </a:t>
            </a:r>
            <a:r>
              <a:rPr lang="en-US" sz="2400">
                <a:solidFill>
                  <a:srgbClr val="A31515"/>
                </a:solidFill>
                <a:highlight>
                  <a:srgbClr val="FFFFFE"/>
                </a:highlight>
                <a:latin typeface="Courier New"/>
                <a:ea typeface="Courier New"/>
                <a:cs typeface="Courier New"/>
                <a:sym typeface="Courier New"/>
              </a:rPr>
              <a:t>'woof'</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 </a:t>
            </a:r>
            <a:r>
              <a:rPr lang="en-US" sz="2400">
                <a:solidFill>
                  <a:srgbClr val="0000FF"/>
                </a:solidFill>
                <a:highlight>
                  <a:srgbClr val="FFFFFE"/>
                </a:highlight>
                <a:latin typeface="Courier New"/>
                <a:ea typeface="Courier New"/>
                <a:cs typeface="Courier New"/>
                <a:sym typeface="Courier New"/>
              </a:rPr>
              <a:t>else</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a:t>
            </a:r>
            <a:r>
              <a:rPr lang="en-US" sz="2400">
                <a:solidFill>
                  <a:srgbClr val="0000FF"/>
                </a:solidFill>
                <a:highlight>
                  <a:srgbClr val="FFFFFE"/>
                </a:highlight>
                <a:latin typeface="Courier New"/>
                <a:ea typeface="Courier New"/>
                <a:cs typeface="Courier New"/>
                <a:sym typeface="Courier New"/>
              </a:rPr>
              <a:t>return</a:t>
            </a:r>
            <a:r>
              <a:rPr lang="en-US" sz="2400">
                <a:solidFill>
                  <a:schemeClr val="dk1"/>
                </a:solidFill>
                <a:highlight>
                  <a:srgbClr val="FFFFFE"/>
                </a:highlight>
                <a:latin typeface="Courier New"/>
                <a:ea typeface="Courier New"/>
                <a:cs typeface="Courier New"/>
                <a:sym typeface="Courier New"/>
              </a:rPr>
              <a:t> val;</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module.exports = fizzbuzz;</a:t>
            </a:r>
            <a:endParaRPr sz="24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g714125631b_0_20"/>
          <p:cNvPicPr preferRelativeResize="0"/>
          <p:nvPr/>
        </p:nvPicPr>
        <p:blipFill>
          <a:blip r:embed="rId3">
            <a:alphaModFix/>
          </a:blip>
          <a:stretch>
            <a:fillRect/>
          </a:stretch>
        </p:blipFill>
        <p:spPr>
          <a:xfrm>
            <a:off x="1834675" y="152400"/>
            <a:ext cx="5474652" cy="655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g714125631b_0_27"/>
          <p:cNvSpPr txBox="1"/>
          <p:nvPr>
            <p:ph idx="1" type="body"/>
          </p:nvPr>
        </p:nvSpPr>
        <p:spPr>
          <a:xfrm>
            <a:off x="651125" y="218100"/>
            <a:ext cx="8226300" cy="7027500"/>
          </a:xfrm>
          <a:prstGeom prst="rect">
            <a:avLst/>
          </a:prstGeom>
        </p:spPr>
        <p:txBody>
          <a:bodyPr anchorCtr="0" anchor="t" bIns="46800" lIns="90000" spcFirstLastPara="1" rIns="90000" wrap="square" tIns="46800">
            <a:noAutofit/>
          </a:bodyPr>
          <a:lstStyle/>
          <a:p>
            <a:pPr indent="0" lvl="0" marL="0" rtl="0" algn="l">
              <a:lnSpc>
                <a:spcPct val="100000"/>
              </a:lnSpc>
              <a:spcBef>
                <a:spcPts val="3200"/>
              </a:spcBef>
              <a:spcAft>
                <a:spcPts val="0"/>
              </a:spcAft>
              <a:buClr>
                <a:schemeClr val="dk1"/>
              </a:buClr>
              <a:buSzPts val="1100"/>
              <a:buFont typeface="Arial"/>
              <a:buNone/>
            </a:pPr>
            <a:r>
              <a:rPr lang="en-US" sz="2400">
                <a:solidFill>
                  <a:schemeClr val="dk1"/>
                </a:solidFill>
                <a:highlight>
                  <a:srgbClr val="FFFFFF"/>
                </a:highlight>
                <a:latin typeface="Georgia"/>
                <a:ea typeface="Georgia"/>
                <a:cs typeface="Georgia"/>
                <a:sym typeface="Georgia"/>
              </a:rPr>
              <a:t>Independent pathnya sebagai berikut:</a:t>
            </a:r>
            <a:endParaRPr sz="2400">
              <a:solidFill>
                <a:schemeClr val="dk1"/>
              </a:solidFill>
              <a:highlight>
                <a:srgbClr val="FFFFFF"/>
              </a:highlight>
              <a:latin typeface="Georgia"/>
              <a:ea typeface="Georgia"/>
              <a:cs typeface="Georgia"/>
              <a:sym typeface="Georgia"/>
            </a:endParaRPr>
          </a:p>
          <a:p>
            <a:pPr indent="-381000" lvl="0" marL="749300" rtl="0" algn="l">
              <a:lnSpc>
                <a:spcPct val="100000"/>
              </a:lnSpc>
              <a:spcBef>
                <a:spcPts val="3200"/>
              </a:spcBef>
              <a:spcAft>
                <a:spcPts val="0"/>
              </a:spcAft>
              <a:buClr>
                <a:schemeClr val="dk1"/>
              </a:buClr>
              <a:buSzPts val="2400"/>
              <a:buFont typeface="Georgia"/>
              <a:buAutoNum type="arabicPeriod"/>
            </a:pPr>
            <a:r>
              <a:rPr lang="en-US" sz="2400">
                <a:solidFill>
                  <a:schemeClr val="dk1"/>
                </a:solidFill>
                <a:highlight>
                  <a:srgbClr val="FFFFFF"/>
                </a:highlight>
                <a:latin typeface="Georgia"/>
                <a:ea typeface="Georgia"/>
                <a:cs typeface="Georgia"/>
                <a:sym typeface="Georgia"/>
              </a:rPr>
              <a:t>2,3,10</a:t>
            </a:r>
            <a:endParaRPr sz="2400">
              <a:solidFill>
                <a:schemeClr val="dk1"/>
              </a:solidFill>
              <a:highlight>
                <a:srgbClr val="FFFFFF"/>
              </a:highlight>
              <a:latin typeface="Georgia"/>
              <a:ea typeface="Georgia"/>
              <a:cs typeface="Georgia"/>
              <a:sym typeface="Georgia"/>
            </a:endParaRPr>
          </a:p>
          <a:p>
            <a:pPr indent="-381000" lvl="0" marL="749300" rtl="0" algn="l">
              <a:lnSpc>
                <a:spcPct val="100000"/>
              </a:lnSpc>
              <a:spcBef>
                <a:spcPts val="0"/>
              </a:spcBef>
              <a:spcAft>
                <a:spcPts val="0"/>
              </a:spcAft>
              <a:buClr>
                <a:schemeClr val="dk1"/>
              </a:buClr>
              <a:buSzPts val="2400"/>
              <a:buFont typeface="Georgia"/>
              <a:buAutoNum type="arabicPeriod"/>
            </a:pPr>
            <a:r>
              <a:rPr lang="en-US" sz="2400">
                <a:solidFill>
                  <a:schemeClr val="dk1"/>
                </a:solidFill>
                <a:highlight>
                  <a:srgbClr val="FFFFFF"/>
                </a:highlight>
                <a:latin typeface="Georgia"/>
                <a:ea typeface="Georgia"/>
                <a:cs typeface="Georgia"/>
                <a:sym typeface="Georgia"/>
              </a:rPr>
              <a:t>2,4,5,10</a:t>
            </a:r>
            <a:endParaRPr sz="2400">
              <a:solidFill>
                <a:schemeClr val="dk1"/>
              </a:solidFill>
              <a:highlight>
                <a:srgbClr val="FFFFFF"/>
              </a:highlight>
              <a:latin typeface="Georgia"/>
              <a:ea typeface="Georgia"/>
              <a:cs typeface="Georgia"/>
              <a:sym typeface="Georgia"/>
            </a:endParaRPr>
          </a:p>
          <a:p>
            <a:pPr indent="-381000" lvl="0" marL="749300" rtl="0" algn="l">
              <a:lnSpc>
                <a:spcPct val="100000"/>
              </a:lnSpc>
              <a:spcBef>
                <a:spcPts val="0"/>
              </a:spcBef>
              <a:spcAft>
                <a:spcPts val="0"/>
              </a:spcAft>
              <a:buClr>
                <a:schemeClr val="dk1"/>
              </a:buClr>
              <a:buSzPts val="2400"/>
              <a:buFont typeface="Georgia"/>
              <a:buAutoNum type="arabicPeriod"/>
            </a:pPr>
            <a:r>
              <a:rPr lang="en-US" sz="2400">
                <a:solidFill>
                  <a:schemeClr val="dk1"/>
                </a:solidFill>
                <a:highlight>
                  <a:srgbClr val="FFFFFF"/>
                </a:highlight>
                <a:latin typeface="Georgia"/>
                <a:ea typeface="Georgia"/>
                <a:cs typeface="Georgia"/>
                <a:sym typeface="Georgia"/>
              </a:rPr>
              <a:t>2,4,6,7,10</a:t>
            </a:r>
            <a:endParaRPr sz="2400">
              <a:solidFill>
                <a:schemeClr val="dk1"/>
              </a:solidFill>
              <a:highlight>
                <a:srgbClr val="FFFFFF"/>
              </a:highlight>
              <a:latin typeface="Georgia"/>
              <a:ea typeface="Georgia"/>
              <a:cs typeface="Georgia"/>
              <a:sym typeface="Georgia"/>
            </a:endParaRPr>
          </a:p>
          <a:p>
            <a:pPr indent="-381000" lvl="0" marL="749300" rtl="0" algn="l">
              <a:lnSpc>
                <a:spcPct val="100000"/>
              </a:lnSpc>
              <a:spcBef>
                <a:spcPts val="0"/>
              </a:spcBef>
              <a:spcAft>
                <a:spcPts val="0"/>
              </a:spcAft>
              <a:buClr>
                <a:schemeClr val="dk1"/>
              </a:buClr>
              <a:buSzPts val="2400"/>
              <a:buFont typeface="Georgia"/>
              <a:buAutoNum type="arabicPeriod"/>
            </a:pPr>
            <a:r>
              <a:rPr lang="en-US" sz="2400">
                <a:solidFill>
                  <a:schemeClr val="dk1"/>
                </a:solidFill>
                <a:highlight>
                  <a:srgbClr val="FFFFFF"/>
                </a:highlight>
                <a:latin typeface="Georgia"/>
                <a:ea typeface="Georgia"/>
                <a:cs typeface="Georgia"/>
                <a:sym typeface="Georgia"/>
              </a:rPr>
              <a:t>2,4,6,8,9,10</a:t>
            </a:r>
            <a:endParaRPr sz="24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lang="en-US" sz="2400">
                <a:solidFill>
                  <a:schemeClr val="dk1"/>
                </a:solidFill>
                <a:highlight>
                  <a:srgbClr val="FFFFFF"/>
                </a:highlight>
                <a:latin typeface="Georgia"/>
                <a:ea typeface="Georgia"/>
                <a:cs typeface="Georgia"/>
                <a:sym typeface="Georgia"/>
              </a:rPr>
              <a:t>Hitung berapa cyclomatic complexitynya…</a:t>
            </a:r>
            <a:endParaRPr sz="2400">
              <a:solidFill>
                <a:schemeClr val="dk1"/>
              </a:solidFill>
              <a:highlight>
                <a:srgbClr val="FFFFFF"/>
              </a:highlight>
              <a:latin typeface="Georgia"/>
              <a:ea typeface="Georgia"/>
              <a:cs typeface="Georgia"/>
              <a:sym typeface="Georgia"/>
            </a:endParaRPr>
          </a:p>
          <a:p>
            <a:pPr indent="0" lvl="0" marL="190500" marR="190500" rtl="0" algn="l">
              <a:lnSpc>
                <a:spcPct val="100000"/>
              </a:lnSpc>
              <a:spcBef>
                <a:spcPts val="0"/>
              </a:spcBef>
              <a:spcAft>
                <a:spcPts val="0"/>
              </a:spcAft>
              <a:buNone/>
            </a:pPr>
            <a:r>
              <a:rPr lang="en-US" sz="2400">
                <a:solidFill>
                  <a:schemeClr val="dk1"/>
                </a:solidFill>
                <a:highlight>
                  <a:srgbClr val="FFFFFF"/>
                </a:highlight>
                <a:latin typeface="Georgia"/>
                <a:ea typeface="Georgia"/>
                <a:cs typeface="Georgia"/>
                <a:sym typeface="Georgia"/>
              </a:rPr>
              <a:t>V(G) = E - N + 2</a:t>
            </a:r>
            <a:endParaRPr sz="2400">
              <a:solidFill>
                <a:schemeClr val="dk1"/>
              </a:solidFill>
              <a:highlight>
                <a:srgbClr val="FFFFFF"/>
              </a:highlight>
              <a:latin typeface="Georgia"/>
              <a:ea typeface="Georgia"/>
              <a:cs typeface="Georgia"/>
              <a:sym typeface="Georgia"/>
            </a:endParaRPr>
          </a:p>
          <a:p>
            <a:pPr indent="0" lvl="0" marL="190500" marR="190500" rtl="0" algn="l">
              <a:lnSpc>
                <a:spcPct val="100000"/>
              </a:lnSpc>
              <a:spcBef>
                <a:spcPts val="0"/>
              </a:spcBef>
              <a:spcAft>
                <a:spcPts val="0"/>
              </a:spcAft>
              <a:buClr>
                <a:schemeClr val="dk1"/>
              </a:buClr>
              <a:buSzPts val="1100"/>
              <a:buFont typeface="Arial"/>
              <a:buNone/>
            </a:pPr>
            <a:r>
              <a:rPr lang="en-US" sz="2400">
                <a:solidFill>
                  <a:schemeClr val="dk1"/>
                </a:solidFill>
                <a:highlight>
                  <a:srgbClr val="FFFFFF"/>
                </a:highlight>
                <a:latin typeface="Georgia"/>
                <a:ea typeface="Georgia"/>
                <a:cs typeface="Georgia"/>
                <a:sym typeface="Georgia"/>
              </a:rPr>
              <a:t>V(G) = 11 - 9 + 2</a:t>
            </a:r>
            <a:endParaRPr sz="2400">
              <a:solidFill>
                <a:schemeClr val="dk1"/>
              </a:solidFill>
              <a:highlight>
                <a:srgbClr val="FFFFFF"/>
              </a:highlight>
              <a:latin typeface="Georgia"/>
              <a:ea typeface="Georgia"/>
              <a:cs typeface="Georgia"/>
              <a:sym typeface="Georgia"/>
            </a:endParaRPr>
          </a:p>
          <a:p>
            <a:pPr indent="0" lvl="0" marL="190500" marR="190500" rtl="0" algn="l">
              <a:lnSpc>
                <a:spcPct val="100000"/>
              </a:lnSpc>
              <a:spcBef>
                <a:spcPts val="0"/>
              </a:spcBef>
              <a:spcAft>
                <a:spcPts val="0"/>
              </a:spcAft>
              <a:buClr>
                <a:schemeClr val="dk1"/>
              </a:buClr>
              <a:buSzPts val="1100"/>
              <a:buFont typeface="Arial"/>
              <a:buNone/>
            </a:pPr>
            <a:r>
              <a:rPr lang="en-US" sz="2400">
                <a:solidFill>
                  <a:schemeClr val="dk1"/>
                </a:solidFill>
                <a:highlight>
                  <a:srgbClr val="FFFFFF"/>
                </a:highlight>
                <a:latin typeface="Georgia"/>
                <a:ea typeface="Georgia"/>
                <a:cs typeface="Georgia"/>
                <a:sym typeface="Georgia"/>
              </a:rPr>
              <a:t>V(G) = 11 - 7</a:t>
            </a:r>
            <a:endParaRPr sz="2400">
              <a:solidFill>
                <a:schemeClr val="dk1"/>
              </a:solidFill>
              <a:highlight>
                <a:srgbClr val="FFFFFF"/>
              </a:highlight>
              <a:latin typeface="Georgia"/>
              <a:ea typeface="Georgia"/>
              <a:cs typeface="Georgia"/>
              <a:sym typeface="Georgia"/>
            </a:endParaRPr>
          </a:p>
          <a:p>
            <a:pPr indent="0" lvl="0" marL="190500" marR="190500" rtl="0" algn="l">
              <a:lnSpc>
                <a:spcPct val="100000"/>
              </a:lnSpc>
              <a:spcBef>
                <a:spcPts val="0"/>
              </a:spcBef>
              <a:spcAft>
                <a:spcPts val="0"/>
              </a:spcAft>
              <a:buClr>
                <a:schemeClr val="dk1"/>
              </a:buClr>
              <a:buSzPts val="1100"/>
              <a:buFont typeface="Arial"/>
              <a:buNone/>
            </a:pPr>
            <a:r>
              <a:rPr lang="en-US" sz="2400">
                <a:solidFill>
                  <a:schemeClr val="dk1"/>
                </a:solidFill>
                <a:highlight>
                  <a:srgbClr val="FFFFFF"/>
                </a:highlight>
                <a:latin typeface="Georgia"/>
                <a:ea typeface="Georgia"/>
                <a:cs typeface="Georgia"/>
                <a:sym typeface="Georgia"/>
              </a:rPr>
              <a:t>V(G) = 4</a:t>
            </a:r>
            <a:endParaRPr sz="2400">
              <a:solidFill>
                <a:schemeClr val="dk1"/>
              </a:solidFill>
              <a:highlight>
                <a:srgbClr val="FFFFFF"/>
              </a:highlight>
              <a:latin typeface="Georgia"/>
              <a:ea typeface="Georgia"/>
              <a:cs typeface="Georgia"/>
              <a:sym typeface="Georgia"/>
            </a:endParaRPr>
          </a:p>
          <a:p>
            <a:pPr indent="0" lvl="0" marL="0" rtl="0" algn="l">
              <a:lnSpc>
                <a:spcPct val="100000"/>
              </a:lnSpc>
              <a:spcBef>
                <a:spcPts val="750"/>
              </a:spcBef>
              <a:spcAft>
                <a:spcPts val="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g714125631b_0_34"/>
          <p:cNvSpPr txBox="1"/>
          <p:nvPr>
            <p:ph idx="1" type="body"/>
          </p:nvPr>
        </p:nvSpPr>
        <p:spPr>
          <a:xfrm>
            <a:off x="457200" y="362225"/>
            <a:ext cx="8226300" cy="5765700"/>
          </a:xfrm>
          <a:prstGeom prst="rect">
            <a:avLst/>
          </a:prstGeom>
        </p:spPr>
        <p:txBody>
          <a:bodyPr anchorCtr="0" anchor="t" bIns="46800" lIns="90000" spcFirstLastPara="1" rIns="90000" wrap="square" tIns="46800">
            <a:noAutofit/>
          </a:bodyPr>
          <a:lstStyle/>
          <a:p>
            <a:pPr indent="0" lvl="0" marL="0" rtl="0" algn="l">
              <a:lnSpc>
                <a:spcPct val="158000"/>
              </a:lnSpc>
              <a:spcBef>
                <a:spcPts val="3200"/>
              </a:spcBef>
              <a:spcAft>
                <a:spcPts val="0"/>
              </a:spcAft>
              <a:buClr>
                <a:schemeClr val="dk1"/>
              </a:buClr>
              <a:buSzPts val="1100"/>
              <a:buFont typeface="Arial"/>
              <a:buNone/>
            </a:pPr>
            <a:r>
              <a:rPr lang="en-US" sz="2400">
                <a:solidFill>
                  <a:schemeClr val="dk1"/>
                </a:solidFill>
                <a:highlight>
                  <a:srgbClr val="FFFFFF"/>
                </a:highlight>
                <a:latin typeface="Georgia"/>
                <a:ea typeface="Georgia"/>
                <a:cs typeface="Georgia"/>
                <a:sym typeface="Georgia"/>
              </a:rPr>
              <a:t>Karena butuh 4 testcase, maka tiap path testcasenya, misalkan seperti ini:</a:t>
            </a:r>
            <a:endParaRPr sz="2400">
              <a:solidFill>
                <a:schemeClr val="dk1"/>
              </a:solidFill>
              <a:highlight>
                <a:srgbClr val="FFFFFF"/>
              </a:highlight>
              <a:latin typeface="Georgia"/>
              <a:ea typeface="Georgia"/>
              <a:cs typeface="Georgia"/>
              <a:sym typeface="Georgia"/>
            </a:endParaRPr>
          </a:p>
          <a:p>
            <a:pPr indent="-381000" lvl="0" marL="749300" rtl="0" algn="l">
              <a:lnSpc>
                <a:spcPct val="158000"/>
              </a:lnSpc>
              <a:spcBef>
                <a:spcPts val="3200"/>
              </a:spcBef>
              <a:spcAft>
                <a:spcPts val="0"/>
              </a:spcAft>
              <a:buClr>
                <a:schemeClr val="dk1"/>
              </a:buClr>
              <a:buSzPts val="2400"/>
              <a:buFont typeface="Georgia"/>
              <a:buAutoNum type="arabicPeriod"/>
            </a:pPr>
            <a:r>
              <a:rPr lang="en-US" sz="2400">
                <a:solidFill>
                  <a:schemeClr val="dk1"/>
                </a:solidFill>
                <a:highlight>
                  <a:srgbClr val="FFFFFF"/>
                </a:highlight>
                <a:latin typeface="Georgia"/>
                <a:ea typeface="Georgia"/>
                <a:cs typeface="Georgia"/>
                <a:sym typeface="Georgia"/>
              </a:rPr>
              <a:t>2,3,10 </a:t>
            </a:r>
            <a:r>
              <a:rPr lang="en-US" sz="2400">
                <a:solidFill>
                  <a:schemeClr val="dk1"/>
                </a:solidFill>
                <a:highlight>
                  <a:srgbClr val="FFFFFF"/>
                </a:highlight>
                <a:latin typeface="Courier New"/>
                <a:ea typeface="Courier New"/>
                <a:cs typeface="Courier New"/>
                <a:sym typeface="Courier New"/>
              </a:rPr>
              <a:t>testcase_val = 6</a:t>
            </a:r>
            <a:endParaRPr sz="2400">
              <a:solidFill>
                <a:schemeClr val="dk1"/>
              </a:solidFill>
              <a:highlight>
                <a:srgbClr val="FFFFFF"/>
              </a:highlight>
              <a:latin typeface="Courier New"/>
              <a:ea typeface="Courier New"/>
              <a:cs typeface="Courier New"/>
              <a:sym typeface="Courier New"/>
            </a:endParaRPr>
          </a:p>
          <a:p>
            <a:pPr indent="-381000" lvl="0" marL="749300" rtl="0" algn="l">
              <a:lnSpc>
                <a:spcPct val="158000"/>
              </a:lnSpc>
              <a:spcBef>
                <a:spcPts val="0"/>
              </a:spcBef>
              <a:spcAft>
                <a:spcPts val="0"/>
              </a:spcAft>
              <a:buClr>
                <a:schemeClr val="dk1"/>
              </a:buClr>
              <a:buSzPts val="2400"/>
              <a:buFont typeface="Georgia"/>
              <a:buAutoNum type="arabicPeriod"/>
            </a:pPr>
            <a:r>
              <a:rPr lang="en-US" sz="2400">
                <a:solidFill>
                  <a:schemeClr val="dk1"/>
                </a:solidFill>
                <a:highlight>
                  <a:srgbClr val="FFFFFF"/>
                </a:highlight>
                <a:latin typeface="Georgia"/>
                <a:ea typeface="Georgia"/>
                <a:cs typeface="Georgia"/>
                <a:sym typeface="Georgia"/>
              </a:rPr>
              <a:t>2,4,5,10 </a:t>
            </a:r>
            <a:r>
              <a:rPr lang="en-US" sz="2400">
                <a:solidFill>
                  <a:schemeClr val="dk1"/>
                </a:solidFill>
                <a:highlight>
                  <a:srgbClr val="FFFFFF"/>
                </a:highlight>
                <a:latin typeface="Courier New"/>
                <a:ea typeface="Courier New"/>
                <a:cs typeface="Courier New"/>
                <a:sym typeface="Courier New"/>
              </a:rPr>
              <a:t>testcase_val = 25</a:t>
            </a:r>
            <a:endParaRPr sz="2400">
              <a:solidFill>
                <a:schemeClr val="dk1"/>
              </a:solidFill>
              <a:highlight>
                <a:srgbClr val="FFFFFF"/>
              </a:highlight>
              <a:latin typeface="Courier New"/>
              <a:ea typeface="Courier New"/>
              <a:cs typeface="Courier New"/>
              <a:sym typeface="Courier New"/>
            </a:endParaRPr>
          </a:p>
          <a:p>
            <a:pPr indent="-381000" lvl="0" marL="749300" rtl="0" algn="l">
              <a:lnSpc>
                <a:spcPct val="158000"/>
              </a:lnSpc>
              <a:spcBef>
                <a:spcPts val="0"/>
              </a:spcBef>
              <a:spcAft>
                <a:spcPts val="0"/>
              </a:spcAft>
              <a:buClr>
                <a:schemeClr val="dk1"/>
              </a:buClr>
              <a:buSzPts val="2400"/>
              <a:buFont typeface="Georgia"/>
              <a:buAutoNum type="arabicPeriod"/>
            </a:pPr>
            <a:r>
              <a:rPr lang="en-US" sz="2400">
                <a:solidFill>
                  <a:schemeClr val="dk1"/>
                </a:solidFill>
                <a:highlight>
                  <a:srgbClr val="FFFFFF"/>
                </a:highlight>
                <a:latin typeface="Georgia"/>
                <a:ea typeface="Georgia"/>
                <a:cs typeface="Georgia"/>
                <a:sym typeface="Georgia"/>
              </a:rPr>
              <a:t>2,4,6,7,10 </a:t>
            </a:r>
            <a:r>
              <a:rPr lang="en-US" sz="2400">
                <a:solidFill>
                  <a:schemeClr val="dk1"/>
                </a:solidFill>
                <a:highlight>
                  <a:srgbClr val="FFFFFF"/>
                </a:highlight>
                <a:latin typeface="Courier New"/>
                <a:ea typeface="Courier New"/>
                <a:cs typeface="Courier New"/>
                <a:sym typeface="Courier New"/>
              </a:rPr>
              <a:t>testcase_val = 49</a:t>
            </a:r>
            <a:endParaRPr sz="2400">
              <a:solidFill>
                <a:schemeClr val="dk1"/>
              </a:solidFill>
              <a:highlight>
                <a:srgbClr val="FFFFFF"/>
              </a:highlight>
              <a:latin typeface="Courier New"/>
              <a:ea typeface="Courier New"/>
              <a:cs typeface="Courier New"/>
              <a:sym typeface="Courier New"/>
            </a:endParaRPr>
          </a:p>
          <a:p>
            <a:pPr indent="-381000" lvl="0" marL="749300" rtl="0" algn="l">
              <a:lnSpc>
                <a:spcPct val="158000"/>
              </a:lnSpc>
              <a:spcBef>
                <a:spcPts val="0"/>
              </a:spcBef>
              <a:spcAft>
                <a:spcPts val="0"/>
              </a:spcAft>
              <a:buClr>
                <a:schemeClr val="dk1"/>
              </a:buClr>
              <a:buSzPts val="2400"/>
              <a:buFont typeface="Georgia"/>
              <a:buAutoNum type="arabicPeriod"/>
            </a:pPr>
            <a:r>
              <a:rPr lang="en-US" sz="2400">
                <a:solidFill>
                  <a:schemeClr val="dk1"/>
                </a:solidFill>
                <a:highlight>
                  <a:srgbClr val="FFFFFF"/>
                </a:highlight>
                <a:latin typeface="Georgia"/>
                <a:ea typeface="Georgia"/>
                <a:cs typeface="Georgia"/>
                <a:sym typeface="Georgia"/>
              </a:rPr>
              <a:t>2,4,6,8,9,10 </a:t>
            </a:r>
            <a:r>
              <a:rPr lang="en-US" sz="2400">
                <a:solidFill>
                  <a:schemeClr val="dk1"/>
                </a:solidFill>
                <a:highlight>
                  <a:srgbClr val="FFFFFF"/>
                </a:highlight>
                <a:latin typeface="Courier New"/>
                <a:ea typeface="Courier New"/>
                <a:cs typeface="Courier New"/>
                <a:sym typeface="Courier New"/>
              </a:rPr>
              <a:t>testcase_val = 11</a:t>
            </a:r>
            <a:endParaRPr sz="2400">
              <a:solidFill>
                <a:schemeClr val="dk1"/>
              </a:solidFill>
              <a:highlight>
                <a:srgbClr val="FFFFFF"/>
              </a:highlight>
              <a:latin typeface="Courier New"/>
              <a:ea typeface="Courier New"/>
              <a:cs typeface="Courier New"/>
              <a:sym typeface="Courier New"/>
            </a:endParaRPr>
          </a:p>
          <a:p>
            <a:pPr indent="0" lvl="0" marL="0" rtl="0" algn="l">
              <a:spcBef>
                <a:spcPts val="750"/>
              </a:spcBef>
              <a:spcAft>
                <a:spcPts val="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g714125631b_0_41"/>
          <p:cNvSpPr txBox="1"/>
          <p:nvPr>
            <p:ph idx="1" type="body"/>
          </p:nvPr>
        </p:nvSpPr>
        <p:spPr>
          <a:xfrm>
            <a:off x="414225" y="330800"/>
            <a:ext cx="7839900" cy="5624100"/>
          </a:xfrm>
          <a:prstGeom prst="rect">
            <a:avLst/>
          </a:prstGeom>
        </p:spPr>
        <p:txBody>
          <a:bodyPr anchorCtr="0" anchor="t" bIns="46800" lIns="90000" spcFirstLastPara="1" rIns="90000" wrap="square" tIns="46800">
            <a:noAutofit/>
          </a:bodyPr>
          <a:lstStyle/>
          <a:p>
            <a:pPr indent="0" lvl="0" marL="0" rtl="0" algn="l">
              <a:lnSpc>
                <a:spcPct val="166666"/>
              </a:lnSpc>
              <a:spcBef>
                <a:spcPts val="0"/>
              </a:spcBef>
              <a:spcAft>
                <a:spcPts val="0"/>
              </a:spcAft>
              <a:buNone/>
            </a:pPr>
            <a:r>
              <a:rPr lang="en-US" sz="1600">
                <a:solidFill>
                  <a:srgbClr val="D73A49"/>
                </a:solidFill>
                <a:highlight>
                  <a:srgbClr val="FFFFFF"/>
                </a:highlight>
                <a:latin typeface="Courier New"/>
                <a:ea typeface="Courier New"/>
                <a:cs typeface="Courier New"/>
                <a:sym typeface="Courier New"/>
              </a:rPr>
              <a:t>const</a:t>
            </a:r>
            <a:r>
              <a:rPr lang="en-US" sz="1600">
                <a:solidFill>
                  <a:srgbClr val="24292E"/>
                </a:solidFill>
                <a:highlight>
                  <a:srgbClr val="FFFFFF"/>
                </a:highlight>
                <a:latin typeface="Courier New"/>
                <a:ea typeface="Courier New"/>
                <a:cs typeface="Courier New"/>
                <a:sym typeface="Courier New"/>
              </a:rPr>
              <a:t> fizzbuzz </a:t>
            </a:r>
            <a:r>
              <a:rPr lang="en-US" sz="1600">
                <a:solidFill>
                  <a:srgbClr val="005CC5"/>
                </a:solidFill>
                <a:highlight>
                  <a:srgbClr val="FFFFFF"/>
                </a:highlight>
                <a:latin typeface="Courier New"/>
                <a:ea typeface="Courier New"/>
                <a:cs typeface="Courier New"/>
                <a:sym typeface="Courier New"/>
              </a:rPr>
              <a:t>=</a:t>
            </a:r>
            <a:r>
              <a:rPr lang="en-US" sz="1600">
                <a:solidFill>
                  <a:srgbClr val="24292E"/>
                </a:solidFill>
                <a:highlight>
                  <a:srgbClr val="FFFFFF"/>
                </a:highlight>
                <a:latin typeface="Courier New"/>
                <a:ea typeface="Courier New"/>
                <a:cs typeface="Courier New"/>
                <a:sym typeface="Courier New"/>
              </a:rPr>
              <a:t> </a:t>
            </a:r>
            <a:r>
              <a:rPr lang="en-US" sz="1600">
                <a:solidFill>
                  <a:srgbClr val="6F42C1"/>
                </a:solidFill>
                <a:highlight>
                  <a:srgbClr val="FFFFFF"/>
                </a:highlight>
                <a:latin typeface="Courier New"/>
                <a:ea typeface="Courier New"/>
                <a:cs typeface="Courier New"/>
                <a:sym typeface="Courier New"/>
              </a:rPr>
              <a:t>require</a:t>
            </a:r>
            <a:r>
              <a:rPr lang="en-US" sz="1600">
                <a:solidFill>
                  <a:srgbClr val="24292E"/>
                </a:solidFill>
                <a:highlight>
                  <a:srgbClr val="FFFFFF"/>
                </a:highlight>
                <a:latin typeface="Courier New"/>
                <a:ea typeface="Courier New"/>
                <a:cs typeface="Courier New"/>
                <a:sym typeface="Courier New"/>
              </a:rPr>
              <a:t>(</a:t>
            </a:r>
            <a:r>
              <a:rPr lang="en-US" sz="1600">
                <a:solidFill>
                  <a:srgbClr val="032F62"/>
                </a:solidFill>
                <a:highlight>
                  <a:srgbClr val="FFFFFF"/>
                </a:highlight>
                <a:latin typeface="Courier New"/>
                <a:ea typeface="Courier New"/>
                <a:cs typeface="Courier New"/>
                <a:sym typeface="Courier New"/>
              </a:rPr>
              <a:t>'./fizzbuzz.js'</a:t>
            </a:r>
            <a:r>
              <a:rPr lang="en-US" sz="1600">
                <a:solidFill>
                  <a:srgbClr val="24292E"/>
                </a:solidFill>
                <a:highlight>
                  <a:srgbClr val="FFFFFF"/>
                </a:highlight>
                <a:latin typeface="Courier New"/>
                <a:ea typeface="Courier New"/>
                <a:cs typeface="Courier New"/>
                <a:sym typeface="Courier New"/>
              </a:rPr>
              <a:t>);</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6F42C1"/>
                </a:solidFill>
                <a:highlight>
                  <a:srgbClr val="FFFFFF"/>
                </a:highlight>
                <a:latin typeface="Courier New"/>
                <a:ea typeface="Courier New"/>
                <a:cs typeface="Courier New"/>
                <a:sym typeface="Courier New"/>
              </a:rPr>
              <a:t>describe</a:t>
            </a:r>
            <a:r>
              <a:rPr lang="en-US" sz="1600">
                <a:solidFill>
                  <a:srgbClr val="24292E"/>
                </a:solidFill>
                <a:highlight>
                  <a:srgbClr val="FFFFFF"/>
                </a:highlight>
                <a:latin typeface="Courier New"/>
                <a:ea typeface="Courier New"/>
                <a:cs typeface="Courier New"/>
                <a:sym typeface="Courier New"/>
              </a:rPr>
              <a:t>(</a:t>
            </a:r>
            <a:r>
              <a:rPr lang="en-US" sz="1600">
                <a:solidFill>
                  <a:srgbClr val="032F62"/>
                </a:solidFill>
                <a:highlight>
                  <a:srgbClr val="FFFFFF"/>
                </a:highlight>
                <a:latin typeface="Courier New"/>
                <a:ea typeface="Courier New"/>
                <a:cs typeface="Courier New"/>
                <a:sym typeface="Courier New"/>
              </a:rPr>
              <a:t>'Fizzbuzz test'</a:t>
            </a:r>
            <a:r>
              <a:rPr lang="en-US" sz="1600">
                <a:solidFill>
                  <a:srgbClr val="24292E"/>
                </a:solidFill>
                <a:highlight>
                  <a:srgbClr val="FFFFFF"/>
                </a:highlight>
                <a:latin typeface="Courier New"/>
                <a:ea typeface="Courier New"/>
                <a:cs typeface="Courier New"/>
                <a:sym typeface="Courier New"/>
              </a:rPr>
              <a:t>, () </a:t>
            </a:r>
            <a:r>
              <a:rPr lang="en-US" sz="1600">
                <a:solidFill>
                  <a:srgbClr val="005CC5"/>
                </a:solidFill>
                <a:highlight>
                  <a:srgbClr val="FFFFFF"/>
                </a:highlight>
                <a:latin typeface="Courier New"/>
                <a:ea typeface="Courier New"/>
                <a:cs typeface="Courier New"/>
                <a:sym typeface="Courier New"/>
              </a:rPr>
              <a:t>=&gt;</a:t>
            </a:r>
            <a:r>
              <a:rPr lang="en-US" sz="1600">
                <a:solidFill>
                  <a:srgbClr val="24292E"/>
                </a:solidFill>
                <a:highlight>
                  <a:srgbClr val="FFFFFF"/>
                </a:highlight>
                <a:latin typeface="Courier New"/>
                <a:ea typeface="Courier New"/>
                <a:cs typeface="Courier New"/>
                <a:sym typeface="Courier New"/>
              </a:rPr>
              <a:t> {</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r>
              <a:rPr lang="en-US" sz="1600">
                <a:solidFill>
                  <a:srgbClr val="6F42C1"/>
                </a:solidFill>
                <a:highlight>
                  <a:srgbClr val="FFFFFF"/>
                </a:highlight>
                <a:latin typeface="Courier New"/>
                <a:ea typeface="Courier New"/>
                <a:cs typeface="Courier New"/>
                <a:sym typeface="Courier New"/>
              </a:rPr>
              <a:t>it</a:t>
            </a:r>
            <a:r>
              <a:rPr lang="en-US" sz="1600">
                <a:solidFill>
                  <a:srgbClr val="24292E"/>
                </a:solidFill>
                <a:highlight>
                  <a:srgbClr val="FFFFFF"/>
                </a:highlight>
                <a:latin typeface="Courier New"/>
                <a:ea typeface="Courier New"/>
                <a:cs typeface="Courier New"/>
                <a:sym typeface="Courier New"/>
              </a:rPr>
              <a:t>(</a:t>
            </a:r>
            <a:r>
              <a:rPr lang="en-US" sz="1600">
                <a:solidFill>
                  <a:srgbClr val="032F62"/>
                </a:solidFill>
                <a:highlight>
                  <a:srgbClr val="FFFFFF"/>
                </a:highlight>
                <a:latin typeface="Courier New"/>
                <a:ea typeface="Courier New"/>
                <a:cs typeface="Courier New"/>
                <a:sym typeface="Courier New"/>
              </a:rPr>
              <a:t>'should return fizz if value is 6'</a:t>
            </a:r>
            <a:r>
              <a:rPr lang="en-US" sz="1600">
                <a:solidFill>
                  <a:srgbClr val="24292E"/>
                </a:solidFill>
                <a:highlight>
                  <a:srgbClr val="FFFFFF"/>
                </a:highlight>
                <a:latin typeface="Courier New"/>
                <a:ea typeface="Courier New"/>
                <a:cs typeface="Courier New"/>
                <a:sym typeface="Courier New"/>
              </a:rPr>
              <a:t>, () </a:t>
            </a:r>
            <a:r>
              <a:rPr lang="en-US" sz="1600">
                <a:solidFill>
                  <a:srgbClr val="005CC5"/>
                </a:solidFill>
                <a:highlight>
                  <a:srgbClr val="FFFFFF"/>
                </a:highlight>
                <a:latin typeface="Courier New"/>
                <a:ea typeface="Courier New"/>
                <a:cs typeface="Courier New"/>
                <a:sym typeface="Courier New"/>
              </a:rPr>
              <a:t>=&gt;</a:t>
            </a:r>
            <a:r>
              <a:rPr lang="en-US" sz="1600">
                <a:solidFill>
                  <a:srgbClr val="24292E"/>
                </a:solidFill>
                <a:highlight>
                  <a:srgbClr val="FFFFFF"/>
                </a:highlight>
                <a:latin typeface="Courier New"/>
                <a:ea typeface="Courier New"/>
                <a:cs typeface="Courier New"/>
                <a:sym typeface="Courier New"/>
              </a:rPr>
              <a:t> {</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r>
              <a:rPr lang="en-US" sz="1600">
                <a:solidFill>
                  <a:srgbClr val="6F42C1"/>
                </a:solidFill>
                <a:highlight>
                  <a:srgbClr val="FFFFFF"/>
                </a:highlight>
                <a:latin typeface="Courier New"/>
                <a:ea typeface="Courier New"/>
                <a:cs typeface="Courier New"/>
                <a:sym typeface="Courier New"/>
              </a:rPr>
              <a:t>expect</a:t>
            </a:r>
            <a:r>
              <a:rPr lang="en-US" sz="1600">
                <a:solidFill>
                  <a:srgbClr val="24292E"/>
                </a:solidFill>
                <a:highlight>
                  <a:srgbClr val="FFFFFF"/>
                </a:highlight>
                <a:latin typeface="Courier New"/>
                <a:ea typeface="Courier New"/>
                <a:cs typeface="Courier New"/>
                <a:sym typeface="Courier New"/>
              </a:rPr>
              <a:t>(fizzbuzz(</a:t>
            </a:r>
            <a:r>
              <a:rPr lang="en-US" sz="1600">
                <a:solidFill>
                  <a:srgbClr val="005CC5"/>
                </a:solidFill>
                <a:highlight>
                  <a:srgbClr val="FFFFFF"/>
                </a:highlight>
                <a:latin typeface="Courier New"/>
                <a:ea typeface="Courier New"/>
                <a:cs typeface="Courier New"/>
                <a:sym typeface="Courier New"/>
              </a:rPr>
              <a:t>6</a:t>
            </a:r>
            <a:r>
              <a:rPr lang="en-US" sz="1600">
                <a:solidFill>
                  <a:srgbClr val="24292E"/>
                </a:solidFill>
                <a:highlight>
                  <a:srgbClr val="FFFFFF"/>
                </a:highlight>
                <a:latin typeface="Courier New"/>
                <a:ea typeface="Courier New"/>
                <a:cs typeface="Courier New"/>
                <a:sym typeface="Courier New"/>
              </a:rPr>
              <a:t>)).</a:t>
            </a:r>
            <a:r>
              <a:rPr lang="en-US" sz="1600">
                <a:solidFill>
                  <a:srgbClr val="6F42C1"/>
                </a:solidFill>
                <a:highlight>
                  <a:srgbClr val="FFFFFF"/>
                </a:highlight>
                <a:latin typeface="Courier New"/>
                <a:ea typeface="Courier New"/>
                <a:cs typeface="Courier New"/>
                <a:sym typeface="Courier New"/>
              </a:rPr>
              <a:t>toBe</a:t>
            </a:r>
            <a:r>
              <a:rPr lang="en-US" sz="1600">
                <a:solidFill>
                  <a:srgbClr val="24292E"/>
                </a:solidFill>
                <a:highlight>
                  <a:srgbClr val="FFFFFF"/>
                </a:highlight>
                <a:latin typeface="Courier New"/>
                <a:ea typeface="Courier New"/>
                <a:cs typeface="Courier New"/>
                <a:sym typeface="Courier New"/>
              </a:rPr>
              <a:t>(</a:t>
            </a:r>
            <a:r>
              <a:rPr lang="en-US" sz="1600">
                <a:solidFill>
                  <a:srgbClr val="032F62"/>
                </a:solidFill>
                <a:highlight>
                  <a:srgbClr val="FFFFFF"/>
                </a:highlight>
                <a:latin typeface="Courier New"/>
                <a:ea typeface="Courier New"/>
                <a:cs typeface="Courier New"/>
                <a:sym typeface="Courier New"/>
              </a:rPr>
              <a:t>'fizz'</a:t>
            </a:r>
            <a:r>
              <a:rPr lang="en-US" sz="1600">
                <a:solidFill>
                  <a:srgbClr val="24292E"/>
                </a:solidFill>
                <a:highlight>
                  <a:srgbClr val="FFFFFF"/>
                </a:highlight>
                <a:latin typeface="Courier New"/>
                <a:ea typeface="Courier New"/>
                <a:cs typeface="Courier New"/>
                <a:sym typeface="Courier New"/>
              </a:rPr>
              <a:t>);</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endParaRPr sz="1600"/>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r>
              <a:rPr lang="en-US" sz="1600">
                <a:solidFill>
                  <a:srgbClr val="6F42C1"/>
                </a:solidFill>
                <a:highlight>
                  <a:srgbClr val="FFFFFF"/>
                </a:highlight>
                <a:latin typeface="Courier New"/>
                <a:ea typeface="Courier New"/>
                <a:cs typeface="Courier New"/>
                <a:sym typeface="Courier New"/>
              </a:rPr>
              <a:t>it</a:t>
            </a:r>
            <a:r>
              <a:rPr lang="en-US" sz="1600">
                <a:solidFill>
                  <a:srgbClr val="24292E"/>
                </a:solidFill>
                <a:highlight>
                  <a:srgbClr val="FFFFFF"/>
                </a:highlight>
                <a:latin typeface="Courier New"/>
                <a:ea typeface="Courier New"/>
                <a:cs typeface="Courier New"/>
                <a:sym typeface="Courier New"/>
              </a:rPr>
              <a:t>(</a:t>
            </a:r>
            <a:r>
              <a:rPr lang="en-US" sz="1600">
                <a:solidFill>
                  <a:srgbClr val="032F62"/>
                </a:solidFill>
                <a:highlight>
                  <a:srgbClr val="FFFFFF"/>
                </a:highlight>
                <a:latin typeface="Courier New"/>
                <a:ea typeface="Courier New"/>
                <a:cs typeface="Courier New"/>
                <a:sym typeface="Courier New"/>
              </a:rPr>
              <a:t>'should return buzz if value is 25'</a:t>
            </a:r>
            <a:r>
              <a:rPr lang="en-US" sz="1600">
                <a:solidFill>
                  <a:srgbClr val="24292E"/>
                </a:solidFill>
                <a:highlight>
                  <a:srgbClr val="FFFFFF"/>
                </a:highlight>
                <a:latin typeface="Courier New"/>
                <a:ea typeface="Courier New"/>
                <a:cs typeface="Courier New"/>
                <a:sym typeface="Courier New"/>
              </a:rPr>
              <a:t>, () </a:t>
            </a:r>
            <a:r>
              <a:rPr lang="en-US" sz="1600">
                <a:solidFill>
                  <a:srgbClr val="005CC5"/>
                </a:solidFill>
                <a:highlight>
                  <a:srgbClr val="FFFFFF"/>
                </a:highlight>
                <a:latin typeface="Courier New"/>
                <a:ea typeface="Courier New"/>
                <a:cs typeface="Courier New"/>
                <a:sym typeface="Courier New"/>
              </a:rPr>
              <a:t>=&gt;</a:t>
            </a:r>
            <a:r>
              <a:rPr lang="en-US" sz="1600">
                <a:solidFill>
                  <a:srgbClr val="24292E"/>
                </a:solidFill>
                <a:highlight>
                  <a:srgbClr val="FFFFFF"/>
                </a:highlight>
                <a:latin typeface="Courier New"/>
                <a:ea typeface="Courier New"/>
                <a:cs typeface="Courier New"/>
                <a:sym typeface="Courier New"/>
              </a:rPr>
              <a:t> {</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r>
              <a:rPr lang="en-US" sz="1600">
                <a:solidFill>
                  <a:srgbClr val="6F42C1"/>
                </a:solidFill>
                <a:highlight>
                  <a:srgbClr val="FFFFFF"/>
                </a:highlight>
                <a:latin typeface="Courier New"/>
                <a:ea typeface="Courier New"/>
                <a:cs typeface="Courier New"/>
                <a:sym typeface="Courier New"/>
              </a:rPr>
              <a:t>expect</a:t>
            </a:r>
            <a:r>
              <a:rPr lang="en-US" sz="1600">
                <a:solidFill>
                  <a:srgbClr val="24292E"/>
                </a:solidFill>
                <a:highlight>
                  <a:srgbClr val="FFFFFF"/>
                </a:highlight>
                <a:latin typeface="Courier New"/>
                <a:ea typeface="Courier New"/>
                <a:cs typeface="Courier New"/>
                <a:sym typeface="Courier New"/>
              </a:rPr>
              <a:t>(fizzbuzz(</a:t>
            </a:r>
            <a:r>
              <a:rPr lang="en-US" sz="1600">
                <a:solidFill>
                  <a:srgbClr val="005CC5"/>
                </a:solidFill>
                <a:highlight>
                  <a:srgbClr val="FFFFFF"/>
                </a:highlight>
                <a:latin typeface="Courier New"/>
                <a:ea typeface="Courier New"/>
                <a:cs typeface="Courier New"/>
                <a:sym typeface="Courier New"/>
              </a:rPr>
              <a:t>25</a:t>
            </a:r>
            <a:r>
              <a:rPr lang="en-US" sz="1600">
                <a:solidFill>
                  <a:srgbClr val="24292E"/>
                </a:solidFill>
                <a:highlight>
                  <a:srgbClr val="FFFFFF"/>
                </a:highlight>
                <a:latin typeface="Courier New"/>
                <a:ea typeface="Courier New"/>
                <a:cs typeface="Courier New"/>
                <a:sym typeface="Courier New"/>
              </a:rPr>
              <a:t>)).</a:t>
            </a:r>
            <a:r>
              <a:rPr lang="en-US" sz="1600">
                <a:solidFill>
                  <a:srgbClr val="6F42C1"/>
                </a:solidFill>
                <a:highlight>
                  <a:srgbClr val="FFFFFF"/>
                </a:highlight>
                <a:latin typeface="Courier New"/>
                <a:ea typeface="Courier New"/>
                <a:cs typeface="Courier New"/>
                <a:sym typeface="Courier New"/>
              </a:rPr>
              <a:t>toBe</a:t>
            </a:r>
            <a:r>
              <a:rPr lang="en-US" sz="1600">
                <a:solidFill>
                  <a:srgbClr val="24292E"/>
                </a:solidFill>
                <a:highlight>
                  <a:srgbClr val="FFFFFF"/>
                </a:highlight>
                <a:latin typeface="Courier New"/>
                <a:ea typeface="Courier New"/>
                <a:cs typeface="Courier New"/>
                <a:sym typeface="Courier New"/>
              </a:rPr>
              <a:t>(</a:t>
            </a:r>
            <a:r>
              <a:rPr lang="en-US" sz="1600">
                <a:solidFill>
                  <a:srgbClr val="032F62"/>
                </a:solidFill>
                <a:highlight>
                  <a:srgbClr val="FFFFFF"/>
                </a:highlight>
                <a:latin typeface="Courier New"/>
                <a:ea typeface="Courier New"/>
                <a:cs typeface="Courier New"/>
                <a:sym typeface="Courier New"/>
              </a:rPr>
              <a:t>'buzz'</a:t>
            </a:r>
            <a:r>
              <a:rPr lang="en-US" sz="1600">
                <a:solidFill>
                  <a:srgbClr val="24292E"/>
                </a:solidFill>
                <a:highlight>
                  <a:srgbClr val="FFFFFF"/>
                </a:highlight>
                <a:latin typeface="Courier New"/>
                <a:ea typeface="Courier New"/>
                <a:cs typeface="Courier New"/>
                <a:sym typeface="Courier New"/>
              </a:rPr>
              <a:t>);</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endParaRPr sz="1600"/>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r>
              <a:rPr lang="en-US" sz="1600">
                <a:solidFill>
                  <a:srgbClr val="6F42C1"/>
                </a:solidFill>
                <a:highlight>
                  <a:srgbClr val="FFFFFF"/>
                </a:highlight>
                <a:latin typeface="Courier New"/>
                <a:ea typeface="Courier New"/>
                <a:cs typeface="Courier New"/>
                <a:sym typeface="Courier New"/>
              </a:rPr>
              <a:t>it</a:t>
            </a:r>
            <a:r>
              <a:rPr lang="en-US" sz="1600">
                <a:solidFill>
                  <a:srgbClr val="24292E"/>
                </a:solidFill>
                <a:highlight>
                  <a:srgbClr val="FFFFFF"/>
                </a:highlight>
                <a:latin typeface="Courier New"/>
                <a:ea typeface="Courier New"/>
                <a:cs typeface="Courier New"/>
                <a:sym typeface="Courier New"/>
              </a:rPr>
              <a:t>(</a:t>
            </a:r>
            <a:r>
              <a:rPr lang="en-US" sz="1600">
                <a:solidFill>
                  <a:srgbClr val="032F62"/>
                </a:solidFill>
                <a:highlight>
                  <a:srgbClr val="FFFFFF"/>
                </a:highlight>
                <a:latin typeface="Courier New"/>
                <a:ea typeface="Courier New"/>
                <a:cs typeface="Courier New"/>
                <a:sym typeface="Courier New"/>
              </a:rPr>
              <a:t>'should return woof if value is 49'</a:t>
            </a:r>
            <a:r>
              <a:rPr lang="en-US" sz="1600">
                <a:solidFill>
                  <a:srgbClr val="24292E"/>
                </a:solidFill>
                <a:highlight>
                  <a:srgbClr val="FFFFFF"/>
                </a:highlight>
                <a:latin typeface="Courier New"/>
                <a:ea typeface="Courier New"/>
                <a:cs typeface="Courier New"/>
                <a:sym typeface="Courier New"/>
              </a:rPr>
              <a:t>, () </a:t>
            </a:r>
            <a:r>
              <a:rPr lang="en-US" sz="1600">
                <a:solidFill>
                  <a:srgbClr val="005CC5"/>
                </a:solidFill>
                <a:highlight>
                  <a:srgbClr val="FFFFFF"/>
                </a:highlight>
                <a:latin typeface="Courier New"/>
                <a:ea typeface="Courier New"/>
                <a:cs typeface="Courier New"/>
                <a:sym typeface="Courier New"/>
              </a:rPr>
              <a:t>=&gt;</a:t>
            </a:r>
            <a:r>
              <a:rPr lang="en-US" sz="1600">
                <a:solidFill>
                  <a:srgbClr val="24292E"/>
                </a:solidFill>
                <a:highlight>
                  <a:srgbClr val="FFFFFF"/>
                </a:highlight>
                <a:latin typeface="Courier New"/>
                <a:ea typeface="Courier New"/>
                <a:cs typeface="Courier New"/>
                <a:sym typeface="Courier New"/>
              </a:rPr>
              <a:t> {</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r>
              <a:rPr lang="en-US" sz="1600">
                <a:solidFill>
                  <a:srgbClr val="6F42C1"/>
                </a:solidFill>
                <a:highlight>
                  <a:srgbClr val="FFFFFF"/>
                </a:highlight>
                <a:latin typeface="Courier New"/>
                <a:ea typeface="Courier New"/>
                <a:cs typeface="Courier New"/>
                <a:sym typeface="Courier New"/>
              </a:rPr>
              <a:t>expect</a:t>
            </a:r>
            <a:r>
              <a:rPr lang="en-US" sz="1600">
                <a:solidFill>
                  <a:srgbClr val="24292E"/>
                </a:solidFill>
                <a:highlight>
                  <a:srgbClr val="FFFFFF"/>
                </a:highlight>
                <a:latin typeface="Courier New"/>
                <a:ea typeface="Courier New"/>
                <a:cs typeface="Courier New"/>
                <a:sym typeface="Courier New"/>
              </a:rPr>
              <a:t>(fizzbuzz(</a:t>
            </a:r>
            <a:r>
              <a:rPr lang="en-US" sz="1600">
                <a:solidFill>
                  <a:srgbClr val="005CC5"/>
                </a:solidFill>
                <a:highlight>
                  <a:srgbClr val="FFFFFF"/>
                </a:highlight>
                <a:latin typeface="Courier New"/>
                <a:ea typeface="Courier New"/>
                <a:cs typeface="Courier New"/>
                <a:sym typeface="Courier New"/>
              </a:rPr>
              <a:t>49</a:t>
            </a:r>
            <a:r>
              <a:rPr lang="en-US" sz="1600">
                <a:solidFill>
                  <a:srgbClr val="24292E"/>
                </a:solidFill>
                <a:highlight>
                  <a:srgbClr val="FFFFFF"/>
                </a:highlight>
                <a:latin typeface="Courier New"/>
                <a:ea typeface="Courier New"/>
                <a:cs typeface="Courier New"/>
                <a:sym typeface="Courier New"/>
              </a:rPr>
              <a:t>)).</a:t>
            </a:r>
            <a:r>
              <a:rPr lang="en-US" sz="1600">
                <a:solidFill>
                  <a:srgbClr val="6F42C1"/>
                </a:solidFill>
                <a:highlight>
                  <a:srgbClr val="FFFFFF"/>
                </a:highlight>
                <a:latin typeface="Courier New"/>
                <a:ea typeface="Courier New"/>
                <a:cs typeface="Courier New"/>
                <a:sym typeface="Courier New"/>
              </a:rPr>
              <a:t>toBe</a:t>
            </a:r>
            <a:r>
              <a:rPr lang="en-US" sz="1600">
                <a:solidFill>
                  <a:srgbClr val="24292E"/>
                </a:solidFill>
                <a:highlight>
                  <a:srgbClr val="FFFFFF"/>
                </a:highlight>
                <a:latin typeface="Courier New"/>
                <a:ea typeface="Courier New"/>
                <a:cs typeface="Courier New"/>
                <a:sym typeface="Courier New"/>
              </a:rPr>
              <a:t>(</a:t>
            </a:r>
            <a:r>
              <a:rPr lang="en-US" sz="1600">
                <a:solidFill>
                  <a:srgbClr val="032F62"/>
                </a:solidFill>
                <a:highlight>
                  <a:srgbClr val="FFFFFF"/>
                </a:highlight>
                <a:latin typeface="Courier New"/>
                <a:ea typeface="Courier New"/>
                <a:cs typeface="Courier New"/>
                <a:sym typeface="Courier New"/>
              </a:rPr>
              <a:t>'woof'</a:t>
            </a:r>
            <a:r>
              <a:rPr lang="en-US" sz="1600">
                <a:solidFill>
                  <a:srgbClr val="24292E"/>
                </a:solidFill>
                <a:highlight>
                  <a:srgbClr val="FFFFFF"/>
                </a:highlight>
                <a:latin typeface="Courier New"/>
                <a:ea typeface="Courier New"/>
                <a:cs typeface="Courier New"/>
                <a:sym typeface="Courier New"/>
              </a:rPr>
              <a:t>);</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endParaRPr sz="1600"/>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r>
              <a:rPr lang="en-US" sz="1600">
                <a:solidFill>
                  <a:srgbClr val="6F42C1"/>
                </a:solidFill>
                <a:highlight>
                  <a:srgbClr val="FFFFFF"/>
                </a:highlight>
                <a:latin typeface="Courier New"/>
                <a:ea typeface="Courier New"/>
                <a:cs typeface="Courier New"/>
                <a:sym typeface="Courier New"/>
              </a:rPr>
              <a:t>it</a:t>
            </a:r>
            <a:r>
              <a:rPr lang="en-US" sz="1600">
                <a:solidFill>
                  <a:srgbClr val="24292E"/>
                </a:solidFill>
                <a:highlight>
                  <a:srgbClr val="FFFFFF"/>
                </a:highlight>
                <a:latin typeface="Courier New"/>
                <a:ea typeface="Courier New"/>
                <a:cs typeface="Courier New"/>
                <a:sym typeface="Courier New"/>
              </a:rPr>
              <a:t>(</a:t>
            </a:r>
            <a:r>
              <a:rPr lang="en-US" sz="1600">
                <a:solidFill>
                  <a:srgbClr val="032F62"/>
                </a:solidFill>
                <a:highlight>
                  <a:srgbClr val="FFFFFF"/>
                </a:highlight>
                <a:latin typeface="Courier New"/>
                <a:ea typeface="Courier New"/>
                <a:cs typeface="Courier New"/>
                <a:sym typeface="Courier New"/>
              </a:rPr>
              <a:t>'should return 11 if value is 11'</a:t>
            </a:r>
            <a:r>
              <a:rPr lang="en-US" sz="1600">
                <a:solidFill>
                  <a:srgbClr val="24292E"/>
                </a:solidFill>
                <a:highlight>
                  <a:srgbClr val="FFFFFF"/>
                </a:highlight>
                <a:latin typeface="Courier New"/>
                <a:ea typeface="Courier New"/>
                <a:cs typeface="Courier New"/>
                <a:sym typeface="Courier New"/>
              </a:rPr>
              <a:t>, () </a:t>
            </a:r>
            <a:r>
              <a:rPr lang="en-US" sz="1600">
                <a:solidFill>
                  <a:srgbClr val="005CC5"/>
                </a:solidFill>
                <a:highlight>
                  <a:srgbClr val="FFFFFF"/>
                </a:highlight>
                <a:latin typeface="Courier New"/>
                <a:ea typeface="Courier New"/>
                <a:cs typeface="Courier New"/>
                <a:sym typeface="Courier New"/>
              </a:rPr>
              <a:t>=&gt;</a:t>
            </a:r>
            <a:r>
              <a:rPr lang="en-US" sz="1600">
                <a:solidFill>
                  <a:srgbClr val="24292E"/>
                </a:solidFill>
                <a:highlight>
                  <a:srgbClr val="FFFFFF"/>
                </a:highlight>
                <a:latin typeface="Courier New"/>
                <a:ea typeface="Courier New"/>
                <a:cs typeface="Courier New"/>
                <a:sym typeface="Courier New"/>
              </a:rPr>
              <a:t> {</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r>
              <a:rPr lang="en-US" sz="1600">
                <a:solidFill>
                  <a:srgbClr val="6F42C1"/>
                </a:solidFill>
                <a:highlight>
                  <a:srgbClr val="FFFFFF"/>
                </a:highlight>
                <a:latin typeface="Courier New"/>
                <a:ea typeface="Courier New"/>
                <a:cs typeface="Courier New"/>
                <a:sym typeface="Courier New"/>
              </a:rPr>
              <a:t>expect</a:t>
            </a:r>
            <a:r>
              <a:rPr lang="en-US" sz="1600">
                <a:solidFill>
                  <a:srgbClr val="24292E"/>
                </a:solidFill>
                <a:highlight>
                  <a:srgbClr val="FFFFFF"/>
                </a:highlight>
                <a:latin typeface="Courier New"/>
                <a:ea typeface="Courier New"/>
                <a:cs typeface="Courier New"/>
                <a:sym typeface="Courier New"/>
              </a:rPr>
              <a:t>(fizzbuzz(</a:t>
            </a:r>
            <a:r>
              <a:rPr lang="en-US" sz="1600">
                <a:solidFill>
                  <a:srgbClr val="005CC5"/>
                </a:solidFill>
                <a:highlight>
                  <a:srgbClr val="FFFFFF"/>
                </a:highlight>
                <a:latin typeface="Courier New"/>
                <a:ea typeface="Courier New"/>
                <a:cs typeface="Courier New"/>
                <a:sym typeface="Courier New"/>
              </a:rPr>
              <a:t>11</a:t>
            </a:r>
            <a:r>
              <a:rPr lang="en-US" sz="1600">
                <a:solidFill>
                  <a:srgbClr val="24292E"/>
                </a:solidFill>
                <a:highlight>
                  <a:srgbClr val="FFFFFF"/>
                </a:highlight>
                <a:latin typeface="Courier New"/>
                <a:ea typeface="Courier New"/>
                <a:cs typeface="Courier New"/>
                <a:sym typeface="Courier New"/>
              </a:rPr>
              <a:t>)).</a:t>
            </a:r>
            <a:r>
              <a:rPr lang="en-US" sz="1600">
                <a:solidFill>
                  <a:srgbClr val="6F42C1"/>
                </a:solidFill>
                <a:highlight>
                  <a:srgbClr val="FFFFFF"/>
                </a:highlight>
                <a:latin typeface="Courier New"/>
                <a:ea typeface="Courier New"/>
                <a:cs typeface="Courier New"/>
                <a:sym typeface="Courier New"/>
              </a:rPr>
              <a:t>toBe</a:t>
            </a:r>
            <a:r>
              <a:rPr lang="en-US" sz="1600">
                <a:solidFill>
                  <a:srgbClr val="24292E"/>
                </a:solidFill>
                <a:highlight>
                  <a:srgbClr val="FFFFFF"/>
                </a:highlight>
                <a:latin typeface="Courier New"/>
                <a:ea typeface="Courier New"/>
                <a:cs typeface="Courier New"/>
                <a:sym typeface="Courier New"/>
              </a:rPr>
              <a:t>(</a:t>
            </a:r>
            <a:r>
              <a:rPr lang="en-US" sz="1600">
                <a:solidFill>
                  <a:srgbClr val="005CC5"/>
                </a:solidFill>
                <a:highlight>
                  <a:srgbClr val="FFFFFF"/>
                </a:highlight>
                <a:latin typeface="Courier New"/>
                <a:ea typeface="Courier New"/>
                <a:cs typeface="Courier New"/>
                <a:sym typeface="Courier New"/>
              </a:rPr>
              <a:t>11</a:t>
            </a:r>
            <a:r>
              <a:rPr lang="en-US" sz="1600">
                <a:solidFill>
                  <a:srgbClr val="24292E"/>
                </a:solidFill>
                <a:highlight>
                  <a:srgbClr val="FFFFFF"/>
                </a:highlight>
                <a:latin typeface="Courier New"/>
                <a:ea typeface="Courier New"/>
                <a:cs typeface="Courier New"/>
                <a:sym typeface="Courier New"/>
              </a:rPr>
              <a:t>);</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 });</a:t>
            </a:r>
            <a:endParaRPr sz="1600">
              <a:solidFill>
                <a:srgbClr val="24292E"/>
              </a:solidFill>
              <a:highlight>
                <a:srgbClr val="FFFFFF"/>
              </a:highlight>
              <a:latin typeface="Courier New"/>
              <a:ea typeface="Courier New"/>
              <a:cs typeface="Courier New"/>
              <a:sym typeface="Courier New"/>
            </a:endParaRPr>
          </a:p>
          <a:p>
            <a:pPr indent="0" lvl="0" marL="0" rtl="0" algn="l">
              <a:lnSpc>
                <a:spcPct val="166666"/>
              </a:lnSpc>
              <a:spcBef>
                <a:spcPts val="0"/>
              </a:spcBef>
              <a:spcAft>
                <a:spcPts val="0"/>
              </a:spcAft>
              <a:buNone/>
            </a:pPr>
            <a:r>
              <a:rPr lang="en-US" sz="1600">
                <a:solidFill>
                  <a:srgbClr val="24292E"/>
                </a:solidFill>
                <a:highlight>
                  <a:srgbClr val="FFFFFF"/>
                </a:highlight>
                <a:latin typeface="Courier New"/>
                <a:ea typeface="Courier New"/>
                <a:cs typeface="Courier New"/>
                <a:sym typeface="Courier New"/>
              </a:rPr>
              <a:t>});</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g714125631b_0_48"/>
          <p:cNvPicPr preferRelativeResize="0"/>
          <p:nvPr/>
        </p:nvPicPr>
        <p:blipFill>
          <a:blip r:embed="rId3">
            <a:alphaModFix/>
          </a:blip>
          <a:stretch>
            <a:fillRect/>
          </a:stretch>
        </p:blipFill>
        <p:spPr>
          <a:xfrm>
            <a:off x="828675" y="582000"/>
            <a:ext cx="7486650" cy="449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g817c62dd07_0_0"/>
          <p:cNvSpPr txBox="1"/>
          <p:nvPr>
            <p:ph type="title"/>
          </p:nvPr>
        </p:nvSpPr>
        <p:spPr>
          <a:xfrm>
            <a:off x="457200" y="277812"/>
            <a:ext cx="8226300" cy="11367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t>Quiz </a:t>
            </a:r>
            <a:endParaRPr/>
          </a:p>
        </p:txBody>
      </p:sp>
      <p:sp>
        <p:nvSpPr>
          <p:cNvPr id="331" name="Google Shape;331;g817c62dd07_0_0"/>
          <p:cNvSpPr txBox="1"/>
          <p:nvPr>
            <p:ph idx="1" type="body"/>
          </p:nvPr>
        </p:nvSpPr>
        <p:spPr>
          <a:xfrm>
            <a:off x="457200" y="1600200"/>
            <a:ext cx="8226300" cy="4527600"/>
          </a:xfrm>
          <a:prstGeom prst="rect">
            <a:avLst/>
          </a:prstGeom>
        </p:spPr>
        <p:txBody>
          <a:bodyPr anchorCtr="0" anchor="t" bIns="46800" lIns="90000" spcFirstLastPara="1" rIns="90000" wrap="square" tIns="46800">
            <a:noAutofit/>
          </a:bodyPr>
          <a:lstStyle/>
          <a:p>
            <a:pPr indent="0" lvl="0" marL="0" rtl="0" algn="l">
              <a:spcBef>
                <a:spcPts val="750"/>
              </a:spcBef>
              <a:spcAft>
                <a:spcPts val="0"/>
              </a:spcAft>
              <a:buNone/>
            </a:pPr>
            <a:r>
              <a:rPr lang="en-US"/>
              <a:t>Ada di file ms word</a:t>
            </a:r>
            <a:endParaRPr/>
          </a:p>
          <a:p>
            <a:pPr indent="0" lvl="0" marL="0" rtl="0" algn="l">
              <a:spcBef>
                <a:spcPts val="75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
          <p:cNvSpPr txBox="1"/>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
        <p:nvSpPr>
          <p:cNvPr id="158" name="Google Shape;158;p3"/>
          <p:cNvSpPr txBox="1"/>
          <p:nvPr>
            <p:ph type="title"/>
          </p:nvPr>
        </p:nvSpPr>
        <p:spPr>
          <a:xfrm>
            <a:off x="457200" y="277812"/>
            <a:ext cx="8226425" cy="1136650"/>
          </a:xfrm>
          <a:prstGeom prst="rect">
            <a:avLst/>
          </a:prstGeom>
          <a:noFill/>
          <a:ln>
            <a:noFill/>
          </a:ln>
        </p:spPr>
        <p:txBody>
          <a:bodyPr anchorCtr="0" anchor="t" bIns="44600" lIns="90825" spcFirstLastPara="1" rIns="90825" wrap="square" tIns="44600">
            <a:noAutofit/>
          </a:bodyPr>
          <a:lstStyle/>
          <a:p>
            <a:pPr indent="0" lvl="0" marL="0" rtl="0" algn="r">
              <a:lnSpc>
                <a:spcPct val="90000"/>
              </a:lnSpc>
              <a:spcBef>
                <a:spcPts val="0"/>
              </a:spcBef>
              <a:spcAft>
                <a:spcPts val="0"/>
              </a:spcAft>
              <a:buSzPts val="4200"/>
              <a:buNone/>
            </a:pPr>
            <a:r>
              <a:rPr b="1" i="0" lang="en-US" sz="4200" u="none">
                <a:solidFill>
                  <a:srgbClr val="006633"/>
                </a:solidFill>
                <a:latin typeface="Garamond"/>
                <a:ea typeface="Garamond"/>
                <a:cs typeface="Garamond"/>
                <a:sym typeface="Garamond"/>
              </a:rPr>
              <a:t>White-box testing</a:t>
            </a:r>
            <a:endParaRPr/>
          </a:p>
        </p:txBody>
      </p:sp>
      <p:pic>
        <p:nvPicPr>
          <p:cNvPr id="159" name="Google Shape;159;p3"/>
          <p:cNvPicPr preferRelativeResize="0"/>
          <p:nvPr/>
        </p:nvPicPr>
        <p:blipFill rotWithShape="1">
          <a:blip r:embed="rId3">
            <a:alphaModFix/>
          </a:blip>
          <a:srcRect b="0" l="0" r="0" t="0"/>
          <a:stretch/>
        </p:blipFill>
        <p:spPr>
          <a:xfrm>
            <a:off x="401637" y="1835150"/>
            <a:ext cx="8388350" cy="396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4"/>
          <p:cNvSpPr txBox="1"/>
          <p:nvPr>
            <p:ph type="title"/>
          </p:nvPr>
        </p:nvSpPr>
        <p:spPr>
          <a:xfrm>
            <a:off x="457200" y="277812"/>
            <a:ext cx="8229600" cy="636587"/>
          </a:xfrm>
          <a:prstGeom prst="rect">
            <a:avLst/>
          </a:prstGeom>
          <a:noFill/>
          <a:ln>
            <a:noFill/>
          </a:ln>
        </p:spPr>
        <p:txBody>
          <a:bodyPr anchorCtr="0" anchor="t" bIns="46800" lIns="90000" spcFirstLastPara="1" rIns="90000" wrap="square" tIns="46800">
            <a:noAutofit/>
          </a:bodyPr>
          <a:lstStyle/>
          <a:p>
            <a:pPr indent="0" lvl="0" marL="0" rtl="0" algn="r">
              <a:lnSpc>
                <a:spcPct val="100000"/>
              </a:lnSpc>
              <a:spcBef>
                <a:spcPts val="0"/>
              </a:spcBef>
              <a:spcAft>
                <a:spcPts val="0"/>
              </a:spcAft>
              <a:buSzPts val="3000"/>
              <a:buNone/>
            </a:pPr>
            <a:r>
              <a:rPr b="0" i="0" lang="en-US" sz="3000" u="none">
                <a:solidFill>
                  <a:srgbClr val="006633"/>
                </a:solidFill>
                <a:latin typeface="Overlock"/>
                <a:ea typeface="Overlock"/>
                <a:cs typeface="Overlock"/>
                <a:sym typeface="Overlock"/>
              </a:rPr>
              <a:t>Beberapa metode/teknik pengujian White Box</a:t>
            </a:r>
            <a:endParaRPr/>
          </a:p>
        </p:txBody>
      </p:sp>
      <p:sp>
        <p:nvSpPr>
          <p:cNvPr id="165" name="Google Shape;165;p4"/>
          <p:cNvSpPr txBox="1"/>
          <p:nvPr>
            <p:ph idx="1" type="body"/>
          </p:nvPr>
        </p:nvSpPr>
        <p:spPr>
          <a:xfrm>
            <a:off x="457200" y="1600200"/>
            <a:ext cx="8229600" cy="4530725"/>
          </a:xfrm>
          <a:prstGeom prst="rect">
            <a:avLst/>
          </a:prstGeom>
          <a:noFill/>
          <a:ln>
            <a:noFill/>
          </a:ln>
        </p:spPr>
        <p:txBody>
          <a:bodyPr anchorCtr="0" anchor="t" bIns="46800" lIns="90000" spcFirstLastPara="1" rIns="90000" wrap="square" tIns="46800">
            <a:noAutofit/>
          </a:bodyPr>
          <a:lstStyle/>
          <a:p>
            <a:pPr indent="-325437" lvl="1" marL="666750" rtl="0" algn="l">
              <a:lnSpc>
                <a:spcPct val="87000"/>
              </a:lnSpc>
              <a:spcBef>
                <a:spcPts val="0"/>
              </a:spcBef>
              <a:spcAft>
                <a:spcPts val="0"/>
              </a:spcAft>
              <a:buClr>
                <a:srgbClr val="3B812F"/>
              </a:buClr>
              <a:buSzPts val="1500"/>
              <a:buFont typeface="Noto Sans Symbols"/>
              <a:buChar char="❑"/>
            </a:pPr>
            <a:r>
              <a:rPr b="0" i="0" lang="en-US" sz="2500" u="none">
                <a:solidFill>
                  <a:srgbClr val="000000"/>
                </a:solidFill>
                <a:latin typeface="Libre Baskerville"/>
                <a:ea typeface="Libre Baskerville"/>
                <a:cs typeface="Libre Baskerville"/>
                <a:sym typeface="Libre Baskerville"/>
              </a:rPr>
              <a:t>Pengujian Basis Path</a:t>
            </a:r>
            <a:endParaRPr/>
          </a:p>
          <a:p>
            <a:pPr indent="-325437" lvl="1" marL="666750" rtl="0" algn="l">
              <a:lnSpc>
                <a:spcPct val="87000"/>
              </a:lnSpc>
              <a:spcBef>
                <a:spcPts val="600"/>
              </a:spcBef>
              <a:spcAft>
                <a:spcPts val="0"/>
              </a:spcAft>
              <a:buClr>
                <a:srgbClr val="3B812F"/>
              </a:buClr>
              <a:buSzPts val="1500"/>
              <a:buFont typeface="Noto Sans Symbols"/>
              <a:buChar char="❑"/>
            </a:pPr>
            <a:r>
              <a:rPr b="0" i="0" lang="en-US" sz="2500" u="none">
                <a:solidFill>
                  <a:srgbClr val="000000"/>
                </a:solidFill>
                <a:latin typeface="Libre Baskerville"/>
                <a:ea typeface="Libre Baskerville"/>
                <a:cs typeface="Libre Baskerville"/>
                <a:sym typeface="Libre Baskerville"/>
              </a:rPr>
              <a:t>Pengujian Kondisi</a:t>
            </a:r>
            <a:endParaRPr/>
          </a:p>
          <a:p>
            <a:pPr indent="-325437" lvl="1" marL="666750" rtl="0" algn="l">
              <a:lnSpc>
                <a:spcPct val="87000"/>
              </a:lnSpc>
              <a:spcBef>
                <a:spcPts val="600"/>
              </a:spcBef>
              <a:spcAft>
                <a:spcPts val="0"/>
              </a:spcAft>
              <a:buClr>
                <a:srgbClr val="3B812F"/>
              </a:buClr>
              <a:buSzPts val="1500"/>
              <a:buFont typeface="Noto Sans Symbols"/>
              <a:buChar char="❑"/>
            </a:pPr>
            <a:r>
              <a:rPr b="0" i="0" lang="en-US" sz="2500" u="none">
                <a:solidFill>
                  <a:srgbClr val="000000"/>
                </a:solidFill>
                <a:latin typeface="Libre Baskerville"/>
                <a:ea typeface="Libre Baskerville"/>
                <a:cs typeface="Libre Baskerville"/>
                <a:sym typeface="Libre Baskerville"/>
              </a:rPr>
              <a:t>Pengujian Loop</a:t>
            </a:r>
            <a:endParaRPr/>
          </a:p>
        </p:txBody>
      </p:sp>
      <p:sp>
        <p:nvSpPr>
          <p:cNvPr id="166" name="Google Shape;166;p4"/>
          <p:cNvSpPr txBox="1"/>
          <p:nvPr/>
        </p:nvSpPr>
        <p:spPr>
          <a:xfrm>
            <a:off x="8647112" y="5959475"/>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5"/>
          <p:cNvSpPr txBox="1"/>
          <p:nvPr>
            <p:ph type="title"/>
          </p:nvPr>
        </p:nvSpPr>
        <p:spPr>
          <a:xfrm>
            <a:off x="457200" y="277812"/>
            <a:ext cx="8229600" cy="636587"/>
          </a:xfrm>
          <a:prstGeom prst="rect">
            <a:avLst/>
          </a:prstGeom>
          <a:noFill/>
          <a:ln>
            <a:noFill/>
          </a:ln>
        </p:spPr>
        <p:txBody>
          <a:bodyPr anchorCtr="0" anchor="t" bIns="46800" lIns="90000" spcFirstLastPara="1" rIns="90000" wrap="square" tIns="46800">
            <a:noAutofit/>
          </a:bodyPr>
          <a:lstStyle/>
          <a:p>
            <a:pPr indent="0" lvl="0" marL="0" rtl="0" algn="r">
              <a:lnSpc>
                <a:spcPct val="100000"/>
              </a:lnSpc>
              <a:spcBef>
                <a:spcPts val="0"/>
              </a:spcBef>
              <a:spcAft>
                <a:spcPts val="0"/>
              </a:spcAft>
              <a:buSzPts val="3000"/>
              <a:buNone/>
            </a:pPr>
            <a:r>
              <a:rPr b="0" i="0" lang="en-US" sz="3000" u="none">
                <a:solidFill>
                  <a:srgbClr val="006633"/>
                </a:solidFill>
                <a:latin typeface="Overlock"/>
                <a:ea typeface="Overlock"/>
                <a:cs typeface="Overlock"/>
                <a:sym typeface="Overlock"/>
              </a:rPr>
              <a:t>Pengujian Basis Path...</a:t>
            </a:r>
            <a:endParaRPr/>
          </a:p>
        </p:txBody>
      </p:sp>
      <p:sp>
        <p:nvSpPr>
          <p:cNvPr id="172" name="Google Shape;172;p5"/>
          <p:cNvSpPr txBox="1"/>
          <p:nvPr>
            <p:ph idx="1" type="body"/>
          </p:nvPr>
        </p:nvSpPr>
        <p:spPr>
          <a:xfrm>
            <a:off x="457200" y="1600200"/>
            <a:ext cx="8229600" cy="4530725"/>
          </a:xfrm>
          <a:prstGeom prst="rect">
            <a:avLst/>
          </a:prstGeom>
          <a:noFill/>
          <a:ln>
            <a:noFill/>
          </a:ln>
        </p:spPr>
        <p:txBody>
          <a:bodyPr anchorCtr="0" anchor="t" bIns="46800" lIns="90000" spcFirstLastPara="1" rIns="90000" wrap="square" tIns="46800">
            <a:noAutofit/>
          </a:bodyPr>
          <a:lstStyle/>
          <a:p>
            <a:pPr indent="-325437" lvl="1" marL="666750" rtl="0" algn="l">
              <a:lnSpc>
                <a:spcPct val="87000"/>
              </a:lnSpc>
              <a:spcBef>
                <a:spcPts val="0"/>
              </a:spcBef>
              <a:spcAft>
                <a:spcPts val="0"/>
              </a:spcAft>
              <a:buClr>
                <a:srgbClr val="3B812F"/>
              </a:buClr>
              <a:buSzPts val="1440"/>
              <a:buFont typeface="Noto Sans Symbols"/>
              <a:buChar char="❑"/>
            </a:pPr>
            <a:r>
              <a:rPr b="0" i="0" lang="en-US" sz="2400" u="none">
                <a:solidFill>
                  <a:srgbClr val="000000"/>
                </a:solidFill>
                <a:latin typeface="Libre Baskerville"/>
                <a:ea typeface="Libre Baskerville"/>
                <a:cs typeface="Libre Baskerville"/>
                <a:sym typeface="Libre Baskerville"/>
              </a:rPr>
              <a:t>Merupakan teknik uji coba yang diusulkan oleh </a:t>
            </a:r>
            <a:r>
              <a:rPr b="1" i="0" lang="en-US" sz="2400" u="none">
                <a:solidFill>
                  <a:srgbClr val="FF0000"/>
                </a:solidFill>
                <a:latin typeface="Libre Baskerville"/>
                <a:ea typeface="Libre Baskerville"/>
                <a:cs typeface="Libre Baskerville"/>
                <a:sym typeface="Libre Baskerville"/>
              </a:rPr>
              <a:t>Tom McCabe pada tahun 1976</a:t>
            </a:r>
            <a:r>
              <a:rPr b="0" i="0" lang="en-US" sz="2400" u="none">
                <a:solidFill>
                  <a:srgbClr val="000000"/>
                </a:solidFill>
                <a:latin typeface="Libre Baskerville"/>
                <a:ea typeface="Libre Baskerville"/>
                <a:cs typeface="Libre Baskerville"/>
                <a:sym typeface="Libre Baskerville"/>
              </a:rPr>
              <a:t>.</a:t>
            </a:r>
            <a:endParaRPr/>
          </a:p>
          <a:p>
            <a:pPr indent="-325437" lvl="1" marL="666750" rtl="0" algn="l">
              <a:lnSpc>
                <a:spcPct val="87000"/>
              </a:lnSpc>
              <a:spcBef>
                <a:spcPts val="600"/>
              </a:spcBef>
              <a:spcAft>
                <a:spcPts val="0"/>
              </a:spcAft>
              <a:buClr>
                <a:srgbClr val="3B812F"/>
              </a:buClr>
              <a:buSzPts val="1440"/>
              <a:buFont typeface="Noto Sans Symbols"/>
              <a:buChar char="❑"/>
            </a:pPr>
            <a:r>
              <a:rPr b="0" i="0" lang="en-US" sz="2400" u="none">
                <a:solidFill>
                  <a:srgbClr val="000000"/>
                </a:solidFill>
                <a:latin typeface="Libre Baskerville"/>
                <a:ea typeface="Libre Baskerville"/>
                <a:cs typeface="Libre Baskerville"/>
                <a:sym typeface="Libre Baskerville"/>
              </a:rPr>
              <a:t>Digunakan untuk mendapatkan ukuran kompleksitas logika </a:t>
            </a:r>
            <a:endParaRPr/>
          </a:p>
          <a:p>
            <a:pPr indent="-325437" lvl="1" marL="666750" rtl="0" algn="l">
              <a:lnSpc>
                <a:spcPct val="87000"/>
              </a:lnSpc>
              <a:spcBef>
                <a:spcPts val="600"/>
              </a:spcBef>
              <a:spcAft>
                <a:spcPts val="0"/>
              </a:spcAft>
              <a:buClr>
                <a:srgbClr val="3B812F"/>
              </a:buClr>
              <a:buSzPts val="1440"/>
              <a:buFont typeface="Noto Sans Symbols"/>
              <a:buChar char="❑"/>
            </a:pPr>
            <a:r>
              <a:rPr b="0" i="0" lang="en-US" sz="2400" u="none">
                <a:solidFill>
                  <a:srgbClr val="000000"/>
                </a:solidFill>
                <a:latin typeface="Libre Baskerville"/>
                <a:ea typeface="Libre Baskerville"/>
                <a:cs typeface="Libre Baskerville"/>
                <a:sym typeface="Libre Baskerville"/>
              </a:rPr>
              <a:t>Ukuran ini dijadikan sebagai panduan untuk menentukan jalur-jalur utama untuk dieksekusi</a:t>
            </a:r>
            <a:endParaRPr/>
          </a:p>
        </p:txBody>
      </p:sp>
      <p:sp>
        <p:nvSpPr>
          <p:cNvPr id="173" name="Google Shape;173;p5"/>
          <p:cNvSpPr txBox="1"/>
          <p:nvPr/>
        </p:nvSpPr>
        <p:spPr>
          <a:xfrm>
            <a:off x="8647112" y="5959475"/>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6"/>
          <p:cNvSpPr txBox="1"/>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
        <p:nvSpPr>
          <p:cNvPr descr="Rectangle: Click to edit Master text styles &#10;Second level &#10;Third level &#10;Fourth level &#10;Fifth level" id="179" name="Google Shape;179;p6"/>
          <p:cNvSpPr txBox="1"/>
          <p:nvPr>
            <p:ph idx="1" type="body"/>
          </p:nvPr>
        </p:nvSpPr>
        <p:spPr>
          <a:xfrm>
            <a:off x="457200" y="1600200"/>
            <a:ext cx="8226425" cy="4527550"/>
          </a:xfrm>
          <a:prstGeom prst="rect">
            <a:avLst/>
          </a:prstGeom>
          <a:noFill/>
          <a:ln>
            <a:noFill/>
          </a:ln>
        </p:spPr>
        <p:txBody>
          <a:bodyPr anchorCtr="0" anchor="t" bIns="46800" lIns="90000" spcFirstLastPara="1" rIns="90000" wrap="square" tIns="46800">
            <a:noAutofit/>
          </a:bodyPr>
          <a:lstStyle/>
          <a:p>
            <a:pPr indent="-339725" lvl="0" marL="339725" rtl="0" algn="l">
              <a:lnSpc>
                <a:spcPct val="90000"/>
              </a:lnSpc>
              <a:spcBef>
                <a:spcPts val="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Tujuannya meyakinkan bahwa </a:t>
            </a:r>
            <a:r>
              <a:rPr b="0" i="0" lang="en-US" sz="2400" u="none">
                <a:solidFill>
                  <a:srgbClr val="FF0000"/>
                </a:solidFill>
                <a:latin typeface="Libre Baskerville"/>
                <a:ea typeface="Libre Baskerville"/>
                <a:cs typeface="Libre Baskerville"/>
                <a:sym typeface="Libre Baskerville"/>
              </a:rPr>
              <a:t>himpunan test case akan menguji setiap path </a:t>
            </a:r>
            <a:r>
              <a:rPr b="0" i="0" lang="en-US" sz="2400" u="none">
                <a:solidFill>
                  <a:srgbClr val="000000"/>
                </a:solidFill>
                <a:latin typeface="Libre Baskerville"/>
                <a:ea typeface="Libre Baskerville"/>
                <a:cs typeface="Libre Baskerville"/>
                <a:sym typeface="Libre Baskerville"/>
              </a:rPr>
              <a:t>pada suatu program paling sedikit satu kali. </a:t>
            </a:r>
            <a:endParaRPr/>
          </a:p>
          <a:p>
            <a:pPr indent="-339725" lvl="0" marL="339725" rtl="0" algn="l">
              <a:lnSpc>
                <a:spcPct val="90000"/>
              </a:lnSpc>
              <a:spcBef>
                <a:spcPts val="70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Titik awal untuk path testing adalah suatu program flow graph yang menunjukkan node-node yang menyatakan program decisions (mis.: if-then-else condition) dan busur menyatakan alur kontrol</a:t>
            </a:r>
            <a:endParaRPr/>
          </a:p>
        </p:txBody>
      </p:sp>
      <p:sp>
        <p:nvSpPr>
          <p:cNvPr id="180" name="Google Shape;180;p6"/>
          <p:cNvSpPr txBox="1"/>
          <p:nvPr/>
        </p:nvSpPr>
        <p:spPr>
          <a:xfrm>
            <a:off x="457200" y="277812"/>
            <a:ext cx="8229600" cy="636587"/>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6633"/>
              </a:buClr>
              <a:buSzPts val="3000"/>
              <a:buFont typeface="Overlock"/>
              <a:buNone/>
            </a:pPr>
            <a:r>
              <a:rPr b="0" i="0" lang="en-US" sz="3000" u="none">
                <a:solidFill>
                  <a:srgbClr val="006633"/>
                </a:solidFill>
                <a:latin typeface="Overlock"/>
                <a:ea typeface="Overlock"/>
                <a:cs typeface="Overlock"/>
                <a:sym typeface="Overlock"/>
              </a:rPr>
              <a:t>Pengujian Basis Path...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7"/>
          <p:cNvSpPr txBox="1"/>
          <p:nvPr>
            <p:ph type="title"/>
          </p:nvPr>
        </p:nvSpPr>
        <p:spPr>
          <a:xfrm>
            <a:off x="457200" y="277812"/>
            <a:ext cx="8229600" cy="636587"/>
          </a:xfrm>
          <a:prstGeom prst="rect">
            <a:avLst/>
          </a:prstGeom>
          <a:noFill/>
          <a:ln>
            <a:noFill/>
          </a:ln>
        </p:spPr>
        <p:txBody>
          <a:bodyPr anchorCtr="0" anchor="t" bIns="46800" lIns="90000" spcFirstLastPara="1" rIns="90000" wrap="square" tIns="46800">
            <a:noAutofit/>
          </a:bodyPr>
          <a:lstStyle/>
          <a:p>
            <a:pPr indent="0" lvl="0" marL="0" rtl="0" algn="r">
              <a:lnSpc>
                <a:spcPct val="100000"/>
              </a:lnSpc>
              <a:spcBef>
                <a:spcPts val="0"/>
              </a:spcBef>
              <a:spcAft>
                <a:spcPts val="0"/>
              </a:spcAft>
              <a:buSzPts val="3000"/>
              <a:buNone/>
            </a:pPr>
            <a:r>
              <a:rPr b="0" i="0" lang="en-US" sz="3000" u="none">
                <a:solidFill>
                  <a:srgbClr val="006633"/>
                </a:solidFill>
                <a:latin typeface="Overlock"/>
                <a:ea typeface="Overlock"/>
                <a:cs typeface="Overlock"/>
                <a:sym typeface="Overlock"/>
              </a:rPr>
              <a:t>Pengujian Basis Path</a:t>
            </a:r>
            <a:endParaRPr/>
          </a:p>
        </p:txBody>
      </p:sp>
      <p:sp>
        <p:nvSpPr>
          <p:cNvPr id="186" name="Google Shape;186;p7"/>
          <p:cNvSpPr txBox="1"/>
          <p:nvPr/>
        </p:nvSpPr>
        <p:spPr>
          <a:xfrm>
            <a:off x="8647112" y="5959475"/>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pic>
        <p:nvPicPr>
          <p:cNvPr id="187" name="Google Shape;187;p7"/>
          <p:cNvPicPr preferRelativeResize="0"/>
          <p:nvPr/>
        </p:nvPicPr>
        <p:blipFill rotWithShape="1">
          <a:blip r:embed="rId3">
            <a:alphaModFix/>
          </a:blip>
          <a:srcRect b="0" l="0" r="0" t="0"/>
          <a:stretch/>
        </p:blipFill>
        <p:spPr>
          <a:xfrm>
            <a:off x="685800" y="1219200"/>
            <a:ext cx="7924800" cy="480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8"/>
          <p:cNvSpPr txBox="1"/>
          <p:nvPr/>
        </p:nvSpPr>
        <p:spPr>
          <a:xfrm>
            <a:off x="6553200" y="6243637"/>
            <a:ext cx="21304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
        <p:nvSpPr>
          <p:cNvPr descr="Rectangle: Click to edit Master text styles &#10;Second level &#10;Third level &#10;Fourth level &#10;Fifth level" id="195" name="Google Shape;195;p8"/>
          <p:cNvSpPr txBox="1"/>
          <p:nvPr>
            <p:ph idx="1" type="body"/>
          </p:nvPr>
        </p:nvSpPr>
        <p:spPr>
          <a:xfrm>
            <a:off x="457200" y="1600200"/>
            <a:ext cx="8226425" cy="4527550"/>
          </a:xfrm>
          <a:prstGeom prst="rect">
            <a:avLst/>
          </a:prstGeom>
          <a:noFill/>
          <a:ln>
            <a:noFill/>
          </a:ln>
        </p:spPr>
        <p:txBody>
          <a:bodyPr anchorCtr="0" anchor="t" bIns="44600" lIns="90825" spcFirstLastPara="1" rIns="90825" wrap="square" tIns="44600">
            <a:noAutofit/>
          </a:bodyPr>
          <a:lstStyle/>
          <a:p>
            <a:pPr indent="-339725" lvl="0" marL="339725" rtl="0" algn="l">
              <a:lnSpc>
                <a:spcPct val="90000"/>
              </a:lnSpc>
              <a:spcBef>
                <a:spcPts val="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Menggambarkan alur kontrol. Setiap cabang ditunjukkan oleh path yg terpisah dan loop ditunjukkan oleh arrows looping kembali ke loop kondisi node.</a:t>
            </a:r>
            <a:endParaRPr/>
          </a:p>
          <a:p>
            <a:pPr indent="-339725" lvl="0" marL="339725" rtl="0" algn="l">
              <a:lnSpc>
                <a:spcPct val="90000"/>
              </a:lnSpc>
              <a:spcBef>
                <a:spcPts val="70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Digunakan sebagai basis untuk menghitung cyclomatic complexity</a:t>
            </a:r>
            <a:endParaRPr/>
          </a:p>
          <a:p>
            <a:pPr indent="-339725" lvl="0" marL="339725" rtl="0" algn="l">
              <a:lnSpc>
                <a:spcPct val="90000"/>
              </a:lnSpc>
              <a:spcBef>
                <a:spcPts val="700"/>
              </a:spcBef>
              <a:spcAft>
                <a:spcPts val="0"/>
              </a:spcAft>
              <a:buClr>
                <a:srgbClr val="CC9900"/>
              </a:buClr>
              <a:buSzPts val="1560"/>
              <a:buFont typeface="Noto Sans Symbols"/>
              <a:buChar char="■"/>
            </a:pPr>
            <a:r>
              <a:rPr b="0" i="0" lang="en-US" sz="2400" u="none">
                <a:solidFill>
                  <a:srgbClr val="000000"/>
                </a:solidFill>
                <a:latin typeface="Libre Baskerville"/>
                <a:ea typeface="Libre Baskerville"/>
                <a:cs typeface="Libre Baskerville"/>
                <a:sym typeface="Libre Baskerville"/>
              </a:rPr>
              <a:t>Cyclomatic complexity  menyatakan jumlah test untuk menguji control statements</a:t>
            </a:r>
            <a:endParaRPr/>
          </a:p>
        </p:txBody>
      </p:sp>
      <p:sp>
        <p:nvSpPr>
          <p:cNvPr id="196" name="Google Shape;196;p8"/>
          <p:cNvSpPr txBox="1"/>
          <p:nvPr>
            <p:ph type="title"/>
          </p:nvPr>
        </p:nvSpPr>
        <p:spPr>
          <a:xfrm>
            <a:off x="457200" y="914400"/>
            <a:ext cx="8226425" cy="603250"/>
          </a:xfrm>
          <a:prstGeom prst="rect">
            <a:avLst/>
          </a:prstGeom>
          <a:noFill/>
          <a:ln>
            <a:noFill/>
          </a:ln>
        </p:spPr>
        <p:txBody>
          <a:bodyPr anchorCtr="0" anchor="t" bIns="44600" lIns="90825" spcFirstLastPara="1" rIns="90825" wrap="square" tIns="44600">
            <a:noAutofit/>
          </a:bodyPr>
          <a:lstStyle/>
          <a:p>
            <a:pPr indent="0" lvl="0" marL="0" rtl="0" algn="l">
              <a:lnSpc>
                <a:spcPct val="90000"/>
              </a:lnSpc>
              <a:spcBef>
                <a:spcPts val="0"/>
              </a:spcBef>
              <a:spcAft>
                <a:spcPts val="0"/>
              </a:spcAft>
              <a:buSzPts val="3000"/>
              <a:buNone/>
            </a:pPr>
            <a:r>
              <a:rPr b="1" i="0" lang="en-US" sz="3000" u="none">
                <a:solidFill>
                  <a:srgbClr val="22228B"/>
                </a:solidFill>
                <a:latin typeface="Garamond"/>
                <a:ea typeface="Garamond"/>
                <a:cs typeface="Garamond"/>
                <a:sym typeface="Garamond"/>
              </a:rPr>
              <a:t>Flow Graph Notation</a:t>
            </a:r>
            <a:endParaRPr/>
          </a:p>
        </p:txBody>
      </p:sp>
      <p:sp>
        <p:nvSpPr>
          <p:cNvPr id="197" name="Google Shape;197;p8"/>
          <p:cNvSpPr txBox="1"/>
          <p:nvPr/>
        </p:nvSpPr>
        <p:spPr>
          <a:xfrm>
            <a:off x="457200" y="277812"/>
            <a:ext cx="8229600" cy="636587"/>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6633"/>
              </a:buClr>
              <a:buSzPts val="3000"/>
              <a:buFont typeface="Overlock"/>
              <a:buNone/>
            </a:pPr>
            <a:r>
              <a:rPr b="0" i="0" lang="en-US" sz="3000" u="none">
                <a:solidFill>
                  <a:srgbClr val="006633"/>
                </a:solidFill>
                <a:latin typeface="Overlock"/>
                <a:ea typeface="Overlock"/>
                <a:cs typeface="Overlock"/>
                <a:sym typeface="Overlock"/>
              </a:rPr>
              <a:t>Pengujian Basis Path...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9"/>
          <p:cNvSpPr txBox="1"/>
          <p:nvPr/>
        </p:nvSpPr>
        <p:spPr>
          <a:xfrm>
            <a:off x="8647112" y="5959475"/>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pic>
        <p:nvPicPr>
          <p:cNvPr id="203" name="Google Shape;203;p9"/>
          <p:cNvPicPr preferRelativeResize="0"/>
          <p:nvPr/>
        </p:nvPicPr>
        <p:blipFill rotWithShape="1">
          <a:blip r:embed="rId3">
            <a:alphaModFix/>
          </a:blip>
          <a:srcRect b="0" l="0" r="0" t="0"/>
          <a:stretch/>
        </p:blipFill>
        <p:spPr>
          <a:xfrm>
            <a:off x="838200" y="330200"/>
            <a:ext cx="7486650" cy="5629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user2</dc:creator>
</cp:coreProperties>
</file>