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</p:sldIdLst>
  <p:sldSz cx="12192000" cy="6858000"/>
  <p:notesSz cx="6858000" cy="9144000"/>
  <p:embeddedFontLst>
    <p:embeddedFont>
      <p:font typeface="나눔바른고딕" panose="020B0600000101010101" charset="-127"/>
      <p:regular r:id="rId23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라운드 Bold" panose="020B0600000101010101" charset="-127"/>
      <p:bold r:id="rId26"/>
    </p:embeddedFont>
    <p:embeddedFont>
      <p:font typeface="나눔스퀘어라운드 ExtraBold" panose="020B0600000101010101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CA3A0-61A8-4664-90E9-7289906900BA}" v="78" dt="2019-10-04T04:04:36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682CA3A0-61A8-4664-90E9-7289906900BA}"/>
    <pc:docChg chg="undo custSel addSld delSld modSld">
      <pc:chgData name="김효관" userId="5d412245-c878-4bfb-b3ad-7c3e81fe34ff" providerId="ADAL" clId="{682CA3A0-61A8-4664-90E9-7289906900BA}" dt="2019-10-04T04:04:48.644" v="1024" actId="2696"/>
      <pc:docMkLst>
        <pc:docMk/>
      </pc:docMkLst>
      <pc:sldChg chg="modSp">
        <pc:chgData name="김효관" userId="5d412245-c878-4bfb-b3ad-7c3e81fe34ff" providerId="ADAL" clId="{682CA3A0-61A8-4664-90E9-7289906900BA}" dt="2019-10-04T03:16:57.022" v="440"/>
        <pc:sldMkLst>
          <pc:docMk/>
          <pc:sldMk cId="1347683418" sldId="421"/>
        </pc:sldMkLst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2" creationId="{1896DD8B-4E3C-4AB8-92FE-C48FEB9FF3E5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4" creationId="{0D3B845A-3E32-488F-B2B1-C4D1D2DE9052}"/>
          </ac:spMkLst>
        </pc:spChg>
        <pc:spChg chg="mod">
          <ac:chgData name="김효관" userId="5d412245-c878-4bfb-b3ad-7c3e81fe34ff" providerId="ADAL" clId="{682CA3A0-61A8-4664-90E9-7289906900BA}" dt="2019-10-04T03:15:45.476" v="237"/>
          <ac:spMkLst>
            <pc:docMk/>
            <pc:sldMk cId="1347683418" sldId="421"/>
            <ac:spMk id="5" creationId="{BFF98D13-7F6D-4B6B-8E75-4BB3BC0D474E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6" creationId="{76B02F37-9C1C-4BD3-892B-CDF3E8FF9D6E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8" creationId="{00000000-0000-0000-0000-000000000000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12" creationId="{0D3B845A-3E32-488F-B2B1-C4D1D2DE9052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13" creationId="{0D3B845A-3E32-488F-B2B1-C4D1D2DE9052}"/>
          </ac:spMkLst>
        </pc:spChg>
        <pc:spChg chg="mod">
          <ac:chgData name="김효관" userId="5d412245-c878-4bfb-b3ad-7c3e81fe34ff" providerId="ADAL" clId="{682CA3A0-61A8-4664-90E9-7289906900BA}" dt="2019-10-04T03:15:13.991" v="52" actId="2711"/>
          <ac:spMkLst>
            <pc:docMk/>
            <pc:sldMk cId="1347683418" sldId="421"/>
            <ac:spMk id="14" creationId="{0D3B845A-3E32-488F-B2B1-C4D1D2DE9052}"/>
          </ac:spMkLst>
        </pc:spChg>
        <pc:spChg chg="mod">
          <ac:chgData name="김효관" userId="5d412245-c878-4bfb-b3ad-7c3e81fe34ff" providerId="ADAL" clId="{682CA3A0-61A8-4664-90E9-7289906900BA}" dt="2019-10-04T03:16:16.352" v="333" actId="20577"/>
          <ac:spMkLst>
            <pc:docMk/>
            <pc:sldMk cId="1347683418" sldId="421"/>
            <ac:spMk id="16" creationId="{BFF98D13-7F6D-4B6B-8E75-4BB3BC0D474E}"/>
          </ac:spMkLst>
        </pc:spChg>
        <pc:spChg chg="mod">
          <ac:chgData name="김효관" userId="5d412245-c878-4bfb-b3ad-7c3e81fe34ff" providerId="ADAL" clId="{682CA3A0-61A8-4664-90E9-7289906900BA}" dt="2019-10-04T03:16:39.360" v="387" actId="20577"/>
          <ac:spMkLst>
            <pc:docMk/>
            <pc:sldMk cId="1347683418" sldId="421"/>
            <ac:spMk id="17" creationId="{BFF98D13-7F6D-4B6B-8E75-4BB3BC0D474E}"/>
          </ac:spMkLst>
        </pc:spChg>
        <pc:spChg chg="mod">
          <ac:chgData name="김효관" userId="5d412245-c878-4bfb-b3ad-7c3e81fe34ff" providerId="ADAL" clId="{682CA3A0-61A8-4664-90E9-7289906900BA}" dt="2019-10-04T03:16:57.022" v="440"/>
          <ac:spMkLst>
            <pc:docMk/>
            <pc:sldMk cId="1347683418" sldId="421"/>
            <ac:spMk id="30" creationId="{BFF98D13-7F6D-4B6B-8E75-4BB3BC0D474E}"/>
          </ac:spMkLst>
        </pc:spChg>
      </pc:sldChg>
      <pc:sldChg chg="modSp">
        <pc:chgData name="김효관" userId="5d412245-c878-4bfb-b3ad-7c3e81fe34ff" providerId="ADAL" clId="{682CA3A0-61A8-4664-90E9-7289906900BA}" dt="2019-10-04T03:17:57.306" v="540" actId="20577"/>
        <pc:sldMkLst>
          <pc:docMk/>
          <pc:sldMk cId="1380253594" sldId="422"/>
        </pc:sldMkLst>
        <pc:spChg chg="mod">
          <ac:chgData name="김효관" userId="5d412245-c878-4bfb-b3ad-7c3e81fe34ff" providerId="ADAL" clId="{682CA3A0-61A8-4664-90E9-7289906900BA}" dt="2019-10-04T03:17:57.306" v="540" actId="20577"/>
          <ac:spMkLst>
            <pc:docMk/>
            <pc:sldMk cId="1380253594" sldId="422"/>
            <ac:spMk id="28" creationId="{CB593644-FECD-448E-BE17-182BDD50C8F2}"/>
          </ac:spMkLst>
        </pc:spChg>
      </pc:sldChg>
      <pc:sldChg chg="modSp">
        <pc:chgData name="김효관" userId="5d412245-c878-4bfb-b3ad-7c3e81fe34ff" providerId="ADAL" clId="{682CA3A0-61A8-4664-90E9-7289906900BA}" dt="2019-10-04T03:20:15.399" v="789"/>
        <pc:sldMkLst>
          <pc:docMk/>
          <pc:sldMk cId="540634547" sldId="424"/>
        </pc:sldMkLst>
        <pc:spChg chg="mod">
          <ac:chgData name="김효관" userId="5d412245-c878-4bfb-b3ad-7c3e81fe34ff" providerId="ADAL" clId="{682CA3A0-61A8-4664-90E9-7289906900BA}" dt="2019-10-04T03:20:15.399" v="789"/>
          <ac:spMkLst>
            <pc:docMk/>
            <pc:sldMk cId="540634547" sldId="424"/>
            <ac:spMk id="3" creationId="{71E168F5-E576-48AE-AAB2-9CBE85D3B6BB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6" creationId="{76B02F37-9C1C-4BD3-892B-CDF3E8FF9D6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7" creationId="{52F1B196-2269-4C57-BA7D-FC1F53A0A5AF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11" creationId="{913B2CD9-A5E3-424A-B9CF-DE8B36F2FF4F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12" creationId="{1076D876-1502-45CF-BAAF-00F668AC091C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4" creationId="{00000000-0000-0000-0000-000000000000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5" creationId="{1896DD8B-4E3C-4AB8-92FE-C48FEB9FF3E5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6" creationId="{FDAE9065-6C4C-4731-9F09-CAE1D6AFCAD1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7" creationId="{2107CB3A-9E9D-40F9-BB36-F6F2536958D8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8" creationId="{9F529599-FD70-4540-87A6-2397AA4E4615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29" creationId="{1E71B845-D118-46E2-8557-050DED21E5D7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0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1" creationId="{56656A79-B2C1-4CE9-A231-AD2AEE608FA9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2" creationId="{D703A4C3-492F-498D-9F41-6442BE02B1E5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3" creationId="{1663517A-8B9B-41F4-BC2E-5A3BCC4BB24A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4" creationId="{57A10409-5EE7-4527-B537-980C9D72E3F8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5" creationId="{B6B84C60-CD00-48C2-B112-CBB7ECF4D857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6" creationId="{B4072989-62B1-4D75-9AD5-D2BF4118C22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37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40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41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42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43" creationId="{1843B09B-1BC3-4DA2-8A20-05A8567927CE}"/>
          </ac:spMkLst>
        </pc:spChg>
        <pc:spChg chg="mod">
          <ac:chgData name="김효관" userId="5d412245-c878-4bfb-b3ad-7c3e81fe34ff" providerId="ADAL" clId="{682CA3A0-61A8-4664-90E9-7289906900BA}" dt="2019-10-04T03:19:47.498" v="716" actId="2711"/>
          <ac:spMkLst>
            <pc:docMk/>
            <pc:sldMk cId="540634547" sldId="424"/>
            <ac:spMk id="44" creationId="{1843B09B-1BC3-4DA2-8A20-05A8567927CE}"/>
          </ac:spMkLst>
        </pc:spChg>
      </pc:sldChg>
      <pc:sldChg chg="addSp delSp modSp delAnim">
        <pc:chgData name="김효관" userId="5d412245-c878-4bfb-b3ad-7c3e81fe34ff" providerId="ADAL" clId="{682CA3A0-61A8-4664-90E9-7289906900BA}" dt="2019-10-04T03:22:06.556" v="993" actId="1076"/>
        <pc:sldMkLst>
          <pc:docMk/>
          <pc:sldMk cId="3053194808" sldId="425"/>
        </pc:sldMkLst>
        <pc:spChg chg="add mod">
          <ac:chgData name="김효관" userId="5d412245-c878-4bfb-b3ad-7c3e81fe34ff" providerId="ADAL" clId="{682CA3A0-61A8-4664-90E9-7289906900BA}" dt="2019-10-04T03:22:06.556" v="993" actId="1076"/>
          <ac:spMkLst>
            <pc:docMk/>
            <pc:sldMk cId="3053194808" sldId="425"/>
            <ac:spMk id="3" creationId="{9845B34F-2395-43EB-A525-7633B68621A7}"/>
          </ac:spMkLst>
        </pc:spChg>
        <pc:graphicFrameChg chg="mod modGraphic">
          <ac:chgData name="김효관" userId="5d412245-c878-4bfb-b3ad-7c3e81fe34ff" providerId="ADAL" clId="{682CA3A0-61A8-4664-90E9-7289906900BA}" dt="2019-10-04T03:21:12.783" v="875" actId="20577"/>
          <ac:graphicFrameMkLst>
            <pc:docMk/>
            <pc:sldMk cId="3053194808" sldId="425"/>
            <ac:graphicFrameMk id="20" creationId="{523856BC-685F-48A9-8EE2-06DBCC54D519}"/>
          </ac:graphicFrameMkLst>
        </pc:graphicFrameChg>
        <pc:graphicFrameChg chg="del">
          <ac:chgData name="김효관" userId="5d412245-c878-4bfb-b3ad-7c3e81fe34ff" providerId="ADAL" clId="{682CA3A0-61A8-4664-90E9-7289906900BA}" dt="2019-10-04T03:21:33.441" v="876" actId="478"/>
          <ac:graphicFrameMkLst>
            <pc:docMk/>
            <pc:sldMk cId="3053194808" sldId="425"/>
            <ac:graphicFrameMk id="22" creationId="{523856BC-685F-48A9-8EE2-06DBCC54D519}"/>
          </ac:graphicFrameMkLst>
        </pc:graphicFrameChg>
      </pc:sldChg>
      <pc:sldChg chg="addSp delSp modSp">
        <pc:chgData name="김효관" userId="5d412245-c878-4bfb-b3ad-7c3e81fe34ff" providerId="ADAL" clId="{682CA3A0-61A8-4664-90E9-7289906900BA}" dt="2019-10-04T04:04:41.887" v="1021" actId="1076"/>
        <pc:sldMkLst>
          <pc:docMk/>
          <pc:sldMk cId="2008342405" sldId="427"/>
        </pc:sldMkLst>
        <pc:spChg chg="mod">
          <ac:chgData name="김효관" userId="5d412245-c878-4bfb-b3ad-7c3e81fe34ff" providerId="ADAL" clId="{682CA3A0-61A8-4664-90E9-7289906900BA}" dt="2019-10-04T04:04:36.658" v="1019"/>
          <ac:spMkLst>
            <pc:docMk/>
            <pc:sldMk cId="2008342405" sldId="427"/>
            <ac:spMk id="2" creationId="{1896DD8B-4E3C-4AB8-92FE-C48FEB9FF3E5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0" creationId="{BD6F32EE-F7B6-41EA-8551-3DD94E810FAF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1" creationId="{2F55CE98-27D7-4AF6-AB10-E5337A7A9170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3" creationId="{56A98AF4-E0FC-45E9-B889-D15A1CF0BEE0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4" creationId="{65CF53CC-C99A-4350-9EA6-278EDE3DAA48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5" creationId="{22BA8117-31D4-4071-A211-6C7DF10E07F8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6" creationId="{779F2085-4FC6-4EEF-A7D3-18860A387AE4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8" creationId="{C04C3826-3172-4870-AFF9-9DB03E44FB49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39" creationId="{36A5DBE5-5516-4C73-AB90-3CEEB0191218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4" creationId="{D6E41113-0A3C-4F29-97F5-E9E11137F2F7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5" creationId="{747AAB29-2448-4F1B-9946-AA1EB457DEF2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6" creationId="{99DFB82F-8833-406E-BB19-4F268D5DB8EF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7" creationId="{5C2A08F7-D03E-4125-82F8-B8D9030B670B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8" creationId="{43B327A5-5E48-4337-8184-235147801242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49" creationId="{FD73C075-A033-4041-8599-C5C47D1813CB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50" creationId="{BD02404F-2581-48E6-B98A-B42D165BE9E6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51" creationId="{D76A7E74-5ED8-4306-A3F2-084913641481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52" creationId="{63C2FAFD-CEDB-4642-8358-4AECF7C3C1FA}"/>
          </ac:spMkLst>
        </pc:spChg>
        <pc:spChg chg="del">
          <ac:chgData name="김효관" userId="5d412245-c878-4bfb-b3ad-7c3e81fe34ff" providerId="ADAL" clId="{682CA3A0-61A8-4664-90E9-7289906900BA}" dt="2019-10-04T04:04:31.221" v="999" actId="478"/>
          <ac:spMkLst>
            <pc:docMk/>
            <pc:sldMk cId="2008342405" sldId="427"/>
            <ac:spMk id="56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31.221" v="999" actId="478"/>
          <ac:spMkLst>
            <pc:docMk/>
            <pc:sldMk cId="2008342405" sldId="427"/>
            <ac:spMk id="57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58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59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0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1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2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3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4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5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6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7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8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69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0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1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2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3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4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5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6" creationId="{00000000-0000-0000-0000-000000000000}"/>
          </ac:spMkLst>
        </pc:spChg>
        <pc:spChg chg="del">
          <ac:chgData name="김효관" userId="5d412245-c878-4bfb-b3ad-7c3e81fe34ff" providerId="ADAL" clId="{682CA3A0-61A8-4664-90E9-7289906900BA}" dt="2019-10-04T04:04:29.307" v="998" actId="478"/>
          <ac:spMkLst>
            <pc:docMk/>
            <pc:sldMk cId="2008342405" sldId="427"/>
            <ac:spMk id="77" creationId="{00000000-0000-0000-0000-000000000000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78" creationId="{2FB7F4FA-CD09-4497-BF60-54309B68DCE7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79" creationId="{C768AE4C-4A0C-467D-9F52-41535C1AA046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0" creationId="{DE1F148D-605B-4992-9EAF-FF4D6C2FA962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1" creationId="{C4FA0BB2-2B19-4D1F-BAD5-B0A5762AA010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2" creationId="{2CE68518-BA12-4903-AE3F-0102EED1F09F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3" creationId="{B855BEE3-DC4C-468F-9BAF-EC00915868BC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4" creationId="{8A047F42-DC97-49BE-B2E9-48C56B9A1F5C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5" creationId="{6383B49F-A190-49FE-98EB-F2F8EF1080A5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6" creationId="{DF38881D-11EF-49DB-AA31-039E1FF0E516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7" creationId="{D412A2F2-6C5E-4ED0-8312-E364D096BE3B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8" creationId="{D499608B-5CD4-4C1F-A6EC-98C61734E7B5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89" creationId="{87C3D340-1092-4CD9-A4C1-727E061E2441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0" creationId="{66FBAF9B-38EC-46FD-9D77-4E624C34E381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1" creationId="{A90D8637-A2D3-4CC7-94CF-967175E2E046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2" creationId="{8932DCC7-1693-4678-9739-281EAA851D62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3" creationId="{EC840AAB-DA8E-40F9-AD1D-CEAD43CFD30C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4" creationId="{14D907BC-A8B4-4595-A4BD-80429C502FB5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5" creationId="{4D07ADD3-E142-4A23-ABDC-6423CCE1F066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6" creationId="{698131E4-C4E4-4BC1-8F80-F98DBA394902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7" creationId="{FD4C1023-8964-4B5B-9E80-B810FAB3741B}"/>
          </ac:spMkLst>
        </pc:spChg>
        <pc:spChg chg="add mod">
          <ac:chgData name="김효관" userId="5d412245-c878-4bfb-b3ad-7c3e81fe34ff" providerId="ADAL" clId="{682CA3A0-61A8-4664-90E9-7289906900BA}" dt="2019-10-04T04:04:41.887" v="1021" actId="1076"/>
          <ac:spMkLst>
            <pc:docMk/>
            <pc:sldMk cId="2008342405" sldId="427"/>
            <ac:spMk id="98" creationId="{D1336663-3788-45DF-8640-D3AB5C1728F4}"/>
          </ac:spMkLst>
        </pc:spChg>
        <pc:grpChg chg="del">
          <ac:chgData name="김효관" userId="5d412245-c878-4bfb-b3ad-7c3e81fe34ff" providerId="ADAL" clId="{682CA3A0-61A8-4664-90E9-7289906900BA}" dt="2019-10-04T04:04:29.307" v="998" actId="478"/>
          <ac:grpSpMkLst>
            <pc:docMk/>
            <pc:sldMk cId="2008342405" sldId="427"/>
            <ac:grpSpMk id="53" creationId="{00000000-0000-0000-0000-000000000000}"/>
          </ac:grpSpMkLst>
        </pc:grpChg>
        <pc:picChg chg="add mod">
          <ac:chgData name="김효관" userId="5d412245-c878-4bfb-b3ad-7c3e81fe34ff" providerId="ADAL" clId="{682CA3A0-61A8-4664-90E9-7289906900BA}" dt="2019-10-04T04:04:41.887" v="1021" actId="1076"/>
          <ac:picMkLst>
            <pc:docMk/>
            <pc:sldMk cId="2008342405" sldId="427"/>
            <ac:picMk id="32" creationId="{2EEFE92F-DC79-4E4B-8016-4D2CECAF664A}"/>
          </ac:picMkLst>
        </pc:picChg>
        <pc:picChg chg="add mod">
          <ac:chgData name="김효관" userId="5d412245-c878-4bfb-b3ad-7c3e81fe34ff" providerId="ADAL" clId="{682CA3A0-61A8-4664-90E9-7289906900BA}" dt="2019-10-04T04:04:41.887" v="1021" actId="1076"/>
          <ac:picMkLst>
            <pc:docMk/>
            <pc:sldMk cId="2008342405" sldId="427"/>
            <ac:picMk id="37" creationId="{CC77ADF6-3C5B-4F7D-BC8F-E40CD661E597}"/>
          </ac:picMkLst>
        </pc:picChg>
        <pc:cxnChg chg="add mod">
          <ac:chgData name="김효관" userId="5d412245-c878-4bfb-b3ad-7c3e81fe34ff" providerId="ADAL" clId="{682CA3A0-61A8-4664-90E9-7289906900BA}" dt="2019-10-04T04:04:41.887" v="1021" actId="1076"/>
          <ac:cxnSpMkLst>
            <pc:docMk/>
            <pc:sldMk cId="2008342405" sldId="427"/>
            <ac:cxnSpMk id="40" creationId="{9159EE7C-D59F-4881-BE8D-57647101633F}"/>
          </ac:cxnSpMkLst>
        </pc:cxnChg>
        <pc:cxnChg chg="add mod">
          <ac:chgData name="김효관" userId="5d412245-c878-4bfb-b3ad-7c3e81fe34ff" providerId="ADAL" clId="{682CA3A0-61A8-4664-90E9-7289906900BA}" dt="2019-10-04T04:04:41.887" v="1021" actId="1076"/>
          <ac:cxnSpMkLst>
            <pc:docMk/>
            <pc:sldMk cId="2008342405" sldId="427"/>
            <ac:cxnSpMk id="41" creationId="{770BF716-46D7-4F27-BE80-AD5638621801}"/>
          </ac:cxnSpMkLst>
        </pc:cxnChg>
        <pc:cxnChg chg="add mod">
          <ac:chgData name="김효관" userId="5d412245-c878-4bfb-b3ad-7c3e81fe34ff" providerId="ADAL" clId="{682CA3A0-61A8-4664-90E9-7289906900BA}" dt="2019-10-04T04:04:41.887" v="1021" actId="1076"/>
          <ac:cxnSpMkLst>
            <pc:docMk/>
            <pc:sldMk cId="2008342405" sldId="427"/>
            <ac:cxnSpMk id="42" creationId="{A39333F0-39C0-40B6-9418-6BD7FAD314F1}"/>
          </ac:cxnSpMkLst>
        </pc:cxnChg>
        <pc:cxnChg chg="add mod">
          <ac:chgData name="김효관" userId="5d412245-c878-4bfb-b3ad-7c3e81fe34ff" providerId="ADAL" clId="{682CA3A0-61A8-4664-90E9-7289906900BA}" dt="2019-10-04T04:04:41.887" v="1021" actId="1076"/>
          <ac:cxnSpMkLst>
            <pc:docMk/>
            <pc:sldMk cId="2008342405" sldId="427"/>
            <ac:cxnSpMk id="43" creationId="{A362EBED-58AE-45AB-A252-A43240116CA6}"/>
          </ac:cxnSpMkLst>
        </pc:cxnChg>
      </pc:sldChg>
      <pc:sldChg chg="del">
        <pc:chgData name="김효관" userId="5d412245-c878-4bfb-b3ad-7c3e81fe34ff" providerId="ADAL" clId="{682CA3A0-61A8-4664-90E9-7289906900BA}" dt="2019-10-04T04:04:48.644" v="1024" actId="2696"/>
        <pc:sldMkLst>
          <pc:docMk/>
          <pc:sldMk cId="2419286803" sldId="429"/>
        </pc:sldMkLst>
      </pc:sldChg>
      <pc:sldChg chg="del">
        <pc:chgData name="김효관" userId="5d412245-c878-4bfb-b3ad-7c3e81fe34ff" providerId="ADAL" clId="{682CA3A0-61A8-4664-90E9-7289906900BA}" dt="2019-10-04T04:04:48.595" v="1022" actId="2696"/>
        <pc:sldMkLst>
          <pc:docMk/>
          <pc:sldMk cId="3388277321" sldId="439"/>
        </pc:sldMkLst>
      </pc:sldChg>
      <pc:sldChg chg="del">
        <pc:chgData name="김효관" userId="5d412245-c878-4bfb-b3ad-7c3e81fe34ff" providerId="ADAL" clId="{682CA3A0-61A8-4664-90E9-7289906900BA}" dt="2019-10-04T04:04:48.611" v="1023" actId="2696"/>
        <pc:sldMkLst>
          <pc:docMk/>
          <pc:sldMk cId="2147802168" sldId="440"/>
        </pc:sldMkLst>
      </pc:sldChg>
      <pc:sldChg chg="modSp add">
        <pc:chgData name="김효관" userId="5d412245-c878-4bfb-b3ad-7c3e81fe34ff" providerId="ADAL" clId="{682CA3A0-61A8-4664-90E9-7289906900BA}" dt="2019-10-04T03:17:35.365" v="530" actId="20577"/>
        <pc:sldMkLst>
          <pc:docMk/>
          <pc:sldMk cId="2046528197" sldId="441"/>
        </pc:sldMkLst>
        <pc:spChg chg="mod">
          <ac:chgData name="김효관" userId="5d412245-c878-4bfb-b3ad-7c3e81fe34ff" providerId="ADAL" clId="{682CA3A0-61A8-4664-90E9-7289906900BA}" dt="2019-10-04T03:17:13.843" v="474"/>
          <ac:spMkLst>
            <pc:docMk/>
            <pc:sldMk cId="2046528197" sldId="441"/>
            <ac:spMk id="5" creationId="{BFF98D13-7F6D-4B6B-8E75-4BB3BC0D474E}"/>
          </ac:spMkLst>
        </pc:spChg>
        <pc:spChg chg="mod">
          <ac:chgData name="김효관" userId="5d412245-c878-4bfb-b3ad-7c3e81fe34ff" providerId="ADAL" clId="{682CA3A0-61A8-4664-90E9-7289906900BA}" dt="2019-10-04T03:17:35.365" v="530" actId="20577"/>
          <ac:spMkLst>
            <pc:docMk/>
            <pc:sldMk cId="2046528197" sldId="441"/>
            <ac:spMk id="17" creationId="{BFF98D13-7F6D-4B6B-8E75-4BB3BC0D474E}"/>
          </ac:spMkLst>
        </pc:spChg>
      </pc:sldChg>
      <pc:sldChg chg="add del">
        <pc:chgData name="김효관" userId="5d412245-c878-4bfb-b3ad-7c3e81fe34ff" providerId="ADAL" clId="{682CA3A0-61A8-4664-90E9-7289906900BA}" dt="2019-10-04T04:04:20.427" v="997"/>
        <pc:sldMkLst>
          <pc:docMk/>
          <pc:sldMk cId="3095112647" sldId="442"/>
        </pc:sldMkLst>
      </pc:sldChg>
      <pc:sldChg chg="add del modTransition">
        <pc:chgData name="김효관" userId="5d412245-c878-4bfb-b3ad-7c3e81fe34ff" providerId="ADAL" clId="{682CA3A0-61A8-4664-90E9-7289906900BA}" dt="2019-10-04T04:04:15.280" v="995"/>
        <pc:sldMkLst>
          <pc:docMk/>
          <pc:sldMk cId="1794926955" sldId="1632"/>
        </pc:sldMkLst>
      </pc:sldChg>
    </pc:docChg>
  </pc:docChgLst>
  <pc:docChgLst>
    <pc:chgData name="김효관" userId="5d412245-c878-4bfb-b3ad-7c3e81fe34ff" providerId="ADAL" clId="{5B6B622F-41F1-4362-A43C-E7E7FBD54E21}"/>
    <pc:docChg chg="modSld">
      <pc:chgData name="김효관" userId="5d412245-c878-4bfb-b3ad-7c3e81fe34ff" providerId="ADAL" clId="{5B6B622F-41F1-4362-A43C-E7E7FBD54E21}" dt="2019-08-25T12:01:45.088" v="525"/>
      <pc:docMkLst>
        <pc:docMk/>
      </pc:docMkLst>
      <pc:sldChg chg="modSp">
        <pc:chgData name="김효관" userId="5d412245-c878-4bfb-b3ad-7c3e81fe34ff" providerId="ADAL" clId="{5B6B622F-41F1-4362-A43C-E7E7FBD54E21}" dt="2019-08-25T12:01:19.849" v="522" actId="20577"/>
        <pc:sldMkLst>
          <pc:docMk/>
          <pc:sldMk cId="540634547" sldId="424"/>
        </pc:sldMkLst>
        <pc:spChg chg="mod">
          <ac:chgData name="김효관" userId="5d412245-c878-4bfb-b3ad-7c3e81fe34ff" providerId="ADAL" clId="{5B6B622F-41F1-4362-A43C-E7E7FBD54E21}" dt="2019-08-25T12:01:19.849" v="522" actId="20577"/>
          <ac:spMkLst>
            <pc:docMk/>
            <pc:sldMk cId="540634547" sldId="424"/>
            <ac:spMk id="3" creationId="{71E168F5-E576-48AE-AAB2-9CBE85D3B6BB}"/>
          </ac:spMkLst>
        </pc:spChg>
        <pc:spChg chg="mod">
          <ac:chgData name="김효관" userId="5d412245-c878-4bfb-b3ad-7c3e81fe34ff" providerId="ADAL" clId="{5B6B622F-41F1-4362-A43C-E7E7FBD54E21}" dt="2019-08-25T11:59:46.699" v="27"/>
          <ac:spMkLst>
            <pc:docMk/>
            <pc:sldMk cId="540634547" sldId="424"/>
            <ac:spMk id="11" creationId="{913B2CD9-A5E3-424A-B9CF-DE8B36F2FF4F}"/>
          </ac:spMkLst>
        </pc:spChg>
        <pc:spChg chg="mod">
          <ac:chgData name="김효관" userId="5d412245-c878-4bfb-b3ad-7c3e81fe34ff" providerId="ADAL" clId="{5B6B622F-41F1-4362-A43C-E7E7FBD54E21}" dt="2019-08-25T11:59:52.183" v="60"/>
          <ac:spMkLst>
            <pc:docMk/>
            <pc:sldMk cId="540634547" sldId="424"/>
            <ac:spMk id="33" creationId="{1663517A-8B9B-41F4-BC2E-5A3BCC4BB24A}"/>
          </ac:spMkLst>
        </pc:spChg>
      </pc:sldChg>
      <pc:sldChg chg="modSp">
        <pc:chgData name="김효관" userId="5d412245-c878-4bfb-b3ad-7c3e81fe34ff" providerId="ADAL" clId="{5B6B622F-41F1-4362-A43C-E7E7FBD54E21}" dt="2019-08-25T12:01:45.088" v="525"/>
        <pc:sldMkLst>
          <pc:docMk/>
          <pc:sldMk cId="1350779080" sldId="433"/>
        </pc:sldMkLst>
        <pc:graphicFrameChg chg="mod modGraphic">
          <ac:chgData name="김효관" userId="5d412245-c878-4bfb-b3ad-7c3e81fe34ff" providerId="ADAL" clId="{5B6B622F-41F1-4362-A43C-E7E7FBD54E21}" dt="2019-08-25T12:01:45.088" v="525"/>
          <ac:graphicFrameMkLst>
            <pc:docMk/>
            <pc:sldMk cId="1350779080" sldId="433"/>
            <ac:graphicFrameMk id="2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haiteam@kopo.ac.k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2022.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07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이름</a:t>
            </a:r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: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설계 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>
                <a:latin typeface="나눔스퀘어라운드 ExtraBold" pitchFamily="50" charset="-127"/>
                <a:ea typeface="나눔스퀘어라운드 ExtraBold" pitchFamily="50" charset="-127"/>
              </a:rPr>
              <a:t>딥러닝 모델</a:t>
            </a:r>
            <a:r>
              <a:rPr lang="en-US" altLang="ko-KR" sz="280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3" name="모서리가 둥근 직사각형 25">
            <a:extLst>
              <a:ext uri="{FF2B5EF4-FFF2-40B4-BE49-F238E27FC236}">
                <a16:creationId xmlns:a16="http://schemas.microsoft.com/office/drawing/2014/main" id="{203C3E30-40EF-4718-97B2-D23944FD082E}"/>
              </a:ext>
            </a:extLst>
          </p:cNvPr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BBBB3B-6C13-4E98-88D9-9F06FA71D3AC}"/>
              </a:ext>
            </a:extLst>
          </p:cNvPr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63C559-AC9D-4DA2-978D-4386A7B0BDDF}"/>
              </a:ext>
            </a:extLst>
          </p:cNvPr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924A08-0189-45A8-9346-72403618FD1B}"/>
              </a:ext>
            </a:extLst>
          </p:cNvPr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s2.png">
            <a:extLst>
              <a:ext uri="{FF2B5EF4-FFF2-40B4-BE49-F238E27FC236}">
                <a16:creationId xmlns:a16="http://schemas.microsoft.com/office/drawing/2014/main" id="{B96B9A84-5746-4A2E-BA39-BF7DCD0D3B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58" name="모서리가 둥근 직사각형 8">
            <a:extLst>
              <a:ext uri="{FF2B5EF4-FFF2-40B4-BE49-F238E27FC236}">
                <a16:creationId xmlns:a16="http://schemas.microsoft.com/office/drawing/2014/main" id="{04413773-B9A7-4BBC-A11C-9BD7EFCED371}"/>
              </a:ext>
            </a:extLst>
          </p:cNvPr>
          <p:cNvSpPr/>
          <p:nvPr/>
        </p:nvSpPr>
        <p:spPr>
          <a:xfrm>
            <a:off x="228854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CD4CEA9-BCF1-407F-9804-683A4F4C78BC}"/>
              </a:ext>
            </a:extLst>
          </p:cNvPr>
          <p:cNvSpPr/>
          <p:nvPr/>
        </p:nvSpPr>
        <p:spPr>
          <a:xfrm>
            <a:off x="220207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:a16="http://schemas.microsoft.com/office/drawing/2014/main" id="{B78F70EA-29AB-447B-9A1C-A82FC0C80759}"/>
              </a:ext>
            </a:extLst>
          </p:cNvPr>
          <p:cNvSpPr/>
          <p:nvPr/>
        </p:nvSpPr>
        <p:spPr>
          <a:xfrm>
            <a:off x="53848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 도출 </a:t>
            </a:r>
            <a:r>
              <a:rPr lang="en-US" altLang="ko-KR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변경</a:t>
            </a:r>
            <a:r>
              <a:rPr lang="en-US" altLang="ko-KR" sz="120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!!)</a:t>
            </a:r>
            <a:endParaRPr lang="ko-KR" altLang="en-US" sz="1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1" name="모서리가 둥근 직사각형 12">
            <a:extLst>
              <a:ext uri="{FF2B5EF4-FFF2-40B4-BE49-F238E27FC236}">
                <a16:creationId xmlns:a16="http://schemas.microsoft.com/office/drawing/2014/main" id="{454310E2-E57A-4FDF-9A2E-B221D8A11209}"/>
              </a:ext>
            </a:extLst>
          </p:cNvPr>
          <p:cNvSpPr/>
          <p:nvPr/>
        </p:nvSpPr>
        <p:spPr>
          <a:xfrm>
            <a:off x="837438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 산출</a:t>
            </a:r>
          </a:p>
        </p:txBody>
      </p:sp>
      <p:pic>
        <p:nvPicPr>
          <p:cNvPr id="62" name="그림 61" descr="s2.png">
            <a:extLst>
              <a:ext uri="{FF2B5EF4-FFF2-40B4-BE49-F238E27FC236}">
                <a16:creationId xmlns:a16="http://schemas.microsoft.com/office/drawing/2014/main" id="{3BD53DD0-6109-4729-98A2-B09EF7AC88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6E65EC-9D38-4C7F-BCFB-4FAFA45A708D}"/>
              </a:ext>
            </a:extLst>
          </p:cNvPr>
          <p:cNvSpPr/>
          <p:nvPr/>
        </p:nvSpPr>
        <p:spPr>
          <a:xfrm>
            <a:off x="237010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입력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C0A99A-C992-4A2C-BBAF-FDA640F44099}"/>
              </a:ext>
            </a:extLst>
          </p:cNvPr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EF7429-2243-4766-B936-A8E75F221257}"/>
              </a:ext>
            </a:extLst>
          </p:cNvPr>
          <p:cNvCxnSpPr/>
          <p:nvPr/>
        </p:nvCxnSpPr>
        <p:spPr>
          <a:xfrm>
            <a:off x="10287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F764D5-78DF-4FD3-AD26-B983CB02E5F4}"/>
              </a:ext>
            </a:extLst>
          </p:cNvPr>
          <p:cNvCxnSpPr/>
          <p:nvPr/>
        </p:nvCxnSpPr>
        <p:spPr>
          <a:xfrm>
            <a:off x="40005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E222A6A-0D1F-435C-BD27-E3B75CD6AA71}"/>
              </a:ext>
            </a:extLst>
          </p:cNvPr>
          <p:cNvCxnSpPr/>
          <p:nvPr/>
        </p:nvCxnSpPr>
        <p:spPr>
          <a:xfrm>
            <a:off x="702564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2E0703-0C95-421E-8234-DB31872323C0}"/>
              </a:ext>
            </a:extLst>
          </p:cNvPr>
          <p:cNvCxnSpPr/>
          <p:nvPr/>
        </p:nvCxnSpPr>
        <p:spPr>
          <a:xfrm>
            <a:off x="9982200" y="2124710"/>
            <a:ext cx="11919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55C475-6D5E-4663-9D07-4281CAEC45BE}"/>
              </a:ext>
            </a:extLst>
          </p:cNvPr>
          <p:cNvSpPr/>
          <p:nvPr/>
        </p:nvSpPr>
        <p:spPr>
          <a:xfrm>
            <a:off x="129286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8BF80A5-A2FD-42F6-99C3-563832D9FBFE}"/>
              </a:ext>
            </a:extLst>
          </p:cNvPr>
          <p:cNvSpPr/>
          <p:nvPr/>
        </p:nvSpPr>
        <p:spPr>
          <a:xfrm>
            <a:off x="415660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175FEE-1499-4AFF-9F94-0A99C6223A83}"/>
              </a:ext>
            </a:extLst>
          </p:cNvPr>
          <p:cNvSpPr/>
          <p:nvPr/>
        </p:nvSpPr>
        <p:spPr>
          <a:xfrm>
            <a:off x="7260495" y="1833880"/>
            <a:ext cx="603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C587A96-4BFD-455C-958E-6E98E3A075D0}"/>
              </a:ext>
            </a:extLst>
          </p:cNvPr>
          <p:cNvSpPr/>
          <p:nvPr/>
        </p:nvSpPr>
        <p:spPr>
          <a:xfrm>
            <a:off x="10120174" y="183388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3" name="모서리가 둥근 직사각형 27">
            <a:extLst>
              <a:ext uri="{FF2B5EF4-FFF2-40B4-BE49-F238E27FC236}">
                <a16:creationId xmlns:a16="http://schemas.microsoft.com/office/drawing/2014/main" id="{0DC665F0-9836-44CA-BB4E-A0EB247C1243}"/>
              </a:ext>
            </a:extLst>
          </p:cNvPr>
          <p:cNvSpPr/>
          <p:nvPr/>
        </p:nvSpPr>
        <p:spPr>
          <a:xfrm>
            <a:off x="1765902" y="2581086"/>
            <a:ext cx="1318260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불량 데이터 처리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536FEA3-9D47-4538-BFD9-8AAFAC4B040E}"/>
              </a:ext>
            </a:extLst>
          </p:cNvPr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5" name="모서리가 둥근 직사각형 32">
            <a:extLst>
              <a:ext uri="{FF2B5EF4-FFF2-40B4-BE49-F238E27FC236}">
                <a16:creationId xmlns:a16="http://schemas.microsoft.com/office/drawing/2014/main" id="{83AB7890-D661-4404-8953-F6F7861E526A}"/>
              </a:ext>
            </a:extLst>
          </p:cNvPr>
          <p:cNvSpPr/>
          <p:nvPr/>
        </p:nvSpPr>
        <p:spPr>
          <a:xfrm>
            <a:off x="1765902" y="436153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통합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4700C9-877D-4704-8E09-139635D488C7}"/>
              </a:ext>
            </a:extLst>
          </p:cNvPr>
          <p:cNvSpPr/>
          <p:nvPr/>
        </p:nvSpPr>
        <p:spPr>
          <a:xfrm>
            <a:off x="1628009" y="416902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49D1A-5C52-42C8-8943-FA96FCDAE6C2}"/>
              </a:ext>
            </a:extLst>
          </p:cNvPr>
          <p:cNvSpPr/>
          <p:nvPr/>
        </p:nvSpPr>
        <p:spPr>
          <a:xfrm>
            <a:off x="1737713" y="2920108"/>
            <a:ext cx="241925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판매량 데이터가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반품 처리량 반영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계절성 지수 왜곡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대체함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확인 결과 대부분 음수 데이터의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   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절대량값이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크지 않아 중요성 적음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E25C0F4-93B6-4A21-B791-C48A256C2071}"/>
              </a:ext>
            </a:extLst>
          </p:cNvPr>
          <p:cNvSpPr/>
          <p:nvPr/>
        </p:nvSpPr>
        <p:spPr>
          <a:xfrm>
            <a:off x="1737713" y="4702820"/>
            <a:ext cx="2637260" cy="1514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1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년이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365(366)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일이므로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필연적으로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53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주차가 때때로 발생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주차별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평균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계절성지수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산출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시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주차수가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통일되지 않음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0" name="모서리가 둥근 직사각형 36">
            <a:extLst>
              <a:ext uri="{FF2B5EF4-FFF2-40B4-BE49-F238E27FC236}">
                <a16:creationId xmlns:a16="http://schemas.microsoft.com/office/drawing/2014/main" id="{3E587635-914D-4765-BEA5-A6E6C561457E}"/>
              </a:ext>
            </a:extLst>
          </p:cNvPr>
          <p:cNvSpPr/>
          <p:nvPr/>
        </p:nvSpPr>
        <p:spPr>
          <a:xfrm>
            <a:off x="4723530" y="2581086"/>
            <a:ext cx="117247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Outlier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제거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DEF0C3A-C6C2-4BD8-AE3C-328699483A57}"/>
              </a:ext>
            </a:extLst>
          </p:cNvPr>
          <p:cNvSpPr/>
          <p:nvPr/>
        </p:nvSpPr>
        <p:spPr>
          <a:xfrm>
            <a:off x="458563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6C33A5-1A2F-4DB3-ABFB-6556F2059834}"/>
              </a:ext>
            </a:extLst>
          </p:cNvPr>
          <p:cNvSpPr/>
          <p:nvPr/>
        </p:nvSpPr>
        <p:spPr>
          <a:xfrm>
            <a:off x="4619141" y="2920108"/>
            <a:ext cx="26260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(Group by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소스데이터와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을 키로 하여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조인한다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3" name="모서리가 둥근 직사각형 42">
            <a:extLst>
              <a:ext uri="{FF2B5EF4-FFF2-40B4-BE49-F238E27FC236}">
                <a16:creationId xmlns:a16="http://schemas.microsoft.com/office/drawing/2014/main" id="{AACC8F07-4540-46E9-96F6-2D0C1B5FF874}"/>
              </a:ext>
            </a:extLst>
          </p:cNvPr>
          <p:cNvSpPr/>
          <p:nvPr/>
        </p:nvSpPr>
        <p:spPr>
          <a:xfrm>
            <a:off x="7795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계절성 지수 계산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A0432F9-0713-4B37-B68B-E4E96754CC38}"/>
              </a:ext>
            </a:extLst>
          </p:cNvPr>
          <p:cNvSpPr/>
          <p:nvPr/>
        </p:nvSpPr>
        <p:spPr>
          <a:xfrm>
            <a:off x="7657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A59430-9EDB-4FF0-8074-BC361E3626E6}"/>
              </a:ext>
            </a:extLst>
          </p:cNvPr>
          <p:cNvSpPr/>
          <p:nvPr/>
        </p:nvSpPr>
        <p:spPr>
          <a:xfrm>
            <a:off x="7817915" y="2901058"/>
            <a:ext cx="219079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지수를 산출한다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   ⇒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QTY) /</a:t>
            </a:r>
          </a:p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02DDE97-C90D-4F71-A39E-7DB67BCF55F5}"/>
              </a:ext>
            </a:extLst>
          </p:cNvPr>
          <p:cNvSpPr/>
          <p:nvPr/>
        </p:nvSpPr>
        <p:spPr>
          <a:xfrm>
            <a:off x="53170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B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C770EC4-2DCF-42A5-97FE-6DFF3E2D7BD5}"/>
              </a:ext>
            </a:extLst>
          </p:cNvPr>
          <p:cNvSpPr/>
          <p:nvPr/>
        </p:nvSpPr>
        <p:spPr>
          <a:xfrm>
            <a:off x="82499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8" name="모서리가 둥근 직사각형 50">
            <a:extLst>
              <a:ext uri="{FF2B5EF4-FFF2-40B4-BE49-F238E27FC236}">
                <a16:creationId xmlns:a16="http://schemas.microsoft.com/office/drawing/2014/main" id="{B23AB235-D929-4DAD-8333-9C224AC91F5A}"/>
              </a:ext>
            </a:extLst>
          </p:cNvPr>
          <p:cNvSpPr/>
          <p:nvPr/>
        </p:nvSpPr>
        <p:spPr>
          <a:xfrm>
            <a:off x="7811142" y="3790854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주차별 효과 계산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3231FE4-6ACA-42AA-AF36-14CE668EE634}"/>
              </a:ext>
            </a:extLst>
          </p:cNvPr>
          <p:cNvSpPr/>
          <p:nvPr/>
        </p:nvSpPr>
        <p:spPr>
          <a:xfrm>
            <a:off x="7833753" y="4129876"/>
            <a:ext cx="201369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주차별 지수 산출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(Group by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15F97AE-FF71-48DE-B674-9765CC1205BB}"/>
              </a:ext>
            </a:extLst>
          </p:cNvPr>
          <p:cNvSpPr/>
          <p:nvPr/>
        </p:nvSpPr>
        <p:spPr>
          <a:xfrm>
            <a:off x="7657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5930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</a:p>
              <a:p>
                <a:pPr algn="ctr"/>
                <a:r>
                  <a:rPr lang="en-US" altLang="ko-KR">
                    <a:latin typeface="나눔스퀘어라운드 Bold" pitchFamily="50" charset="-127"/>
                    <a:ea typeface="나눔스퀘어라운드 Bold" pitchFamily="50" charset="-127"/>
                  </a:rPr>
                  <a:t>/ </a:t>
                </a:r>
                <a:r>
                  <a:rPr lang="ko-KR" altLang="en-US">
                    <a:latin typeface="나눔스퀘어라운드 Bold" pitchFamily="50" charset="-127"/>
                    <a:ea typeface="나눔스퀘어라운드 Bold" pitchFamily="50" charset="-127"/>
                  </a:rPr>
                  <a:t>개발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296678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72622"/>
              </p:ext>
            </p:extLst>
          </p:nvPr>
        </p:nvGraphicFramePr>
        <p:xfrm>
          <a:off x="746596" y="1333647"/>
          <a:ext cx="1059419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모델 개발 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(Decision Tree)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B012E-1681-466D-A1D7-6EF864E020AC}"/>
              </a:ext>
            </a:extLst>
          </p:cNvPr>
          <p:cNvSpPr txBox="1"/>
          <p:nvPr/>
        </p:nvSpPr>
        <p:spPr>
          <a:xfrm>
            <a:off x="4149307" y="2828835"/>
            <a:ext cx="357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/>
              <a:t>Skip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47132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PASS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...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82766" y="309626"/>
            <a:ext cx="12923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산출물 목록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45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결과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결과 요약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808038" lvl="1" indent="-350838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타임라인별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주요 활동 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결과물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+mn-ea"/>
              </a:rPr>
              <a:t>자동화 모델 개발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+mn-ea"/>
              </a:rPr>
              <a:t>      </a:t>
            </a:r>
            <a:r>
              <a:rPr lang="en-US" altLang="ko-KR">
                <a:latin typeface="+mn-ea"/>
              </a:rPr>
              <a:t>-</a:t>
            </a:r>
            <a:r>
              <a:rPr lang="ko-KR" altLang="en-US">
                <a:latin typeface="+mn-ea"/>
              </a:rPr>
              <a:t> 스케쥴러를 통해 단순 프로그램이라도 자동화 실행되도록 구축</a:t>
            </a:r>
            <a:br>
              <a:rPr lang="en-US" altLang="ko-KR">
                <a:latin typeface="+mn-ea"/>
              </a:rPr>
            </a:br>
            <a:r>
              <a:rPr lang="en-US" altLang="ko-KR">
                <a:latin typeface="+mn-ea"/>
              </a:rPr>
              <a:t>    </a:t>
            </a:r>
            <a:r>
              <a:rPr lang="ko-KR" altLang="en-US">
                <a:latin typeface="+mn-ea"/>
              </a:rPr>
              <a:t>자유주제 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웹데이터 수집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데이터분석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브라우저 자동화</a:t>
            </a:r>
            <a:r>
              <a:rPr lang="en-US" altLang="ko-KR">
                <a:latin typeface="+mn-ea"/>
              </a:rPr>
              <a:t>)</a:t>
            </a:r>
          </a:p>
          <a:p>
            <a:pPr marL="285750" indent="-285750">
              <a:lnSpc>
                <a:spcPct val="110000"/>
              </a:lnSpc>
            </a:pPr>
            <a:r>
              <a:rPr lang="en-US" altLang="ko-KR">
                <a:latin typeface="+mn-ea"/>
              </a:rPr>
              <a:t>* </a:t>
            </a:r>
            <a:r>
              <a:rPr lang="ko-KR" altLang="en-US">
                <a:latin typeface="+mn-ea"/>
              </a:rPr>
              <a:t>크롤링</a:t>
            </a:r>
            <a:r>
              <a:rPr lang="en-US" altLang="ko-KR">
                <a:latin typeface="+mn-ea"/>
              </a:rPr>
              <a:t>: timeanddate.com </a:t>
            </a:r>
            <a:r>
              <a:rPr lang="ko-KR" altLang="en-US">
                <a:latin typeface="+mn-ea"/>
              </a:rPr>
              <a:t>내 홀리데이정보 수집도 가능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자료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프로젝트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746936"/>
            <a:ext cx="8523027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프로젝트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     </a:t>
            </a: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예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+mn-ea"/>
              </a:rPr>
              <a:t>웹 및 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dataset 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내 자료 활용가능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9296" y="309626"/>
            <a:ext cx="24545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프로젝트 결과 요약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+mn-ea"/>
              </a:rPr>
              <a:t>자유주제</a:t>
            </a:r>
            <a:br>
              <a:rPr lang="en-US" altLang="ko-KR">
                <a:solidFill>
                  <a:srgbClr val="0070C0"/>
                </a:solidFill>
                <a:latin typeface="+mn-ea"/>
              </a:rPr>
            </a:br>
            <a:r>
              <a:rPr lang="en-US" altLang="ko-KR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단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0070C0"/>
                </a:solidFill>
                <a:latin typeface="+mn-ea"/>
              </a:rPr>
              <a:t>분석은 계절성 지수를 자유롭게 다른 방향으로 구축가능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)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(Pycharm)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</p:spTree>
    <p:extLst>
      <p:ext uri="{BB962C8B-B14F-4D97-AF65-F5344CB8AC3E}">
        <p14:creationId xmlns:p14="http://schemas.microsoft.com/office/powerpoint/2010/main" val="138025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+mn-ea"/>
              </a:rPr>
              <a:t>아래의 구성에 </a:t>
            </a:r>
            <a:r>
              <a:rPr lang="ko-KR" altLang="en-US">
                <a:latin typeface="+mn-ea"/>
              </a:rPr>
              <a:t>따라 자유주제로 프로젝트를 개발 후</a:t>
            </a:r>
            <a:r>
              <a:rPr lang="en-US" altLang="ko-KR">
                <a:latin typeface="+mn-ea"/>
              </a:rPr>
              <a:t> </a:t>
            </a:r>
            <a:r>
              <a:rPr lang="en-US" altLang="ko-KR">
                <a:latin typeface="+mn-ea"/>
                <a:hlinkClick r:id="rId2"/>
              </a:rPr>
              <a:t>haiteam@kopo.ac.kr</a:t>
            </a:r>
            <a:r>
              <a:rPr lang="ko-KR" altLang="en-US">
                <a:latin typeface="+mn-ea"/>
              </a:rPr>
              <a:t> 로 전송하세요</a:t>
            </a:r>
            <a:r>
              <a:rPr lang="en-US" altLang="ko-KR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+mn-ea"/>
              </a:rPr>
              <a:pPr/>
              <a:t>7</a:t>
            </a:fld>
            <a:endParaRPr lang="ko-KR" altLang="en-US" dirty="0">
              <a:latin typeface="+mn-ea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51460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4958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492875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493125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자동화모델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43295" y="38625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이미지 데이터</a:t>
            </a:r>
            <a:endParaRPr lang="en-US" altLang="ko-KR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5020577" y="3843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자유 모형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604791" y="39429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+mn-ea"/>
              </a:rPr>
              <a:t>자유 주제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n-ea"/>
              </a:rPr>
              <a:t>CSV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n-ea"/>
              </a:rPr>
              <a:t>Python</a:t>
            </a:r>
            <a:endParaRPr lang="ko-KR" altLang="en-US" dirty="0">
              <a:latin typeface="+mn-ea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n-ea"/>
              </a:rPr>
              <a:t>csv</a:t>
            </a:r>
            <a:endParaRPr lang="ko-KR" altLang="en-US" dirty="0">
              <a:latin typeface="+mn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9111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n-ea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서비스 구성도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S/W</a:t>
            </a:r>
            <a:endParaRPr lang="ko-KR" altLang="en-US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H/W</a:t>
            </a:r>
            <a:endParaRPr lang="ko-KR" altLang="en-US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S/W</a:t>
            </a:r>
            <a:endParaRPr lang="ko-KR" altLang="en-US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H/W</a:t>
            </a:r>
            <a:endParaRPr lang="ko-KR" altLang="en-US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S/W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H/W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82005"/>
              </p:ext>
            </p:extLst>
          </p:nvPr>
        </p:nvGraphicFramePr>
        <p:xfrm>
          <a:off x="533399" y="24484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...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링크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XXX 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웹페이지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월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517ADA-C334-4225-9E77-D70C27DA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79375"/>
              </p:ext>
            </p:extLst>
          </p:nvPr>
        </p:nvGraphicFramePr>
        <p:xfrm>
          <a:off x="520700" y="5051568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cat/dog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endParaRPr lang="en-US" altLang="ko-KR" sz="130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이미지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파일시스템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.txt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미정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74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분석</a:t>
            </a:r>
            <a:endParaRPr lang="en-US" altLang="ko-KR" sz="20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1096</Words>
  <Application>Microsoft Office PowerPoint</Application>
  <PresentationFormat>와이드스크린</PresentationFormat>
  <Paragraphs>362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Wingdings</vt:lpstr>
      <vt:lpstr>나눔스퀘어 Bold</vt:lpstr>
      <vt:lpstr>맑은 고딕</vt:lpstr>
      <vt:lpstr>Arial</vt:lpstr>
      <vt:lpstr>나눔스퀘어라운드 ExtraBold</vt:lpstr>
      <vt:lpstr>돋움</vt:lpstr>
      <vt:lpstr>나눔바른고딕</vt:lpstr>
      <vt:lpstr>나눔스퀘어라운드 Bold</vt:lpstr>
      <vt:lpstr>돋움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PowerPoint 프레젠테이션</vt:lpstr>
      <vt:lpstr>2. 데이터 구성도</vt:lpstr>
      <vt:lpstr>PowerPoint 프레젠테이션</vt:lpstr>
      <vt:lpstr>1. 상세 모형 설계 (딥러닝 모델)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299</cp:revision>
  <dcterms:created xsi:type="dcterms:W3CDTF">2018-04-17T23:22:18Z</dcterms:created>
  <dcterms:modified xsi:type="dcterms:W3CDTF">2022-03-31T11:23:03Z</dcterms:modified>
</cp:coreProperties>
</file>