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9AA621-C259-4533-BF10-66B3EF01958F}" v="5" dt="2023-02-21T04:20:50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64"/>
  </p:normalViewPr>
  <p:slideViewPr>
    <p:cSldViewPr snapToGrid="0">
      <p:cViewPr varScale="1">
        <p:scale>
          <a:sx n="107" d="100"/>
          <a:sy n="107" d="100"/>
        </p:scale>
        <p:origin x="56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yolim Kang" userId="fcf5f5b1-69f7-471c-be3f-01c1b0835574" providerId="ADAL" clId="{649AA621-C259-4533-BF10-66B3EF01958F}"/>
    <pc:docChg chg="custSel addSld modSld">
      <pc:chgData name="Hyolim Kang" userId="fcf5f5b1-69f7-471c-be3f-01c1b0835574" providerId="ADAL" clId="{649AA621-C259-4533-BF10-66B3EF01958F}" dt="2023-02-21T04:20:59.260" v="177" actId="1076"/>
      <pc:docMkLst>
        <pc:docMk/>
      </pc:docMkLst>
      <pc:sldChg chg="addSp delSp modSp mod">
        <pc:chgData name="Hyolim Kang" userId="fcf5f5b1-69f7-471c-be3f-01c1b0835574" providerId="ADAL" clId="{649AA621-C259-4533-BF10-66B3EF01958F}" dt="2023-02-21T04:20:59.260" v="177" actId="1076"/>
        <pc:sldMkLst>
          <pc:docMk/>
          <pc:sldMk cId="908779736" sldId="257"/>
        </pc:sldMkLst>
        <pc:spChg chg="mod">
          <ac:chgData name="Hyolim Kang" userId="fcf5f5b1-69f7-471c-be3f-01c1b0835574" providerId="ADAL" clId="{649AA621-C259-4533-BF10-66B3EF01958F}" dt="2023-02-21T03:24:55.446" v="68" actId="404"/>
          <ac:spMkLst>
            <pc:docMk/>
            <pc:sldMk cId="908779736" sldId="257"/>
            <ac:spMk id="5" creationId="{331C320E-F75E-78C0-5304-BE7C26092C89}"/>
          </ac:spMkLst>
        </pc:spChg>
        <pc:spChg chg="mod">
          <ac:chgData name="Hyolim Kang" userId="fcf5f5b1-69f7-471c-be3f-01c1b0835574" providerId="ADAL" clId="{649AA621-C259-4533-BF10-66B3EF01958F}" dt="2023-02-21T03:24:55.446" v="68" actId="404"/>
          <ac:spMkLst>
            <pc:docMk/>
            <pc:sldMk cId="908779736" sldId="257"/>
            <ac:spMk id="7" creationId="{459CE969-1376-2F77-0153-BD5348DA7062}"/>
          </ac:spMkLst>
        </pc:spChg>
        <pc:spChg chg="add del mod">
          <ac:chgData name="Hyolim Kang" userId="fcf5f5b1-69f7-471c-be3f-01c1b0835574" providerId="ADAL" clId="{649AA621-C259-4533-BF10-66B3EF01958F}" dt="2023-02-21T04:17:43.957" v="127" actId="21"/>
          <ac:spMkLst>
            <pc:docMk/>
            <pc:sldMk cId="908779736" sldId="257"/>
            <ac:spMk id="8" creationId="{AFC9E432-DD3B-D8D2-561F-FF9E0BA46DBA}"/>
          </ac:spMkLst>
        </pc:spChg>
        <pc:spChg chg="mod">
          <ac:chgData name="Hyolim Kang" userId="fcf5f5b1-69f7-471c-be3f-01c1b0835574" providerId="ADAL" clId="{649AA621-C259-4533-BF10-66B3EF01958F}" dt="2023-02-21T03:24:55.446" v="68" actId="404"/>
          <ac:spMkLst>
            <pc:docMk/>
            <pc:sldMk cId="908779736" sldId="257"/>
            <ac:spMk id="10" creationId="{960C30B2-3E04-5ECB-7D90-92B7768D80F5}"/>
          </ac:spMkLst>
        </pc:spChg>
        <pc:spChg chg="mod">
          <ac:chgData name="Hyolim Kang" userId="fcf5f5b1-69f7-471c-be3f-01c1b0835574" providerId="ADAL" clId="{649AA621-C259-4533-BF10-66B3EF01958F}" dt="2023-02-21T03:25:04.030" v="89" actId="20577"/>
          <ac:spMkLst>
            <pc:docMk/>
            <pc:sldMk cId="908779736" sldId="257"/>
            <ac:spMk id="11" creationId="{A50746EB-E983-4594-D80E-A805F425034F}"/>
          </ac:spMkLst>
        </pc:spChg>
        <pc:spChg chg="mod">
          <ac:chgData name="Hyolim Kang" userId="fcf5f5b1-69f7-471c-be3f-01c1b0835574" providerId="ADAL" clId="{649AA621-C259-4533-BF10-66B3EF01958F}" dt="2023-02-21T03:25:13.121" v="101" actId="20577"/>
          <ac:spMkLst>
            <pc:docMk/>
            <pc:sldMk cId="908779736" sldId="257"/>
            <ac:spMk id="12" creationId="{43B03362-A997-A1A3-3D36-9B8C02C65A03}"/>
          </ac:spMkLst>
        </pc:spChg>
        <pc:spChg chg="mod">
          <ac:chgData name="Hyolim Kang" userId="fcf5f5b1-69f7-471c-be3f-01c1b0835574" providerId="ADAL" clId="{649AA621-C259-4533-BF10-66B3EF01958F}" dt="2023-02-21T03:24:55.446" v="68" actId="404"/>
          <ac:spMkLst>
            <pc:docMk/>
            <pc:sldMk cId="908779736" sldId="257"/>
            <ac:spMk id="13" creationId="{ED884FDA-D8C8-4305-7903-51F4039BA043}"/>
          </ac:spMkLst>
        </pc:spChg>
        <pc:spChg chg="add mod">
          <ac:chgData name="Hyolim Kang" userId="fcf5f5b1-69f7-471c-be3f-01c1b0835574" providerId="ADAL" clId="{649AA621-C259-4533-BF10-66B3EF01958F}" dt="2023-02-21T04:20:59.260" v="177" actId="1076"/>
          <ac:spMkLst>
            <pc:docMk/>
            <pc:sldMk cId="908779736" sldId="257"/>
            <ac:spMk id="16" creationId="{2473B117-610C-C3A0-0ACF-97AD1A017B4B}"/>
          </ac:spMkLst>
        </pc:spChg>
        <pc:cxnChg chg="add mod">
          <ac:chgData name="Hyolim Kang" userId="fcf5f5b1-69f7-471c-be3f-01c1b0835574" providerId="ADAL" clId="{649AA621-C259-4533-BF10-66B3EF01958F}" dt="2023-02-21T04:20:30.644" v="160" actId="14100"/>
          <ac:cxnSpMkLst>
            <pc:docMk/>
            <pc:sldMk cId="908779736" sldId="257"/>
            <ac:cxnSpMk id="9" creationId="{7094BCE8-035C-F35A-FA27-D81EDF802076}"/>
          </ac:cxnSpMkLst>
        </pc:cxnChg>
        <pc:cxnChg chg="mod">
          <ac:chgData name="Hyolim Kang" userId="fcf5f5b1-69f7-471c-be3f-01c1b0835574" providerId="ADAL" clId="{649AA621-C259-4533-BF10-66B3EF01958F}" dt="2023-02-21T03:24:30.439" v="1" actId="1076"/>
          <ac:cxnSpMkLst>
            <pc:docMk/>
            <pc:sldMk cId="908779736" sldId="257"/>
            <ac:cxnSpMk id="15" creationId="{371EEDE7-7326-CA20-44B7-D21BBD1E0CCF}"/>
          </ac:cxnSpMkLst>
        </pc:cxnChg>
        <pc:cxnChg chg="del mod">
          <ac:chgData name="Hyolim Kang" userId="fcf5f5b1-69f7-471c-be3f-01c1b0835574" providerId="ADAL" clId="{649AA621-C259-4533-BF10-66B3EF01958F}" dt="2023-02-21T03:27:40.589" v="104" actId="478"/>
          <ac:cxnSpMkLst>
            <pc:docMk/>
            <pc:sldMk cId="908779736" sldId="257"/>
            <ac:cxnSpMk id="17" creationId="{7F09EE65-05C2-80F1-2D9B-742BF1224255}"/>
          </ac:cxnSpMkLst>
        </pc:cxnChg>
        <pc:cxnChg chg="mod">
          <ac:chgData name="Hyolim Kang" userId="fcf5f5b1-69f7-471c-be3f-01c1b0835574" providerId="ADAL" clId="{649AA621-C259-4533-BF10-66B3EF01958F}" dt="2023-02-21T03:24:30.439" v="1" actId="1076"/>
          <ac:cxnSpMkLst>
            <pc:docMk/>
            <pc:sldMk cId="908779736" sldId="257"/>
            <ac:cxnSpMk id="19" creationId="{FA6CBAF5-63F5-CF33-9638-EDB80FCCAA32}"/>
          </ac:cxnSpMkLst>
        </pc:cxnChg>
        <pc:cxnChg chg="mod">
          <ac:chgData name="Hyolim Kang" userId="fcf5f5b1-69f7-471c-be3f-01c1b0835574" providerId="ADAL" clId="{649AA621-C259-4533-BF10-66B3EF01958F}" dt="2023-02-21T03:24:30.439" v="1" actId="1076"/>
          <ac:cxnSpMkLst>
            <pc:docMk/>
            <pc:sldMk cId="908779736" sldId="257"/>
            <ac:cxnSpMk id="25" creationId="{3D17B111-3405-6C16-B6D0-1B69A0019879}"/>
          </ac:cxnSpMkLst>
        </pc:cxnChg>
        <pc:cxnChg chg="del mod">
          <ac:chgData name="Hyolim Kang" userId="fcf5f5b1-69f7-471c-be3f-01c1b0835574" providerId="ADAL" clId="{649AA621-C259-4533-BF10-66B3EF01958F}" dt="2023-02-21T03:25:57.864" v="103" actId="478"/>
          <ac:cxnSpMkLst>
            <pc:docMk/>
            <pc:sldMk cId="908779736" sldId="257"/>
            <ac:cxnSpMk id="58" creationId="{01C51685-57B1-FF85-65AF-1ED4E3889C10}"/>
          </ac:cxnSpMkLst>
        </pc:cxnChg>
        <pc:cxnChg chg="mod">
          <ac:chgData name="Hyolim Kang" userId="fcf5f5b1-69f7-471c-be3f-01c1b0835574" providerId="ADAL" clId="{649AA621-C259-4533-BF10-66B3EF01958F}" dt="2023-02-21T03:24:30.439" v="1" actId="1076"/>
          <ac:cxnSpMkLst>
            <pc:docMk/>
            <pc:sldMk cId="908779736" sldId="257"/>
            <ac:cxnSpMk id="59" creationId="{B192DD29-D1F3-ABFA-45E2-9E6C07A55848}"/>
          </ac:cxnSpMkLst>
        </pc:cxnChg>
        <pc:cxnChg chg="del mod">
          <ac:chgData name="Hyolim Kang" userId="fcf5f5b1-69f7-471c-be3f-01c1b0835574" providerId="ADAL" clId="{649AA621-C259-4533-BF10-66B3EF01958F}" dt="2023-02-21T03:25:23.549" v="102" actId="478"/>
          <ac:cxnSpMkLst>
            <pc:docMk/>
            <pc:sldMk cId="908779736" sldId="257"/>
            <ac:cxnSpMk id="62" creationId="{C86E0498-36D2-34F3-F1E6-A35E1456CAFC}"/>
          </ac:cxnSpMkLst>
        </pc:cxnChg>
      </pc:sldChg>
      <pc:sldChg chg="addSp delSp modSp add mod">
        <pc:chgData name="Hyolim Kang" userId="fcf5f5b1-69f7-471c-be3f-01c1b0835574" providerId="ADAL" clId="{649AA621-C259-4533-BF10-66B3EF01958F}" dt="2023-02-21T04:18:28.369" v="157" actId="14100"/>
        <pc:sldMkLst>
          <pc:docMk/>
          <pc:sldMk cId="3792107280" sldId="258"/>
        </pc:sldMkLst>
        <pc:spChg chg="add mod">
          <ac:chgData name="Hyolim Kang" userId="fcf5f5b1-69f7-471c-be3f-01c1b0835574" providerId="ADAL" clId="{649AA621-C259-4533-BF10-66B3EF01958F}" dt="2023-02-21T04:18:28.369" v="157" actId="14100"/>
          <ac:spMkLst>
            <pc:docMk/>
            <pc:sldMk cId="3792107280" sldId="258"/>
            <ac:spMk id="2" creationId="{F181DC3D-ADCF-899C-137E-A05220763A01}"/>
          </ac:spMkLst>
        </pc:spChg>
        <pc:cxnChg chg="del mod">
          <ac:chgData name="Hyolim Kang" userId="fcf5f5b1-69f7-471c-be3f-01c1b0835574" providerId="ADAL" clId="{649AA621-C259-4533-BF10-66B3EF01958F}" dt="2023-02-21T04:17:56.737" v="156" actId="478"/>
          <ac:cxnSpMkLst>
            <pc:docMk/>
            <pc:sldMk cId="3792107280" sldId="258"/>
            <ac:cxnSpMk id="15" creationId="{371EEDE7-7326-CA20-44B7-D21BBD1E0CC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02F7D-A7D5-D500-60E5-81386BA81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911237-2A4A-D5C5-AAA2-227A4B7DE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BBAC8-0B0E-F709-F20D-3861E4B2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1481-6C59-BB4F-B3E3-15D9DF6C0B6C}" type="datetimeFigureOut">
              <a:rPr kumimoji="1" lang="ko-Kore-KR" altLang="en-US" smtClean="0"/>
              <a:t>02/21/2023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C862A-BC2E-D407-4B5D-466B5C2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E3B00-1222-AED5-864A-57DE5087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62892-9DB7-E643-9A5A-1AB129C1C7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649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49474-3BD6-B589-F90A-E3D01DB9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5A2691-932C-24CB-BB4F-BDDC6689B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19DB8A-2B6A-43FB-B446-C2276D3B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1481-6C59-BB4F-B3E3-15D9DF6C0B6C}" type="datetimeFigureOut">
              <a:rPr kumimoji="1" lang="ko-Kore-KR" altLang="en-US" smtClean="0"/>
              <a:t>02/21/2023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C5525-16AC-8486-650F-B8AB1715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597EAB-5EDB-F34A-78B0-6C79C727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62892-9DB7-E643-9A5A-1AB129C1C7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184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38E9BA-D62F-6DBC-74B0-A7E38D582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691F21-FB1D-1BCB-BD4A-AF5F7CB95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E6DB9-6891-3E3A-F9C9-62605B48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1481-6C59-BB4F-B3E3-15D9DF6C0B6C}" type="datetimeFigureOut">
              <a:rPr kumimoji="1" lang="ko-Kore-KR" altLang="en-US" smtClean="0"/>
              <a:t>02/21/2023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E1D1DC-B0CA-D7E3-70FC-E7AE8154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4E5A4-6BED-3617-C872-8D3A8775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62892-9DB7-E643-9A5A-1AB129C1C7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386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86A1C-FA3A-7634-79B0-48C440FF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755D3-55A2-24F3-B539-820E45D8D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08EA3-37F9-B182-04C7-DB3400F6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1481-6C59-BB4F-B3E3-15D9DF6C0B6C}" type="datetimeFigureOut">
              <a:rPr kumimoji="1" lang="ko-Kore-KR" altLang="en-US" smtClean="0"/>
              <a:t>02/21/2023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8B15D-4736-59B2-F12F-02BE0968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CC1C0-3200-6D4C-F072-2FC71664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62892-9DB7-E643-9A5A-1AB129C1C7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367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D9180-6E2D-1B40-107A-1715157F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1E3619-66A4-32BB-1336-2939F1C2C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AC5027-1BC7-BFFF-7F2A-F4F6DB7B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1481-6C59-BB4F-B3E3-15D9DF6C0B6C}" type="datetimeFigureOut">
              <a:rPr kumimoji="1" lang="ko-Kore-KR" altLang="en-US" smtClean="0"/>
              <a:t>02/21/2023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A1992-4C7E-39D5-B8B9-1ED7DD84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F91A64-E119-51D9-E588-2C6D9992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62892-9DB7-E643-9A5A-1AB129C1C7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392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75F63-C846-4394-DE0C-C6282EB4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C50E3-64B0-0B11-E3F0-CD11B4DE1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E6534E-6D28-A1A9-1E32-215197F2F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EDD154-FE5F-FFC3-5CC1-26355419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1481-6C59-BB4F-B3E3-15D9DF6C0B6C}" type="datetimeFigureOut">
              <a:rPr kumimoji="1" lang="ko-Kore-KR" altLang="en-US" smtClean="0"/>
              <a:t>02/21/2023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DAA48D-B2FA-4B6A-7311-6C10F163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BD8E89-B6EF-49B1-7E89-8795BB4F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62892-9DB7-E643-9A5A-1AB129C1C7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333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ADCAD-899A-7833-0180-E4FAB483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687C26-746D-A5F3-7A89-34F3EA309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398153-0E16-292C-16FA-2FB8AAA68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4F062A-78D7-C539-DE34-5089C590D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5E6DE8-31A5-8369-44FE-16FF39811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E3A988-F57D-D6F3-BC56-32CAC515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1481-6C59-BB4F-B3E3-15D9DF6C0B6C}" type="datetimeFigureOut">
              <a:rPr kumimoji="1" lang="ko-Kore-KR" altLang="en-US" smtClean="0"/>
              <a:t>02/21/2023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B3A6DF-7066-BC54-1DA9-25F9C88B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AE865F-5379-F80B-21E9-31FA2AE7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62892-9DB7-E643-9A5A-1AB129C1C7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715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499AE-A44D-D70F-8C20-CE6DFF63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2BF905-91B4-2B55-9F1F-FB3FC32C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1481-6C59-BB4F-B3E3-15D9DF6C0B6C}" type="datetimeFigureOut">
              <a:rPr kumimoji="1" lang="ko-Kore-KR" altLang="en-US" smtClean="0"/>
              <a:t>02/21/2023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0388B2-3B89-F5D6-E661-CFF81F53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E6D025-9F32-06A1-60F3-AE879FCD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62892-9DB7-E643-9A5A-1AB129C1C7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946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54B33A-C681-83D6-8C0A-F9909C38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1481-6C59-BB4F-B3E3-15D9DF6C0B6C}" type="datetimeFigureOut">
              <a:rPr kumimoji="1" lang="ko-Kore-KR" altLang="en-US" smtClean="0"/>
              <a:t>02/21/2023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7A283-0696-13E4-35AE-F76D80C5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64899A-6292-7407-88EB-44A5BA7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62892-9DB7-E643-9A5A-1AB129C1C7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146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65700-32CE-CD7C-968F-45BEDB63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DBBE8-A93A-9E20-168C-96B0CECE3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ABAA42-CD7A-E04B-5E5A-AD08FA47A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725D92-D707-CA51-DF96-0900E48D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1481-6C59-BB4F-B3E3-15D9DF6C0B6C}" type="datetimeFigureOut">
              <a:rPr kumimoji="1" lang="ko-Kore-KR" altLang="en-US" smtClean="0"/>
              <a:t>02/21/2023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30E4FC-7B5B-BBDE-039F-657EBC15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6FA16F-58CB-A3E3-14AE-7F8776AC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62892-9DB7-E643-9A5A-1AB129C1C7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202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2E587-12DD-F8CF-5A96-0850941D9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A439A9-E782-44B8-36E7-AFB0296C5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B5517D-60C9-BA8F-A528-0293185D0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937F01-4BE6-5127-9638-EB989E98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1481-6C59-BB4F-B3E3-15D9DF6C0B6C}" type="datetimeFigureOut">
              <a:rPr kumimoji="1" lang="ko-Kore-KR" altLang="en-US" smtClean="0"/>
              <a:t>02/21/2023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F829F-3006-D433-78C8-6A6765E8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95D3A0-A9B7-067C-A0F9-43A17F31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62892-9DB7-E643-9A5A-1AB129C1C7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913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D2C913-AF33-A8E9-416A-37E21AFE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18C25-56E4-6647-F17A-58F39E336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9683C-E900-1325-AEE7-E315F174E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01481-6C59-BB4F-B3E3-15D9DF6C0B6C}" type="datetimeFigureOut">
              <a:rPr kumimoji="1" lang="ko-Kore-KR" altLang="en-US" smtClean="0"/>
              <a:t>02/21/2023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4B963-9BC7-1463-BCE2-F8042C526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9C0F3-C66F-E90E-DFC4-88835AFCF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62892-9DB7-E643-9A5A-1AB129C1C7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415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AAD95-61C2-4F26-80A9-0C1D79EAB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844743-698E-F5A3-03B7-E4DFD5B12A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581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1C320E-F75E-78C0-5304-BE7C26092C89}"/>
              </a:ext>
            </a:extLst>
          </p:cNvPr>
          <p:cNvSpPr txBox="1"/>
          <p:nvPr/>
        </p:nvSpPr>
        <p:spPr>
          <a:xfrm>
            <a:off x="595313" y="1724025"/>
            <a:ext cx="1971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ko-Kore-KR" altLang="en-US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9CE969-1376-2F77-0153-BD5348DA7062}"/>
              </a:ext>
            </a:extLst>
          </p:cNvPr>
          <p:cNvSpPr/>
          <p:nvPr/>
        </p:nvSpPr>
        <p:spPr>
          <a:xfrm>
            <a:off x="2154027" y="2577947"/>
            <a:ext cx="1377108" cy="5728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Complication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0C30B2-3E04-5ECB-7D90-92B7768D80F5}"/>
              </a:ext>
            </a:extLst>
          </p:cNvPr>
          <p:cNvSpPr/>
          <p:nvPr/>
        </p:nvSpPr>
        <p:spPr>
          <a:xfrm>
            <a:off x="3985211" y="1806918"/>
            <a:ext cx="1377108" cy="5728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surgery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0746EB-E983-4594-D80E-A805F425034F}"/>
              </a:ext>
            </a:extLst>
          </p:cNvPr>
          <p:cNvSpPr/>
          <p:nvPr/>
        </p:nvSpPr>
        <p:spPr>
          <a:xfrm>
            <a:off x="5732443" y="2577947"/>
            <a:ext cx="1377108" cy="5728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No complication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B03362-A997-A1A3-3D36-9B8C02C65A03}"/>
              </a:ext>
            </a:extLst>
          </p:cNvPr>
          <p:cNvSpPr/>
          <p:nvPr/>
        </p:nvSpPr>
        <p:spPr>
          <a:xfrm>
            <a:off x="2885041" y="3707177"/>
            <a:ext cx="1377108" cy="5728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Cancer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884FDA-D8C8-4305-7903-51F4039BA043}"/>
              </a:ext>
            </a:extLst>
          </p:cNvPr>
          <p:cNvSpPr/>
          <p:nvPr/>
        </p:nvSpPr>
        <p:spPr>
          <a:xfrm>
            <a:off x="5207764" y="3707176"/>
            <a:ext cx="1377108" cy="5728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Death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71EEDE7-7326-CA20-44B7-D21BBD1E0CCF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5362319" y="2093357"/>
            <a:ext cx="1058678" cy="48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A6CBAF5-63F5-CF33-9638-EDB80FCCAA32}"/>
              </a:ext>
            </a:extLst>
          </p:cNvPr>
          <p:cNvCxnSpPr>
            <a:stCxn id="10" idx="1"/>
            <a:endCxn id="7" idx="0"/>
          </p:cNvCxnSpPr>
          <p:nvPr/>
        </p:nvCxnSpPr>
        <p:spPr>
          <a:xfrm flipH="1">
            <a:off x="2842581" y="2093357"/>
            <a:ext cx="1142630" cy="48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AF34133-0A5D-45A8-BFBC-AA2AF6FC874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885041" y="3150824"/>
            <a:ext cx="688554" cy="5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9D5A3B-54E8-2960-FAFF-099F8E7ADEE7}"/>
              </a:ext>
            </a:extLst>
          </p:cNvPr>
          <p:cNvCxnSpPr>
            <a:cxnSpLocks/>
          </p:cNvCxnSpPr>
          <p:nvPr/>
        </p:nvCxnSpPr>
        <p:spPr>
          <a:xfrm>
            <a:off x="4262149" y="3993614"/>
            <a:ext cx="945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3D17B111-3405-6C16-B6D0-1B69A0019879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H="1">
            <a:off x="4927513" y="1553169"/>
            <a:ext cx="186907" cy="694404"/>
          </a:xfrm>
          <a:prstGeom prst="curvedConnector4">
            <a:avLst>
              <a:gd name="adj1" fmla="val -122307"/>
              <a:gd name="adj2" fmla="val 147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D5D6C946-AA80-0991-D8A6-2EF4FB49A85A}"/>
              </a:ext>
            </a:extLst>
          </p:cNvPr>
          <p:cNvCxnSpPr>
            <a:cxnSpLocks/>
            <a:stCxn id="11" idx="0"/>
            <a:endCxn id="11" idx="3"/>
          </p:cNvCxnSpPr>
          <p:nvPr/>
        </p:nvCxnSpPr>
        <p:spPr>
          <a:xfrm rot="16200000" flipH="1">
            <a:off x="6622054" y="2376889"/>
            <a:ext cx="286439" cy="688554"/>
          </a:xfrm>
          <a:prstGeom prst="curvedConnector4">
            <a:avLst>
              <a:gd name="adj1" fmla="val -79808"/>
              <a:gd name="adj2" fmla="val 1332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E338BB48-1B64-7DA8-9FD5-CE8065CF4D25}"/>
              </a:ext>
            </a:extLst>
          </p:cNvPr>
          <p:cNvCxnSpPr>
            <a:cxnSpLocks/>
            <a:stCxn id="7" idx="1"/>
            <a:endCxn id="7" idx="0"/>
          </p:cNvCxnSpPr>
          <p:nvPr/>
        </p:nvCxnSpPr>
        <p:spPr>
          <a:xfrm rot="10800000" flipH="1">
            <a:off x="2154027" y="2577948"/>
            <a:ext cx="688554" cy="286439"/>
          </a:xfrm>
          <a:prstGeom prst="curvedConnector4">
            <a:avLst>
              <a:gd name="adj1" fmla="val -33200"/>
              <a:gd name="adj2" fmla="val 1798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C3369609-77FE-65B9-B520-01BCB8CAEE24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 flipH="1">
            <a:off x="3126679" y="3833138"/>
            <a:ext cx="231502" cy="662331"/>
          </a:xfrm>
          <a:prstGeom prst="curvedConnector4">
            <a:avLst>
              <a:gd name="adj1" fmla="val -98746"/>
              <a:gd name="adj2" fmla="val 1609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192DD29-D1F3-ABFA-45E2-9E6C07A55848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4673765" y="2379795"/>
            <a:ext cx="1222553" cy="132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F718495-6AE1-1A1C-74E8-AED3FA25D15A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545822" y="2936147"/>
            <a:ext cx="2350496" cy="771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5E87BAC-1D62-BF87-D16C-127C30BCCD8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4262149" y="2836921"/>
            <a:ext cx="1470294" cy="115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094BCE8-035C-F35A-FA27-D81EDF80207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96318" y="3151825"/>
            <a:ext cx="567139" cy="55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73B117-610C-C3A0-0ACF-97AD1A017B4B}"/>
              </a:ext>
            </a:extLst>
          </p:cNvPr>
          <p:cNvSpPr txBox="1"/>
          <p:nvPr/>
        </p:nvSpPr>
        <p:spPr>
          <a:xfrm>
            <a:off x="3853350" y="864708"/>
            <a:ext cx="233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Surgery Markov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77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1C320E-F75E-78C0-5304-BE7C26092C89}"/>
              </a:ext>
            </a:extLst>
          </p:cNvPr>
          <p:cNvSpPr txBox="1"/>
          <p:nvPr/>
        </p:nvSpPr>
        <p:spPr>
          <a:xfrm>
            <a:off x="595313" y="1724025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ko-Kore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9CE969-1376-2F77-0153-BD5348DA7062}"/>
              </a:ext>
            </a:extLst>
          </p:cNvPr>
          <p:cNvSpPr/>
          <p:nvPr/>
        </p:nvSpPr>
        <p:spPr>
          <a:xfrm>
            <a:off x="2154027" y="2577947"/>
            <a:ext cx="1377108" cy="5728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1-2cm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0C30B2-3E04-5ECB-7D90-92B7768D80F5}"/>
              </a:ext>
            </a:extLst>
          </p:cNvPr>
          <p:cNvSpPr/>
          <p:nvPr/>
        </p:nvSpPr>
        <p:spPr>
          <a:xfrm>
            <a:off x="4003024" y="1806918"/>
            <a:ext cx="1377108" cy="5728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&lt;1cm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0746EB-E983-4594-D80E-A805F425034F}"/>
              </a:ext>
            </a:extLst>
          </p:cNvPr>
          <p:cNvSpPr/>
          <p:nvPr/>
        </p:nvSpPr>
        <p:spPr>
          <a:xfrm>
            <a:off x="5732443" y="2577947"/>
            <a:ext cx="1377108" cy="5728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2-3 cm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B03362-A997-A1A3-3D36-9B8C02C65A03}"/>
              </a:ext>
            </a:extLst>
          </p:cNvPr>
          <p:cNvSpPr/>
          <p:nvPr/>
        </p:nvSpPr>
        <p:spPr>
          <a:xfrm>
            <a:off x="2885041" y="3707177"/>
            <a:ext cx="1377108" cy="5728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HRS/WF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884FDA-D8C8-4305-7903-51F4039BA043}"/>
              </a:ext>
            </a:extLst>
          </p:cNvPr>
          <p:cNvSpPr/>
          <p:nvPr/>
        </p:nvSpPr>
        <p:spPr>
          <a:xfrm>
            <a:off x="5207764" y="3707176"/>
            <a:ext cx="1377108" cy="5728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Death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F09EE65-05C2-80F1-2D9B-742BF1224255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5896318" y="3150824"/>
            <a:ext cx="524679" cy="556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A6CBAF5-63F5-CF33-9638-EDB80FCCAA32}"/>
              </a:ext>
            </a:extLst>
          </p:cNvPr>
          <p:cNvCxnSpPr>
            <a:stCxn id="10" idx="1"/>
            <a:endCxn id="7" idx="0"/>
          </p:cNvCxnSpPr>
          <p:nvPr/>
        </p:nvCxnSpPr>
        <p:spPr>
          <a:xfrm flipH="1">
            <a:off x="2842581" y="2093357"/>
            <a:ext cx="1160443" cy="48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AF34133-0A5D-45A8-BFBC-AA2AF6FC874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885041" y="3150824"/>
            <a:ext cx="688554" cy="5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9D5A3B-54E8-2960-FAFF-099F8E7ADEE7}"/>
              </a:ext>
            </a:extLst>
          </p:cNvPr>
          <p:cNvCxnSpPr>
            <a:cxnSpLocks/>
          </p:cNvCxnSpPr>
          <p:nvPr/>
        </p:nvCxnSpPr>
        <p:spPr>
          <a:xfrm>
            <a:off x="4262149" y="3993614"/>
            <a:ext cx="945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3D17B111-3405-6C16-B6D0-1B69A0019879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H="1">
            <a:off x="4945326" y="1553169"/>
            <a:ext cx="186907" cy="694404"/>
          </a:xfrm>
          <a:prstGeom prst="curvedConnector4">
            <a:avLst>
              <a:gd name="adj1" fmla="val -122307"/>
              <a:gd name="adj2" fmla="val 147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D5D6C946-AA80-0991-D8A6-2EF4FB49A85A}"/>
              </a:ext>
            </a:extLst>
          </p:cNvPr>
          <p:cNvCxnSpPr>
            <a:cxnSpLocks/>
            <a:stCxn id="11" idx="0"/>
            <a:endCxn id="11" idx="3"/>
          </p:cNvCxnSpPr>
          <p:nvPr/>
        </p:nvCxnSpPr>
        <p:spPr>
          <a:xfrm rot="16200000" flipH="1">
            <a:off x="6622054" y="2376889"/>
            <a:ext cx="286439" cy="688554"/>
          </a:xfrm>
          <a:prstGeom prst="curvedConnector4">
            <a:avLst>
              <a:gd name="adj1" fmla="val -79808"/>
              <a:gd name="adj2" fmla="val 1332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E338BB48-1B64-7DA8-9FD5-CE8065CF4D25}"/>
              </a:ext>
            </a:extLst>
          </p:cNvPr>
          <p:cNvCxnSpPr>
            <a:cxnSpLocks/>
            <a:stCxn id="7" idx="1"/>
            <a:endCxn id="7" idx="0"/>
          </p:cNvCxnSpPr>
          <p:nvPr/>
        </p:nvCxnSpPr>
        <p:spPr>
          <a:xfrm rot="10800000" flipH="1">
            <a:off x="2154027" y="2577948"/>
            <a:ext cx="688554" cy="286439"/>
          </a:xfrm>
          <a:prstGeom prst="curvedConnector4">
            <a:avLst>
              <a:gd name="adj1" fmla="val -33200"/>
              <a:gd name="adj2" fmla="val 1798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C3369609-77FE-65B9-B520-01BCB8CAEE24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 flipH="1">
            <a:off x="3126679" y="3833138"/>
            <a:ext cx="231502" cy="662331"/>
          </a:xfrm>
          <a:prstGeom prst="curvedConnector4">
            <a:avLst>
              <a:gd name="adj1" fmla="val -98746"/>
              <a:gd name="adj2" fmla="val 1609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1C51685-57B1-FF85-65AF-1ED4E3889C10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3573595" y="2379795"/>
            <a:ext cx="1117983" cy="132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192DD29-D1F3-ABFA-45E2-9E6C07A55848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4691578" y="2379795"/>
            <a:ext cx="1204740" cy="132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86E0498-36D2-34F3-F1E6-A35E1456CAF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531135" y="2864386"/>
            <a:ext cx="2201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F718495-6AE1-1A1C-74E8-AED3FA25D15A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545822" y="2936147"/>
            <a:ext cx="2350496" cy="771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5E87BAC-1D62-BF87-D16C-127C30BCCD8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4262149" y="2836921"/>
            <a:ext cx="1470294" cy="115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81DC3D-ADCF-899C-137E-A05220763A01}"/>
              </a:ext>
            </a:extLst>
          </p:cNvPr>
          <p:cNvSpPr txBox="1"/>
          <p:nvPr/>
        </p:nvSpPr>
        <p:spPr>
          <a:xfrm>
            <a:off x="3760768" y="745956"/>
            <a:ext cx="233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Disease progression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10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19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Hyolim Kang</cp:lastModifiedBy>
  <cp:revision>1</cp:revision>
  <dcterms:created xsi:type="dcterms:W3CDTF">2023-02-07T05:07:52Z</dcterms:created>
  <dcterms:modified xsi:type="dcterms:W3CDTF">2023-02-21T04:20:59Z</dcterms:modified>
</cp:coreProperties>
</file>