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9" r:id="rId1"/>
    <p:sldMasterId id="2147484608" r:id="rId2"/>
  </p:sldMasterIdLst>
  <p:notesMasterIdLst>
    <p:notesMasterId r:id="rId15"/>
  </p:notesMasterIdLst>
  <p:handoutMasterIdLst>
    <p:handoutMasterId r:id="rId16"/>
  </p:handoutMasterIdLst>
  <p:sldIdLst>
    <p:sldId id="336" r:id="rId3"/>
    <p:sldId id="283" r:id="rId4"/>
    <p:sldId id="339" r:id="rId5"/>
    <p:sldId id="341" r:id="rId6"/>
    <p:sldId id="342" r:id="rId7"/>
    <p:sldId id="346" r:id="rId8"/>
    <p:sldId id="344" r:id="rId9"/>
    <p:sldId id="343" r:id="rId10"/>
    <p:sldId id="345" r:id="rId11"/>
    <p:sldId id="348" r:id="rId12"/>
    <p:sldId id="347" r:id="rId13"/>
    <p:sldId id="285" r:id="rId14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cherer, Lou Ann" initials="BL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C70"/>
    <a:srgbClr val="221F20"/>
    <a:srgbClr val="ED1C24"/>
    <a:srgbClr val="303B41"/>
    <a:srgbClr val="22BCF2"/>
    <a:srgbClr val="3B3B3B"/>
    <a:srgbClr val="77787C"/>
    <a:srgbClr val="ADADB0"/>
    <a:srgbClr val="0EACE7"/>
    <a:srgbClr val="0DA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 autoAdjust="0"/>
    <p:restoredTop sz="95147" autoAdjust="0"/>
  </p:normalViewPr>
  <p:slideViewPr>
    <p:cSldViewPr>
      <p:cViewPr varScale="1">
        <p:scale>
          <a:sx n="118" d="100"/>
          <a:sy n="118" d="100"/>
        </p:scale>
        <p:origin x="1512" y="84"/>
      </p:cViewPr>
      <p:guideLst>
        <p:guide orient="horz" pos="5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046" y="4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9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F4993-2A4D-4727-B42F-4F4FCF0927E1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595E2-0FCC-44C0-AC9D-7E7C823C79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70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ED803225-D788-45AA-B141-77D55181A82C}" type="datetimeFigureOut">
              <a:rPr lang="en-US" altLang="ko-KR" smtClean="0"/>
              <a:pPr>
                <a:defRPr/>
              </a:pPr>
              <a:t>3/3/2020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ndar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53509768-866C-44FF-9D04-176CAB5D36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514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Yoon 윤고딕 540_TT" charset="-127"/>
              <a:ea typeface="Yoon 윤고딕 540_TT" charset="-127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024F88-A8B3-4F38-A12D-5334E4A4D339}" type="slidenum">
              <a:rPr lang="ko-KR" altLang="en-US" smtClean="0">
                <a:solidFill>
                  <a:prstClr val="black"/>
                </a:solidFill>
                <a:latin typeface="Yoon 윤고딕 540_TT" charset="-127"/>
                <a:ea typeface="Yoon 윤고딕 540_TT" charset="-127"/>
              </a:rPr>
              <a:pPr/>
              <a:t>1</a:t>
            </a:fld>
            <a:endParaRPr lang="en-US" altLang="ko-KR" dirty="0" smtClean="0">
              <a:solidFill>
                <a:prstClr val="black"/>
              </a:solidFill>
              <a:latin typeface="Yoon 윤고딕 540_TT" charset="-127"/>
              <a:ea typeface="Yoon 윤고딕 540_T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209700" y="3573016"/>
            <a:ext cx="2934300" cy="3284984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 userDrawn="1"/>
        </p:nvSpPr>
        <p:spPr>
          <a:xfrm>
            <a:off x="575318" y="1489484"/>
            <a:ext cx="5361385" cy="896720"/>
          </a:xfrm>
          <a:prstGeom prst="rect">
            <a:avLst/>
          </a:prstGeom>
        </p:spPr>
        <p:txBody>
          <a:bodyPr wrap="square" rIns="108000" spcCol="1800000">
            <a:spAutoFit/>
          </a:bodyPr>
          <a:lstStyle/>
          <a:p>
            <a:pPr marL="69056" indent="-6905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113" dirty="0">
                <a:solidFill>
                  <a:srgbClr val="595959"/>
                </a:solidFill>
                <a:effectLst/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INDEX</a:t>
            </a:r>
            <a:endParaRPr kumimoji="0" lang="ko-KR" altLang="en-US" sz="4000" b="1" dirty="0">
              <a:solidFill>
                <a:srgbClr val="595959"/>
              </a:solidFill>
              <a:effectLst/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95536" y="2420888"/>
            <a:ext cx="84097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068918" y="6157091"/>
            <a:ext cx="0" cy="288032"/>
          </a:xfrm>
          <a:prstGeom prst="line">
            <a:avLst/>
          </a:prstGeom>
          <a:ln>
            <a:solidFill>
              <a:srgbClr val="6A6C7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922" y="6148858"/>
            <a:ext cx="593615" cy="361814"/>
          </a:xfrm>
          <a:prstGeom prst="rect">
            <a:avLst/>
          </a:prstGeom>
        </p:spPr>
      </p:pic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" y="6087231"/>
            <a:ext cx="1597439" cy="42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600401" y="2148117"/>
            <a:ext cx="423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MMPO</a:t>
            </a:r>
            <a:endParaRPr lang="ko-KR" altLang="en-US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95536" y="2420888"/>
            <a:ext cx="84097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068918" y="6157091"/>
            <a:ext cx="0" cy="288032"/>
          </a:xfrm>
          <a:prstGeom prst="line">
            <a:avLst/>
          </a:prstGeom>
          <a:ln>
            <a:solidFill>
              <a:srgbClr val="6A6C7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Documents and Settings\yoo\바탕 화면\Untitled-2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76056" y="3913269"/>
            <a:ext cx="4067944" cy="2944732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0922" y="6148858"/>
            <a:ext cx="593615" cy="361814"/>
          </a:xfrm>
          <a:prstGeom prst="rect">
            <a:avLst/>
          </a:prstGeom>
        </p:spPr>
      </p:pic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" y="6087231"/>
            <a:ext cx="1597439" cy="42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600401" y="2143889"/>
            <a:ext cx="423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MMPO</a:t>
            </a:r>
            <a:endParaRPr lang="ko-KR" altLang="en-US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5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제안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57238" y="60760"/>
            <a:ext cx="6575811" cy="369894"/>
          </a:xfrm>
          <a:prstGeom prst="rect">
            <a:avLst/>
          </a:prstGeom>
        </p:spPr>
        <p:txBody>
          <a:bodyPr/>
          <a:lstStyle>
            <a:lvl1pPr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lang="ko-KR" altLang="en-US" sz="1800" b="1" kern="1200" spc="-11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3" name="부제목 2"/>
          <p:cNvSpPr>
            <a:spLocks noGrp="1"/>
          </p:cNvSpPr>
          <p:nvPr>
            <p:ph type="subTitle" idx="1"/>
          </p:nvPr>
        </p:nvSpPr>
        <p:spPr>
          <a:xfrm>
            <a:off x="516469" y="450187"/>
            <a:ext cx="5954922" cy="3256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spc="-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kumimoji="1" lang="ko-KR" altLang="en-US" sz="1400" b="1" kern="1200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5" name="내용 개체 틀 2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20000"/>
              </a:lnSpc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9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제안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57238" y="260030"/>
            <a:ext cx="6575811" cy="369894"/>
          </a:xfrm>
          <a:prstGeom prst="rect">
            <a:avLst/>
          </a:prstGeom>
        </p:spPr>
        <p:txBody>
          <a:bodyPr/>
          <a:lstStyle>
            <a:lvl1pPr algn="l" rtl="0" fontAlgn="base" latinLnBrk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lang="ko-KR" altLang="en-US" sz="1800" b="1" kern="1200" spc="-11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5" name="내용 개체 틀 2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676421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20000"/>
              </a:lnSpc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1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48677" y="513000"/>
            <a:ext cx="8646646" cy="583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9" name="텍스트 개체 틀 4"/>
          <p:cNvSpPr txBox="1">
            <a:spLocks/>
          </p:cNvSpPr>
          <p:nvPr userDrawn="1"/>
        </p:nvSpPr>
        <p:spPr>
          <a:xfrm>
            <a:off x="1191236" y="2454640"/>
            <a:ext cx="6761527" cy="68726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985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kumimoji="0" lang="ko-KR" altLang="en-US" sz="498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52435" y="3109886"/>
            <a:ext cx="4039131" cy="51440"/>
            <a:chOff x="3638737" y="3021509"/>
            <a:chExt cx="4080409" cy="51966"/>
          </a:xfrm>
        </p:grpSpPr>
        <p:cxnSp>
          <p:nvCxnSpPr>
            <p:cNvPr id="21" name="직선 연결선 20"/>
            <p:cNvCxnSpPr>
              <a:stCxn id="22" idx="1"/>
            </p:cNvCxnSpPr>
            <p:nvPr/>
          </p:nvCxnSpPr>
          <p:spPr>
            <a:xfrm flipV="1">
              <a:off x="3690702" y="3021512"/>
              <a:ext cx="4028444" cy="2598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flipH="1">
              <a:off x="3638737" y="3021509"/>
              <a:ext cx="51966" cy="519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 userDrawn="1"/>
        </p:nvSpPr>
        <p:spPr>
          <a:xfrm>
            <a:off x="1220763" y="5879361"/>
            <a:ext cx="670247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ts val="1477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http://www.cloud.hosting.kr  l  http://www.mz.co.kr l 46, </a:t>
            </a:r>
            <a:r>
              <a:rPr kumimoji="0" lang="en-US" altLang="ko-KR" sz="923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Nonhyeon-ro</a:t>
            </a: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85-gil, </a:t>
            </a:r>
            <a:r>
              <a:rPr kumimoji="0" lang="en-US" altLang="ko-KR" sz="923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Gangnam-gu</a:t>
            </a:r>
            <a:r>
              <a:rPr kumimoji="0" lang="en-US" altLang="ko-KR" sz="923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Seoul, Korea  l  T. 1644-2243</a:t>
            </a:r>
            <a:endParaRPr kumimoji="0" lang="ko-KR" altLang="en-US" sz="923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62" y="5367740"/>
            <a:ext cx="1540472" cy="40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7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86393"/>
            <a:ext cx="9144000" cy="67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05" y="6540069"/>
            <a:ext cx="991884" cy="2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17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" y="9086"/>
            <a:ext cx="8993543" cy="6858000"/>
          </a:xfrm>
          <a:prstGeom prst="rect">
            <a:avLst/>
          </a:prstGeom>
        </p:spPr>
      </p:pic>
      <p:pic>
        <p:nvPicPr>
          <p:cNvPr id="7" name="Picture 2" descr="MEGAZONECLOUD_NEW_CI_B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271914"/>
            <a:ext cx="1863971" cy="49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50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103947" y="6610194"/>
            <a:ext cx="936104" cy="187552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I-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611" r:id="rId2"/>
    <p:sldLayoutId id="2147484593" r:id="rId3"/>
    <p:sldLayoutId id="2147484612" r:id="rId4"/>
    <p:sldLayoutId id="214748460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Candara" pitchFamily="34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103947" y="6610194"/>
            <a:ext cx="936104" cy="187552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I-</a:t>
            </a:r>
            <a:fld id="{4BEDD84E-25D4-4983-8AA1-2863C96F08D9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1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Candara" pitchFamily="34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24160" y="2420888"/>
            <a:ext cx="715837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Maven + Spring + Eclipse</a:t>
            </a:r>
            <a:br>
              <a:rPr kumimoji="0" lang="en-US" altLang="ko-KR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kumimoji="0" lang="ko-KR" altLang="en-US" sz="44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웹프로젝트</a:t>
            </a:r>
            <a:r>
              <a:rPr kumimoji="0" lang="ko-KR" alt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1395" y="4437112"/>
            <a:ext cx="47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2020. 02</a:t>
            </a:r>
            <a:endParaRPr kumimoji="0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8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</a:t>
            </a:r>
            <a:r>
              <a:rPr kumimoji="0" lang="en-US" altLang="ko-KR" spc="-113" dirty="0"/>
              <a:t>Maven build</a:t>
            </a:r>
            <a:r>
              <a:rPr kumimoji="0" lang="ko-KR" altLang="en-US" spc="-113" dirty="0"/>
              <a:t> 및 </a:t>
            </a:r>
            <a:r>
              <a:rPr kumimoji="0" lang="en-US" altLang="ko-KR" spc="-113" dirty="0"/>
              <a:t>install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356941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Maven Project Update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“pom.xml”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수정하면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항상 프로젝트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“Maven/Update Project…”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클릭하여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maven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업데이트 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12000" lvl="1" indent="-228600">
              <a:buFont typeface="+mj-lt"/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Maven </a:t>
            </a:r>
            <a:r>
              <a:rPr lang="en-US" altLang="ko-KR" dirty="0" smtClean="0"/>
              <a:t>clean / generate-sources / install</a:t>
            </a:r>
            <a:endParaRPr lang="en-US" altLang="ko-KR" dirty="0"/>
          </a:p>
          <a:p>
            <a:pPr marL="612000" lvl="1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Maven clean : target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디렉토리를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마우스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clean”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2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Maven generate-sources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컴파일에 필요한 소스 생성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마우스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generate-sources”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3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Maven install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생성 및 패키지를 로컬 저장소에 설치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마우스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3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마우스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clean”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3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Arial" pitchFamily="34" charset="0"/>
              <a:buAutoNum type="arabicPeriod"/>
            </a:pPr>
            <a:r>
              <a:rPr lang="en-US" altLang="ko-KR" dirty="0" smtClean="0"/>
              <a:t>clean/generate-sources/install </a:t>
            </a:r>
            <a:r>
              <a:rPr lang="ko-KR" altLang="en-US" dirty="0" smtClean="0"/>
              <a:t>한꺼번에 처리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마우스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build”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Goals: clean generate-sources install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“Run”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후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프로멕트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“Run As/Maven build”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선택하면 기존 설정된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따라 실행 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Arial" pitchFamily="34" charset="0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kumimoji="0" lang="en-US" altLang="ko-KR" spc="-113" dirty="0"/>
              <a:t>HelloWorld </a:t>
            </a:r>
            <a:r>
              <a:rPr kumimoji="0" lang="ko-KR" altLang="en-US" spc="-113" dirty="0"/>
              <a:t>페이지 </a:t>
            </a:r>
            <a:r>
              <a:rPr kumimoji="0" lang="ko-KR" altLang="en-US" spc="-113" dirty="0" smtClean="0"/>
              <a:t>띄우기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Server </a:t>
            </a:r>
            <a:r>
              <a:rPr lang="ko-KR" altLang="en-US" dirty="0" smtClean="0"/>
              <a:t>설정 및 실행</a:t>
            </a:r>
            <a:endParaRPr lang="en-US" altLang="ko-KR" dirty="0"/>
          </a:p>
          <a:p>
            <a:pPr marL="612000" lvl="1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“Servers”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마우스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“New/Server”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 v8.5 Server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후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Server’s host name: “localhost”</a:t>
            </a: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Server name: “Tomcat v8.5 Server at localhost” </a:t>
            </a: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Server runtime environment: “Apache Tomcat v8.5”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이전에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runtime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설정한 것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“Finish”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3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“Servers”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생성된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“Tomcat v8.5 Server at localhost”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마우스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“Add and Remove”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 startAt="3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왼쪽에 보이는 기 생성한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“spring4basic”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선택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“Add”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“Finish”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 startAt="3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“Servers”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생성된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“Tomcat v8.5 Server at localhost”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더블 클릭 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“Overview”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“HTTP/1.1”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포트 확인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8080</a:t>
            </a: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“Modules”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“Path”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</a:t>
            </a:r>
          </a:p>
          <a:p>
            <a:pPr marL="612000" lvl="1" indent="-228600">
              <a:buFont typeface="+mj-lt"/>
              <a:buAutoNum type="arabicPeriod" startAt="6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“Servers”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탭에서 생성된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“Tomcat v8.5 Server at localhost”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마우스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우클릭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“Start”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6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브라우저를 열고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주소창에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localhost:8080/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“HelloWorld!!!”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보이면 성공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Arial" pitchFamily="34" charset="0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747125" y="6597650"/>
            <a:ext cx="396875" cy="2000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6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6762" y="2513068"/>
            <a:ext cx="5249414" cy="21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Eclipse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maven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생성 및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및 </a:t>
            </a:r>
            <a:r>
              <a:rPr kumimoji="0" lang="en-US" altLang="ko-KR" sz="2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Matis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Bootstrap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sz="2000" b="1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/jQuery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kumimoji="0" lang="en-US" altLang="ko-KR" sz="2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95536" y="1700808"/>
            <a:ext cx="7381058" cy="738664"/>
          </a:xfrm>
          <a:prstGeom prst="rect">
            <a:avLst/>
          </a:prstGeom>
        </p:spPr>
        <p:txBody>
          <a:bodyPr wrap="square" rIns="108000" spcCol="1800000">
            <a:spAutoFit/>
          </a:bodyPr>
          <a:lstStyle/>
          <a:p>
            <a:pPr marL="69056" indent="-6905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Eclipse </a:t>
            </a:r>
            <a:r>
              <a:rPr kumimoji="0" lang="ko-KR" altLang="en-US" sz="28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28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maven </a:t>
            </a:r>
            <a:r>
              <a:rPr kumimoji="0" lang="ko-KR" altLang="en-US" sz="2800" b="1" spc="-11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생성 및 설정</a:t>
            </a:r>
            <a:endParaRPr kumimoji="0" lang="ko-KR" altLang="en-US" sz="2800" b="1" dirty="0">
              <a:solidFill>
                <a:srgbClr val="595959"/>
              </a:solidFill>
              <a:effectLst/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6762" y="2513068"/>
            <a:ext cx="5249414" cy="214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Eclipse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다운로드 및 기본 환경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Maven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생성 및 설정</a:t>
            </a:r>
            <a:endParaRPr kumimoji="0" lang="en-US" altLang="ko-KR" sz="2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Maven build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install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HelloWorld </a:t>
            </a:r>
            <a:r>
              <a:rPr kumimoji="0" lang="ko-KR" altLang="en-US" sz="2000" b="1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띄우기</a:t>
            </a:r>
            <a:endParaRPr kumimoji="0" lang="en-US" altLang="ko-KR" sz="2000" b="1" spc="-11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0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Eclipse </a:t>
            </a:r>
            <a:r>
              <a:rPr kumimoji="0" lang="ko-KR" altLang="en-US" spc="-113" dirty="0"/>
              <a:t>다운로드 및 기본 환경 설정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en-US" altLang="ko-KR" sz="1200" dirty="0"/>
              <a:t>https://www.eclipse.org/downloads/packages/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/>
              <a:t>Eclipse IDE for Enterprise Java </a:t>
            </a:r>
            <a:r>
              <a:rPr lang="en-US" altLang="ko-KR" sz="1200" dirty="0" smtClean="0"/>
              <a:t>Developers </a:t>
            </a:r>
            <a:r>
              <a:rPr lang="ko-KR" altLang="en-US" sz="1200" dirty="0" smtClean="0"/>
              <a:t>용 다운로드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endParaRPr lang="en-US" altLang="ko-KR" sz="1200" dirty="0"/>
          </a:p>
          <a:p>
            <a:pPr marL="228600" indent="-228600">
              <a:buFont typeface="Arial" pitchFamily="34" charset="0"/>
              <a:buAutoNum type="arabicPeriod"/>
            </a:pPr>
            <a:r>
              <a:rPr lang="ko-KR" altLang="en-US" dirty="0" err="1"/>
              <a:t>인코딩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Window/Preferences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“type filter text”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“Workspace”, “CSS Files”, “HTML Files”, “JSP Files”, “XML Files”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각각에서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UTF-8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4896544" cy="38937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5661248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283297" y="5306725"/>
            <a:ext cx="1659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Line delimiter </a:t>
            </a:r>
            <a:r>
              <a:rPr lang="ko-KR" altLang="en-US" sz="1200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200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spc="-113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개행문자</a:t>
            </a:r>
            <a:r>
              <a:rPr lang="ko-KR" altLang="en-US" sz="1200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설정 </a:t>
            </a:r>
            <a:r>
              <a:rPr lang="en-US" altLang="ko-KR" sz="1200" spc="-11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LF/CR </a:t>
            </a:r>
            <a:endParaRPr lang="ko-KR" altLang="en-US" sz="1200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kumimoji="0" lang="en-US" altLang="ko-KR" spc="-113" dirty="0"/>
              <a:t>Eclipse </a:t>
            </a:r>
            <a:r>
              <a:rPr kumimoji="0" lang="ko-KR" altLang="en-US" spc="-113" dirty="0"/>
              <a:t>다운로드 및 기본 환경 </a:t>
            </a:r>
            <a:r>
              <a:rPr kumimoji="0" lang="ko-KR" altLang="en-US" spc="-113" dirty="0" smtClean="0"/>
              <a:t>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en-US" altLang="ko-KR" sz="1200" dirty="0" smtClean="0"/>
              <a:t>Java 1.8 </a:t>
            </a:r>
            <a:r>
              <a:rPr lang="ko-KR" altLang="en-US" sz="1200" dirty="0" smtClean="0"/>
              <a:t>다운로드 후 메뉴 </a:t>
            </a:r>
            <a:r>
              <a:rPr lang="en-US" altLang="ko-KR" sz="1200" dirty="0" smtClean="0"/>
              <a:t>Window/Preferences </a:t>
            </a:r>
            <a:r>
              <a:rPr lang="ko-KR" altLang="en-US" sz="1200" dirty="0" smtClean="0"/>
              <a:t>클릭 후 </a:t>
            </a:r>
            <a:r>
              <a:rPr lang="en-US" altLang="ko-KR" sz="1200" dirty="0" smtClean="0"/>
              <a:t>“Java/Installed JREs”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en-US" altLang="ko-KR" sz="1200" dirty="0" smtClean="0"/>
              <a:t>“Add” </a:t>
            </a:r>
            <a:r>
              <a:rPr lang="ko-KR" altLang="en-US" sz="1200" dirty="0" smtClean="0"/>
              <a:t>버튼 클릭 후 </a:t>
            </a:r>
            <a:r>
              <a:rPr lang="en-US" altLang="ko-KR" sz="1200" dirty="0" smtClean="0"/>
              <a:t>“Standard VM”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“Next” </a:t>
            </a:r>
            <a:r>
              <a:rPr lang="ko-KR" altLang="en-US" sz="1200" dirty="0" smtClean="0"/>
              <a:t>클릭 후 </a:t>
            </a:r>
            <a:r>
              <a:rPr lang="en-US" altLang="ko-KR" sz="1200" dirty="0" smtClean="0"/>
              <a:t>“JRE home” </a:t>
            </a:r>
            <a:r>
              <a:rPr lang="ko-KR" altLang="en-US" sz="1200" dirty="0" smtClean="0"/>
              <a:t>에서 설치 한 경로 입력 </a:t>
            </a:r>
            <a:r>
              <a:rPr lang="en-US" altLang="ko-KR" sz="1200" dirty="0" smtClean="0"/>
              <a:t>(bin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전 폴더까지만</a:t>
            </a:r>
            <a:r>
              <a:rPr lang="en-US" altLang="ko-KR" sz="1200" dirty="0" smtClean="0"/>
              <a:t>)</a:t>
            </a:r>
          </a:p>
          <a:p>
            <a:pPr marL="383400" lvl="1" indent="0">
              <a:buNone/>
            </a:pPr>
            <a:r>
              <a:rPr lang="en-US" altLang="ko-KR" sz="1200" dirty="0"/>
              <a:t>    - JRE home: “C:\</a:t>
            </a:r>
            <a:r>
              <a:rPr lang="en-US" altLang="ko-KR" sz="1200" dirty="0" smtClean="0"/>
              <a:t>dev\</a:t>
            </a:r>
            <a:r>
              <a:rPr lang="en-US" altLang="ko-KR" sz="1200" dirty="0" err="1" smtClean="0"/>
              <a:t>openjdk</a:t>
            </a:r>
            <a:r>
              <a:rPr lang="en-US" altLang="ko-KR" sz="1200" dirty="0" smtClean="0"/>
              <a:t>\java-se-8u41-ri” </a:t>
            </a:r>
            <a:r>
              <a:rPr lang="ko-KR" altLang="en-US" sz="1200" dirty="0" smtClean="0"/>
              <a:t>입력 후 </a:t>
            </a:r>
            <a:r>
              <a:rPr lang="en-US" altLang="ko-KR" sz="1200" dirty="0" smtClean="0"/>
              <a:t>check </a:t>
            </a:r>
            <a:r>
              <a:rPr lang="ko-KR" altLang="en-US" sz="1200" dirty="0" smtClean="0"/>
              <a:t>박스 체크 후 </a:t>
            </a:r>
            <a:r>
              <a:rPr lang="en-US" altLang="ko-KR" sz="1200" dirty="0" smtClean="0"/>
              <a:t>“Apply and Close”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Font typeface="+mj-lt"/>
              <a:buAutoNum type="arabicPeriod" startAt="3"/>
            </a:pPr>
            <a:r>
              <a:rPr lang="en-US" altLang="ko-KR" sz="1200" dirty="0" smtClean="0"/>
              <a:t>Tomcat 8.5 </a:t>
            </a:r>
            <a:r>
              <a:rPr lang="ko-KR" altLang="en-US" sz="1200" dirty="0" smtClean="0"/>
              <a:t>다운로드 후</a:t>
            </a:r>
            <a:r>
              <a:rPr lang="en-US" altLang="ko-KR" sz="1200" dirty="0" smtClean="0"/>
              <a:t>, “Preferences”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“Server/Runtime Environments”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“Add”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marL="612000" lvl="1" indent="-228600">
              <a:buFont typeface="+mj-lt"/>
              <a:buAutoNum type="arabicPeriod" startAt="3"/>
            </a:pPr>
            <a:r>
              <a:rPr lang="en-US" altLang="ko-KR" sz="1200" dirty="0" smtClean="0"/>
              <a:t>Apache Tomcat v8.5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“Browse..” </a:t>
            </a:r>
            <a:r>
              <a:rPr lang="ko-KR" altLang="en-US" sz="1200" dirty="0" smtClean="0"/>
              <a:t>선택 후 압축 푼 </a:t>
            </a:r>
            <a:r>
              <a:rPr lang="en-US" altLang="ko-KR" sz="1200" dirty="0" smtClean="0"/>
              <a:t>tomcat </a:t>
            </a:r>
            <a:r>
              <a:rPr lang="ko-KR" altLang="en-US" sz="1200" dirty="0" smtClean="0"/>
              <a:t>경로 입력</a:t>
            </a:r>
            <a:endParaRPr lang="en-US" altLang="ko-KR" sz="1200" dirty="0" smtClean="0"/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Tomcat </a:t>
            </a:r>
            <a:r>
              <a:rPr lang="en-US" altLang="ko-KR" sz="1200" dirty="0"/>
              <a:t>installation directory: “C:\</a:t>
            </a:r>
            <a:r>
              <a:rPr lang="en-US" altLang="ko-KR" sz="1200" dirty="0" smtClean="0"/>
              <a:t>dev\apache-tomcat\apache-tomcat-8.5.51” </a:t>
            </a:r>
            <a:r>
              <a:rPr lang="ko-KR" altLang="en-US" sz="1200" dirty="0" smtClean="0"/>
              <a:t>입력 후 </a:t>
            </a:r>
            <a:r>
              <a:rPr lang="en-US" altLang="ko-KR" sz="1200" dirty="0" smtClean="0"/>
              <a:t>“Finish”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Font typeface="+mj-lt"/>
              <a:buAutoNum type="arabicPeriod" startAt="3"/>
            </a:pPr>
            <a:endParaRPr lang="en-US" altLang="ko-KR" sz="1200" dirty="0"/>
          </a:p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메뉴 </a:t>
            </a:r>
            <a:r>
              <a:rPr lang="en-US" altLang="ko-KR" sz="1200" dirty="0" smtClean="0"/>
              <a:t>File/New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“Maven Project”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번에서 </a:t>
            </a:r>
            <a:r>
              <a:rPr lang="en-US" altLang="ko-KR" sz="1200" dirty="0" smtClean="0"/>
              <a:t>“Maven Project”</a:t>
            </a:r>
            <a:r>
              <a:rPr lang="ko-KR" altLang="en-US" sz="1200" dirty="0" smtClean="0"/>
              <a:t>가 보이지 않는다면 </a:t>
            </a:r>
            <a:r>
              <a:rPr lang="en-US" altLang="ko-KR" sz="1200" dirty="0" smtClean="0"/>
              <a:t>File/New/Other..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“Maven/Maven Project”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“Create a simple project (skip archetype selection)” </a:t>
            </a:r>
            <a:r>
              <a:rPr lang="ko-KR" altLang="en-US" sz="1200" dirty="0" smtClean="0"/>
              <a:t>체크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“Use default Workspace location” </a:t>
            </a:r>
            <a:r>
              <a:rPr lang="ko-KR" altLang="en-US" sz="1200" dirty="0" smtClean="0"/>
              <a:t>체크 후 </a:t>
            </a:r>
            <a:r>
              <a:rPr lang="en-US" altLang="ko-KR" sz="1200" dirty="0" smtClean="0"/>
              <a:t>Next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Artifact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아래와 같이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후 </a:t>
            </a:r>
            <a:r>
              <a:rPr lang="en-US" altLang="ko-KR" sz="1200" dirty="0" smtClean="0"/>
              <a:t>“Finish”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Group Id : kr.co.mz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Artifact Id: spring4basic</a:t>
            </a:r>
          </a:p>
          <a:p>
            <a:pPr marL="383400" lvl="1" indent="0">
              <a:buNone/>
            </a:pPr>
            <a:r>
              <a:rPr lang="en-US" altLang="ko-KR" sz="1200" dirty="0" smtClean="0"/>
              <a:t>    - Version: 0.0.1-SNAPSHOT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Packaging: war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Name: spring4basic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Description: Spring4 basic setting</a:t>
            </a:r>
          </a:p>
          <a:p>
            <a:pPr marL="612000" lvl="1" indent="-228600">
              <a:buAutoNum type="arabicPeriod"/>
            </a:pPr>
            <a:endParaRPr lang="en-US" altLang="ko-KR" sz="1200" dirty="0"/>
          </a:p>
          <a:p>
            <a:pPr marL="228600" indent="-228600">
              <a:buFont typeface="Arial" pitchFamily="34" charset="0"/>
              <a:buAutoNum type="arabicPeriod" startAt="3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Maven </a:t>
            </a:r>
            <a:r>
              <a:rPr kumimoji="0" lang="ko-KR" altLang="en-US" spc="-113" dirty="0"/>
              <a:t>프로젝트 생성 및 설정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557296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메뉴 </a:t>
            </a:r>
            <a:r>
              <a:rPr lang="en-US" altLang="ko-KR" sz="1200" dirty="0" smtClean="0"/>
              <a:t>File/New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“Maven Project”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번에서 </a:t>
            </a:r>
            <a:r>
              <a:rPr lang="en-US" altLang="ko-KR" sz="1200" dirty="0" smtClean="0"/>
              <a:t>“Maven Project”</a:t>
            </a:r>
            <a:r>
              <a:rPr lang="ko-KR" altLang="en-US" sz="1200" dirty="0" smtClean="0"/>
              <a:t>가 보이지 않는다면 </a:t>
            </a:r>
            <a:r>
              <a:rPr lang="en-US" altLang="ko-KR" sz="1200" dirty="0" smtClean="0"/>
              <a:t>File/New/Other.. </a:t>
            </a:r>
            <a:r>
              <a:rPr lang="ko-KR" altLang="en-US" sz="1200" dirty="0" smtClean="0"/>
              <a:t>선택 후 </a:t>
            </a:r>
            <a:r>
              <a:rPr lang="en-US" altLang="ko-KR" sz="1200" dirty="0" smtClean="0"/>
              <a:t>“Maven/Maven Project”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“Create a simple project (skip archetype selection)” </a:t>
            </a:r>
            <a:r>
              <a:rPr lang="ko-KR" altLang="en-US" sz="1200" dirty="0" smtClean="0"/>
              <a:t>체크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“Use default Workspace location” </a:t>
            </a:r>
            <a:r>
              <a:rPr lang="ko-KR" altLang="en-US" sz="1200" dirty="0" smtClean="0"/>
              <a:t>체크 후 </a:t>
            </a:r>
            <a:r>
              <a:rPr lang="en-US" altLang="ko-KR" sz="1200" dirty="0" smtClean="0"/>
              <a:t>Next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marL="612000" lvl="1" indent="-228600">
              <a:buAutoNum type="arabicPeriod"/>
            </a:pPr>
            <a:r>
              <a:rPr lang="en-US" altLang="ko-KR" sz="1200" dirty="0" smtClean="0"/>
              <a:t>Artifact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아래와 같이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후 </a:t>
            </a:r>
            <a:r>
              <a:rPr lang="en-US" altLang="ko-KR" sz="1200" dirty="0" smtClean="0"/>
              <a:t>“Finish”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Group Id : kr.co.mz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Artifact Id: spring4basic</a:t>
            </a:r>
          </a:p>
          <a:p>
            <a:pPr marL="383400" lvl="1" indent="0">
              <a:buNone/>
            </a:pPr>
            <a:r>
              <a:rPr lang="en-US" altLang="ko-KR" sz="1200" dirty="0" smtClean="0"/>
              <a:t>    - Version: 0.0.1-SNAPSHOT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Packaging: war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Name: spring4basic</a:t>
            </a:r>
          </a:p>
          <a:p>
            <a:pPr marL="3834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- Description: Spring4 basic setting</a:t>
            </a:r>
          </a:p>
          <a:p>
            <a:pPr marL="612000" lvl="1" indent="-228600"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dirty="0"/>
              <a:t>Maven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“Project Explorer”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창에서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/main/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밑에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“WEB-INF”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디렉토리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후 그 밑에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“web.xml”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상태는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1.5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Facets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설정되어 있음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“pom.xml”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열고 아래처럼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Maven </a:t>
            </a:r>
            <a:r>
              <a:rPr kumimoji="0" lang="ko-KR" altLang="en-US" spc="-113" dirty="0"/>
              <a:t>프로젝트 생성 및 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1180477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/>
              <a:t>Maven </a:t>
            </a:r>
            <a:r>
              <a:rPr lang="ko-KR" altLang="en-US" dirty="0"/>
              <a:t>환경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(Cont.)</a:t>
            </a:r>
            <a:endParaRPr lang="en-US" altLang="ko-KR" dirty="0"/>
          </a:p>
          <a:p>
            <a:pPr marL="612000" lvl="1" indent="-228600">
              <a:buFont typeface="+mj-lt"/>
              <a:buAutoNum type="arabicPeriod" startAt="3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pom.xml”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열고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아래처럼 수정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251520" y="2204864"/>
            <a:ext cx="43204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800" dirty="0"/>
              <a:t>&lt;project </a:t>
            </a:r>
            <a:r>
              <a:rPr lang="en-US" altLang="ko-KR" sz="800" dirty="0" err="1"/>
              <a:t>xmlns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"http://maven.apache.org/POM/4.0.0" </a:t>
            </a:r>
          </a:p>
          <a:p>
            <a:r>
              <a:rPr lang="en-US" altLang="ko-KR" sz="800" dirty="0"/>
              <a:t>         </a:t>
            </a:r>
            <a:r>
              <a:rPr lang="en-US" altLang="ko-KR" sz="800" dirty="0" err="1"/>
              <a:t>xmlns:xsi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"http://www.w3.org/2001/XMLSchema-instance" </a:t>
            </a:r>
          </a:p>
          <a:p>
            <a:r>
              <a:rPr lang="en-US" altLang="ko-KR" sz="800" dirty="0"/>
              <a:t>         </a:t>
            </a:r>
            <a:r>
              <a:rPr lang="en-US" altLang="ko-KR" sz="800" dirty="0" err="1"/>
              <a:t>xsi:schemaLocation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"http://maven.apache.org/POM/4.0.0 https://maven.apache.org/xsd/maven-4.0.0.xsd"&gt;</a:t>
            </a:r>
            <a:r>
              <a:rPr lang="en-US" altLang="ko-KR" sz="800" dirty="0" smtClean="0"/>
              <a:t>  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modelVersion</a:t>
            </a:r>
            <a:r>
              <a:rPr lang="en-US" altLang="ko-KR" sz="800" dirty="0"/>
              <a:t>&gt;4.0.0&lt;/</a:t>
            </a:r>
            <a:r>
              <a:rPr lang="en-US" altLang="ko-KR" sz="800" dirty="0" err="1"/>
              <a:t>modelVersion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&gt;kr.co.mz&lt;/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 smtClean="0"/>
              <a:t>artifactId</a:t>
            </a:r>
            <a:r>
              <a:rPr lang="en-US" altLang="ko-KR" sz="800" dirty="0" smtClean="0"/>
              <a:t>&gt;</a:t>
            </a:r>
            <a:r>
              <a:rPr lang="en-US" altLang="ko-KR" sz="800" dirty="0"/>
              <a:t>spring4basic</a:t>
            </a:r>
            <a:r>
              <a:rPr lang="en-US" altLang="ko-KR" sz="800" dirty="0" smtClean="0"/>
              <a:t>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&lt;version&gt;0.0.1-SNAPSHOT&lt;/version&gt;</a:t>
            </a:r>
          </a:p>
          <a:p>
            <a:r>
              <a:rPr lang="en-US" altLang="ko-KR" sz="800" dirty="0"/>
              <a:t>  &lt;packaging&gt;war&lt;/packaging&gt;</a:t>
            </a:r>
          </a:p>
          <a:p>
            <a:r>
              <a:rPr lang="en-US" altLang="ko-KR" sz="800" dirty="0"/>
              <a:t>  &lt;name&gt;spring4basic&lt;/name&gt;</a:t>
            </a:r>
          </a:p>
          <a:p>
            <a:r>
              <a:rPr lang="en-US" altLang="ko-KR" sz="800" dirty="0"/>
              <a:t>  &lt;description&gt;Spring4 basic setting&lt;/description&gt;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  &lt;properties&gt;</a:t>
            </a:r>
          </a:p>
          <a:p>
            <a:r>
              <a:rPr lang="en-US" altLang="ko-KR" sz="800" dirty="0"/>
              <a:t>  &lt;!-- Generic properties --&gt;</a:t>
            </a:r>
          </a:p>
          <a:p>
            <a:r>
              <a:rPr lang="en-US" altLang="ko-KR" sz="800" dirty="0"/>
              <a:t>&lt;java-version&gt;1.8&lt;/java-version&gt;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project.build.sourceEncoding</a:t>
            </a:r>
            <a:r>
              <a:rPr lang="en-US" altLang="ko-KR" sz="800" dirty="0"/>
              <a:t>&gt;UTF-8&lt;/</a:t>
            </a:r>
            <a:r>
              <a:rPr lang="en-US" altLang="ko-KR" sz="800" dirty="0" err="1"/>
              <a:t>project.build.sourceEncoding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project.reporting.outputEncoding</a:t>
            </a:r>
            <a:r>
              <a:rPr lang="en-US" altLang="ko-KR" sz="800" dirty="0"/>
              <a:t>&gt;UTF-8&lt;/</a:t>
            </a:r>
            <a:r>
              <a:rPr lang="en-US" altLang="ko-KR" sz="800" dirty="0" err="1"/>
              <a:t>project.reporting.outputEncoding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maven.compiler.source</a:t>
            </a:r>
            <a:r>
              <a:rPr lang="en-US" altLang="ko-KR" sz="800" dirty="0"/>
              <a:t>&gt;1.8&lt;/</a:t>
            </a:r>
            <a:r>
              <a:rPr lang="en-US" altLang="ko-KR" sz="800" dirty="0" err="1"/>
              <a:t>maven.compiler.source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maven.compiler.target</a:t>
            </a:r>
            <a:r>
              <a:rPr lang="en-US" altLang="ko-KR" sz="800" dirty="0"/>
              <a:t>&gt;1.8&lt;/</a:t>
            </a:r>
            <a:r>
              <a:rPr lang="en-US" altLang="ko-KR" sz="800" dirty="0" err="1"/>
              <a:t>maven.compiler.target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&lt;m2eclipse.wtp.contextRoot&gt;/&lt;/m2eclipse.wtp.contextRoot&gt;</a:t>
            </a:r>
          </a:p>
          <a:p>
            <a:r>
              <a:rPr lang="en-US" altLang="ko-KR" sz="800" dirty="0"/>
              <a:t>  &lt;/properties&gt;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&lt;build&gt;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defaultGoal</a:t>
            </a:r>
            <a:r>
              <a:rPr lang="en-US" altLang="ko-KR" sz="800" dirty="0"/>
              <a:t>&gt;install&lt;/</a:t>
            </a:r>
            <a:r>
              <a:rPr lang="en-US" altLang="ko-KR" sz="800" dirty="0" err="1"/>
              <a:t>defaultGoal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&lt;directory&gt;${</a:t>
            </a:r>
            <a:r>
              <a:rPr lang="en-US" altLang="ko-KR" sz="800" dirty="0" err="1"/>
              <a:t>basedir</a:t>
            </a:r>
            <a:r>
              <a:rPr lang="en-US" altLang="ko-KR" sz="800" dirty="0"/>
              <a:t>}/target&lt;/directory&gt;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finalName</a:t>
            </a:r>
            <a:r>
              <a:rPr lang="en-US" altLang="ko-KR" sz="800" dirty="0"/>
              <a:t>&gt;spring4basic&lt;/</a:t>
            </a:r>
            <a:r>
              <a:rPr lang="en-US" altLang="ko-KR" sz="800" dirty="0" err="1"/>
              <a:t>finalName</a:t>
            </a:r>
            <a:r>
              <a:rPr lang="en-US" altLang="ko-KR" sz="800" dirty="0"/>
              <a:t>&gt;&lt;!-- </a:t>
            </a:r>
            <a:r>
              <a:rPr lang="ko-KR" altLang="en-US" sz="800" dirty="0"/>
              <a:t>차후 프로젝트 이름을 변경하면 여기를 </a:t>
            </a:r>
            <a:r>
              <a:rPr lang="ko-KR" altLang="en-US" sz="800" dirty="0" err="1"/>
              <a:t>수정해주어야함</a:t>
            </a:r>
            <a:r>
              <a:rPr lang="en-US" altLang="ko-KR" sz="800" dirty="0"/>
              <a:t>. --&gt;</a:t>
            </a:r>
          </a:p>
          <a:p>
            <a:r>
              <a:rPr lang="ko-KR" altLang="en-US" sz="800" dirty="0"/>
              <a:t>   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555426" y="2060848"/>
            <a:ext cx="432048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en-US" altLang="ko-KR" sz="800" dirty="0" err="1"/>
              <a:t>defaultGoal</a:t>
            </a:r>
            <a:r>
              <a:rPr lang="en-US" altLang="ko-KR" sz="800" dirty="0"/>
              <a:t>&gt;install&lt;/</a:t>
            </a:r>
            <a:r>
              <a:rPr lang="en-US" altLang="ko-KR" sz="800" dirty="0" err="1"/>
              <a:t>defaultGoal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&lt;directory&gt;${</a:t>
            </a:r>
            <a:r>
              <a:rPr lang="en-US" altLang="ko-KR" sz="800" dirty="0" err="1"/>
              <a:t>basedir</a:t>
            </a:r>
            <a:r>
              <a:rPr lang="en-US" altLang="ko-KR" sz="800" dirty="0"/>
              <a:t>}/target&lt;/directory&gt;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finalName</a:t>
            </a:r>
            <a:r>
              <a:rPr lang="en-US" altLang="ko-KR" sz="800" dirty="0"/>
              <a:t>&gt;spring4basic&lt;/</a:t>
            </a:r>
            <a:r>
              <a:rPr lang="en-US" altLang="ko-KR" sz="800" dirty="0" err="1"/>
              <a:t>finalName</a:t>
            </a:r>
            <a:r>
              <a:rPr lang="en-US" altLang="ko-KR" sz="800" dirty="0"/>
              <a:t>&gt;&lt;!-- </a:t>
            </a:r>
            <a:r>
              <a:rPr lang="ko-KR" altLang="en-US" sz="800" dirty="0"/>
              <a:t>차후 프로젝트 이름을 변경하면 여기를 </a:t>
            </a:r>
            <a:r>
              <a:rPr lang="ko-KR" altLang="en-US" sz="800" dirty="0" err="1"/>
              <a:t>수정해주어야함</a:t>
            </a:r>
            <a:r>
              <a:rPr lang="en-US" altLang="ko-KR" sz="800" dirty="0"/>
              <a:t>. --&gt;</a:t>
            </a:r>
          </a:p>
          <a:p>
            <a:r>
              <a:rPr lang="ko-KR" altLang="en-US" sz="800" dirty="0"/>
              <a:t>    </a:t>
            </a:r>
          </a:p>
          <a:p>
            <a:r>
              <a:rPr lang="en-US" altLang="ko-KR" sz="800" dirty="0"/>
              <a:t>  &lt;plugins&gt;</a:t>
            </a:r>
          </a:p>
          <a:p>
            <a:r>
              <a:rPr lang="en-US" altLang="ko-KR" sz="800" dirty="0"/>
              <a:t>  &lt;plugin&gt;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&gt;maven-eclipse-plugin&lt;/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&lt;version&gt;2.9&lt;/version&gt;</a:t>
            </a:r>
          </a:p>
          <a:p>
            <a:r>
              <a:rPr lang="en-US" altLang="ko-KR" sz="800" dirty="0"/>
              <a:t>&lt;configuration&gt;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additionalProjectnatures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projectnature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org.springframework.ide.eclipse.core.springnature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projectnature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&lt;/</a:t>
            </a:r>
            <a:r>
              <a:rPr lang="en-US" altLang="ko-KR" sz="800" dirty="0" err="1"/>
              <a:t>additionalProjectnatures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additionalBuildcommands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buildcommand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org.springframework.ide.eclipse.core.springbuilder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buildcommand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&lt;/</a:t>
            </a:r>
            <a:r>
              <a:rPr lang="en-US" altLang="ko-KR" sz="800" dirty="0" err="1"/>
              <a:t>additionalBuildcommands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downloadSources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downloadSources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downloadJavadocs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downloadJavadocs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&lt;/configuration&gt;</a:t>
            </a:r>
          </a:p>
          <a:p>
            <a:r>
              <a:rPr lang="en-US" altLang="ko-KR" sz="800" dirty="0"/>
              <a:t>  &lt;/plugin&gt;</a:t>
            </a:r>
          </a:p>
          <a:p>
            <a:r>
              <a:rPr lang="en-US" altLang="ko-KR" sz="800" dirty="0"/>
              <a:t>    &lt;plugin&gt;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  <a:r>
              <a:rPr lang="en-US" altLang="ko-KR" sz="800" dirty="0" err="1"/>
              <a:t>org.apache.maven.plugins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groupId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&gt;maven-compiler-plugin&lt;/</a:t>
            </a:r>
            <a:r>
              <a:rPr lang="en-US" altLang="ko-KR" sz="800" dirty="0" err="1"/>
              <a:t>artifactId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&lt;version&gt;2.5.1&lt;/version&gt;</a:t>
            </a:r>
          </a:p>
          <a:p>
            <a:r>
              <a:rPr lang="en-US" altLang="ko-KR" sz="800" dirty="0"/>
              <a:t>&lt;configuration&gt;</a:t>
            </a:r>
          </a:p>
          <a:p>
            <a:r>
              <a:rPr lang="en-US" altLang="ko-KR" sz="800" dirty="0"/>
              <a:t>  &lt;source&gt;${</a:t>
            </a:r>
            <a:r>
              <a:rPr lang="en-US" altLang="ko-KR" sz="800" dirty="0" err="1"/>
              <a:t>maven.compiler.source</a:t>
            </a:r>
            <a:r>
              <a:rPr lang="en-US" altLang="ko-KR" sz="800" dirty="0"/>
              <a:t>}&lt;/source&gt;</a:t>
            </a:r>
          </a:p>
          <a:p>
            <a:r>
              <a:rPr lang="en-US" altLang="ko-KR" sz="800" dirty="0"/>
              <a:t>  &lt;target&gt;${</a:t>
            </a:r>
            <a:r>
              <a:rPr lang="en-US" altLang="ko-KR" sz="800" dirty="0" err="1"/>
              <a:t>maven.compiler.target</a:t>
            </a:r>
            <a:r>
              <a:rPr lang="en-US" altLang="ko-KR" sz="800" dirty="0"/>
              <a:t>}&lt;/target&gt;</a:t>
            </a:r>
          </a:p>
          <a:p>
            <a:r>
              <a:rPr lang="en-US" altLang="ko-KR" sz="800" dirty="0"/>
              <a:t>  &lt;encoding&gt;UTF-8&lt;/encoding&gt;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showWarnings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showWarnings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</a:t>
            </a:r>
            <a:r>
              <a:rPr lang="en-US" altLang="ko-KR" sz="800" dirty="0" err="1"/>
              <a:t>showDeprecation</a:t>
            </a:r>
            <a:r>
              <a:rPr lang="en-US" altLang="ko-KR" sz="800" dirty="0"/>
              <a:t>&gt;true&lt;/</a:t>
            </a:r>
            <a:r>
              <a:rPr lang="en-US" altLang="ko-KR" sz="800" dirty="0" err="1"/>
              <a:t>showDeprecation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&lt;/configuration&gt;</a:t>
            </a:r>
          </a:p>
          <a:p>
            <a:r>
              <a:rPr lang="en-US" altLang="ko-KR" sz="800" dirty="0"/>
              <a:t>    &lt;/plugin&gt;</a:t>
            </a:r>
          </a:p>
          <a:p>
            <a:r>
              <a:rPr lang="en-US" altLang="ko-KR" sz="800" dirty="0"/>
              <a:t>  &lt;/plugins&gt;</a:t>
            </a:r>
          </a:p>
          <a:p>
            <a:r>
              <a:rPr lang="en-US" altLang="ko-KR" sz="800" dirty="0"/>
              <a:t>  &lt;/build&gt;</a:t>
            </a:r>
          </a:p>
          <a:p>
            <a:r>
              <a:rPr lang="en-US" altLang="ko-KR" sz="800" dirty="0"/>
              <a:t>&lt;/project&gt;</a:t>
            </a:r>
            <a:endParaRPr lang="ko-KR" altLang="en-US" sz="8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Maven </a:t>
            </a:r>
            <a:r>
              <a:rPr kumimoji="0" lang="ko-KR" altLang="en-US" spc="-113" dirty="0"/>
              <a:t>프로젝트 생성 및 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2476621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(Cont.)</a:t>
            </a:r>
            <a:endParaRPr lang="en-US" altLang="ko-KR" dirty="0"/>
          </a:p>
          <a:p>
            <a:pPr marL="612000" lvl="1" indent="-228600">
              <a:buFont typeface="+mj-lt"/>
              <a:buAutoNum type="arabicPeriod" startAt="4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“pom.xml”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수정 후 프로젝트 선택 후 마우스 오른쪽 클릭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(project properties)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“Maven/Update Project…”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4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properties -&gt; “Java Build Path”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1.8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 startAt="4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properties -&gt;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“java compiler”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1.8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 startAt="4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properties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“Project Facets”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버전이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1.8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바뀐 것을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400" lvl="1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Dynamic Web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3.0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변경 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“Apply”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Arial" pitchFamily="34" charset="0"/>
              <a:buAutoNum type="arabicPeriod" startAt="4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Arial" pitchFamily="34" charset="0"/>
              <a:buAutoNum type="arabicPeriod" startAt="2"/>
            </a:pPr>
            <a:r>
              <a:rPr lang="en-US" altLang="ko-KR" dirty="0" smtClean="0"/>
              <a:t>web.xml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marL="612000" lvl="1" indent="-228600">
              <a:buFont typeface="Arial" pitchFamily="34" charset="0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열고 수정한다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55576" y="3264075"/>
            <a:ext cx="43204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r>
              <a:rPr lang="en-US" altLang="ko-KR" sz="800" dirty="0"/>
              <a:t>&lt;?xml version=</a:t>
            </a:r>
            <a:r>
              <a:rPr lang="en-US" altLang="ko-KR" sz="800" i="1" dirty="0"/>
              <a:t>"1.0" encoding="UTF-8"?&gt;</a:t>
            </a:r>
          </a:p>
          <a:p>
            <a:r>
              <a:rPr lang="en-US" altLang="ko-KR" sz="800" dirty="0"/>
              <a:t>&lt;!-- </a:t>
            </a:r>
            <a:r>
              <a:rPr lang="en-US" altLang="ko-KR" sz="800" u="sng" dirty="0"/>
              <a:t>Servlet 3.0 --&gt;</a:t>
            </a:r>
          </a:p>
          <a:p>
            <a:r>
              <a:rPr lang="en-US" altLang="ko-KR" sz="800" dirty="0"/>
              <a:t>&lt;web-app </a:t>
            </a:r>
            <a:r>
              <a:rPr lang="en-US" altLang="ko-KR" sz="800" dirty="0" err="1"/>
              <a:t>xmlns:xsi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"http://www.w3.org/2001/XMLSchema-instance"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xmlns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"http://java.sun.com/xml/ns/</a:t>
            </a:r>
            <a:r>
              <a:rPr lang="en-US" altLang="ko-KR" sz="800" i="1" dirty="0" err="1"/>
              <a:t>javaee</a:t>
            </a:r>
            <a:r>
              <a:rPr lang="en-US" altLang="ko-KR" sz="800" i="1" dirty="0"/>
              <a:t>"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xsi:schemaLocation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"http://java.sun.com/xml/ns/</a:t>
            </a:r>
            <a:r>
              <a:rPr lang="en-US" altLang="ko-KR" sz="800" i="1" dirty="0" err="1"/>
              <a:t>javaee</a:t>
            </a:r>
            <a:r>
              <a:rPr lang="en-US" altLang="ko-KR" sz="800" i="1" dirty="0"/>
              <a:t> http://java.sun.com/xml/ns/javaee/web-app_3_0.xs" </a:t>
            </a:r>
          </a:p>
          <a:p>
            <a:r>
              <a:rPr lang="en-US" altLang="ko-KR" sz="800" dirty="0"/>
              <a:t> id=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WebApp_ID</a:t>
            </a:r>
            <a:r>
              <a:rPr lang="en-US" altLang="ko-KR" sz="800" i="1" dirty="0"/>
              <a:t>" version="3.0"&gt;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&lt;display-name&gt;spring4basic_projects&lt;/display-name&gt;</a:t>
            </a:r>
          </a:p>
          <a:p>
            <a:r>
              <a:rPr lang="en-US" altLang="ko-KR" sz="800" dirty="0"/>
              <a:t>  &lt;session-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&lt;session-timeout&gt;60&lt;/session-timeout&gt;</a:t>
            </a:r>
          </a:p>
          <a:p>
            <a:r>
              <a:rPr lang="en-US" altLang="ko-KR" sz="800" dirty="0"/>
              <a:t>  &lt;/session-</a:t>
            </a:r>
            <a:r>
              <a:rPr lang="en-US" altLang="ko-KR" sz="800" dirty="0" err="1"/>
              <a:t>config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&lt;mime-mapping&gt;</a:t>
            </a:r>
          </a:p>
          <a:p>
            <a:r>
              <a:rPr lang="en-US" altLang="ko-KR" sz="800" dirty="0"/>
              <a:t>    &lt;extension&gt;</a:t>
            </a:r>
            <a:r>
              <a:rPr lang="en-US" altLang="ko-KR" sz="800" u="sng" dirty="0" err="1"/>
              <a:t>htm</a:t>
            </a:r>
            <a:r>
              <a:rPr lang="en-US" altLang="ko-KR" sz="800" u="sng" dirty="0"/>
              <a:t>&lt;/extension&gt;</a:t>
            </a:r>
          </a:p>
          <a:p>
            <a:r>
              <a:rPr lang="en-US" altLang="ko-KR" sz="800" dirty="0"/>
              <a:t>    &lt;mime-type&gt;text/</a:t>
            </a:r>
            <a:r>
              <a:rPr lang="en-US" altLang="ko-KR" sz="800" u="sng" dirty="0" err="1"/>
              <a:t>html;charset</a:t>
            </a:r>
            <a:r>
              <a:rPr lang="en-US" altLang="ko-KR" sz="800" u="sng" dirty="0"/>
              <a:t>=utf-8&lt;/mime-type&gt;</a:t>
            </a:r>
          </a:p>
          <a:p>
            <a:r>
              <a:rPr lang="en-US" altLang="ko-KR" sz="800" dirty="0"/>
              <a:t>  &lt;/mime-mapping&gt;</a:t>
            </a:r>
          </a:p>
          <a:p>
            <a:r>
              <a:rPr lang="en-US" altLang="ko-KR" sz="800" dirty="0"/>
              <a:t>  &lt;mime-mapping&gt;</a:t>
            </a:r>
          </a:p>
          <a:p>
            <a:r>
              <a:rPr lang="en-US" altLang="ko-KR" sz="800" dirty="0"/>
              <a:t>    &lt;extension&gt;</a:t>
            </a:r>
            <a:r>
              <a:rPr lang="en-US" altLang="ko-KR" sz="800" u="sng" dirty="0"/>
              <a:t>html&lt;/extension&gt;</a:t>
            </a:r>
          </a:p>
          <a:p>
            <a:r>
              <a:rPr lang="en-US" altLang="ko-KR" sz="800" dirty="0"/>
              <a:t>    &lt;mime-type&gt;text/</a:t>
            </a:r>
            <a:r>
              <a:rPr lang="en-US" altLang="ko-KR" sz="800" u="sng" dirty="0" err="1"/>
              <a:t>html;charset</a:t>
            </a:r>
            <a:r>
              <a:rPr lang="en-US" altLang="ko-KR" sz="800" u="sng" dirty="0"/>
              <a:t>=utf-8&lt;/mime-type&gt;</a:t>
            </a:r>
          </a:p>
          <a:p>
            <a:r>
              <a:rPr lang="en-US" altLang="ko-KR" sz="800" dirty="0"/>
              <a:t>  &lt;/mime-mapping&gt;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  &lt;welcome-file-list&gt;</a:t>
            </a:r>
          </a:p>
          <a:p>
            <a:r>
              <a:rPr lang="en-US" altLang="ko-KR" sz="800" dirty="0"/>
              <a:t>    &lt;!-- &lt;welcome-file&gt;</a:t>
            </a:r>
            <a:r>
              <a:rPr lang="en-US" altLang="ko-KR" sz="800" dirty="0" err="1"/>
              <a:t>index.go</a:t>
            </a:r>
            <a:r>
              <a:rPr lang="en-US" altLang="ko-KR" sz="800" dirty="0"/>
              <a:t>&lt;/welcome-file&gt; --&gt;</a:t>
            </a:r>
          </a:p>
          <a:p>
            <a:r>
              <a:rPr lang="en-US" altLang="ko-KR" sz="800" dirty="0"/>
              <a:t>    &lt;welcome-file&gt;index.html&lt;/welcome-file&gt;</a:t>
            </a:r>
          </a:p>
          <a:p>
            <a:r>
              <a:rPr lang="en-US" altLang="ko-KR" sz="800" dirty="0"/>
              <a:t>  &lt;/welcome-file-list&gt;</a:t>
            </a:r>
          </a:p>
          <a:p>
            <a:r>
              <a:rPr lang="en-US" altLang="ko-KR" sz="800" dirty="0"/>
              <a:t>&lt;/web-app&gt;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17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kumimoji="0" lang="en-US" altLang="ko-KR" spc="-113" dirty="0"/>
              <a:t>Maven </a:t>
            </a:r>
            <a:r>
              <a:rPr kumimoji="0" lang="ko-KR" altLang="en-US" spc="-113" dirty="0"/>
              <a:t>프로젝트 생성 및 설정 </a:t>
            </a:r>
            <a:r>
              <a:rPr kumimoji="0" lang="en-US" altLang="ko-KR" spc="-113" dirty="0" smtClean="0"/>
              <a:t>(Cont.)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1"/>
          </p:nvPr>
        </p:nvSpPr>
        <p:spPr>
          <a:xfrm>
            <a:off x="125434" y="808363"/>
            <a:ext cx="8859984" cy="892445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dirty="0" smtClean="0"/>
              <a:t>index.html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612000" lvl="1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\main\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밑에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생성 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아래와 같이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12000" lvl="1" indent="-228600">
              <a:buFont typeface="+mj-lt"/>
              <a:buAutoNum type="arabicPeriod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Arial" pitchFamily="34" charset="0"/>
              <a:buAutoNum type="arabicPeriod" startAt="4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15616" y="1839015"/>
            <a:ext cx="169950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&lt;!DOCTYPE html&gt;</a:t>
            </a:r>
          </a:p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&lt;head&gt;</a:t>
            </a:r>
          </a:p>
          <a:p>
            <a:r>
              <a:rPr lang="en-US" altLang="ko-KR" sz="1000" dirty="0"/>
              <a:t>&lt;meta charset=</a:t>
            </a:r>
            <a:r>
              <a:rPr lang="en-US" altLang="ko-KR" sz="1000" i="1" dirty="0"/>
              <a:t>"UTF-8"&gt;</a:t>
            </a:r>
          </a:p>
          <a:p>
            <a:r>
              <a:rPr lang="en-US" altLang="ko-KR" sz="1000" dirty="0"/>
              <a:t>&lt;title&gt;index.html&lt;/title&gt;</a:t>
            </a:r>
          </a:p>
          <a:p>
            <a:r>
              <a:rPr lang="en-US" altLang="ko-KR" sz="1000" dirty="0"/>
              <a:t>&lt;/head&gt;</a:t>
            </a:r>
          </a:p>
          <a:p>
            <a:r>
              <a:rPr lang="en-US" altLang="ko-KR" sz="1000" dirty="0"/>
              <a:t>&lt;body&gt;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HelloWorld!!!</a:t>
            </a:r>
            <a:endParaRPr lang="en-US" altLang="ko-KR" sz="1000" dirty="0"/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&lt;/html&gt;</a:t>
            </a:r>
            <a:endParaRPr lang="ko-KR" altLang="en-US" sz="1000" b="1" spc="-113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0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A9D95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smtClean="0">
            <a:solidFill>
              <a:schemeClr val="bg1"/>
            </a:solidFill>
            <a:latin typeface="+mn-ea"/>
            <a:ea typeface="+mn-ea"/>
          </a:defRPr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wrap="none" rtlCol="0" anchor="ctr">
        <a:spAutoFit/>
      </a:bodyPr>
      <a:lstStyle>
        <a:defPPr>
          <a:lnSpc>
            <a:spcPct val="150000"/>
          </a:lnSpc>
          <a:defRPr b="1" spc="-113" dirty="0" smtClean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A9D95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smtClean="0">
            <a:solidFill>
              <a:schemeClr val="bg1"/>
            </a:solidFill>
            <a:latin typeface="+mn-ea"/>
            <a:ea typeface="+mn-ea"/>
          </a:defRPr>
        </a:defPPr>
      </a:lstStyle>
    </a:spDef>
    <a:txDef>
      <a:spPr>
        <a:noFill/>
      </a:spPr>
      <a:bodyPr wrap="square" rtlCol="0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100" b="1" dirty="0" smtClean="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44261</TotalTime>
  <Words>1482</Words>
  <Application>Microsoft Office PowerPoint</Application>
  <PresentationFormat>화면 슬라이드 쇼(4:3)</PresentationFormat>
  <Paragraphs>204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 Unicode MS</vt:lpstr>
      <vt:lpstr>Yoon 윤고딕 540_TT</vt:lpstr>
      <vt:lpstr>굴림</vt:lpstr>
      <vt:lpstr>맑은 고딕</vt:lpstr>
      <vt:lpstr>Arial</vt:lpstr>
      <vt:lpstr>Candara</vt:lpstr>
      <vt:lpstr>2_Powerpoint Template</vt:lpstr>
      <vt:lpstr>3_Powerpoint Template</vt:lpstr>
      <vt:lpstr>PowerPoint 프레젠테이션</vt:lpstr>
      <vt:lpstr>PowerPoint 프레젠테이션</vt:lpstr>
      <vt:lpstr>PowerPoint 프레젠테이션</vt:lpstr>
      <vt:lpstr>I. Eclipse 다운로드 및 기본 환경 설정</vt:lpstr>
      <vt:lpstr>I. Eclipse 다운로드 및 기본 환경 설정 (Cont.)</vt:lpstr>
      <vt:lpstr>II. Maven 프로젝트 생성 및 설정</vt:lpstr>
      <vt:lpstr>II. Maven 프로젝트 생성 및 설정 (Cont.)</vt:lpstr>
      <vt:lpstr>II. Maven 프로젝트 생성 및 설정 (Cont.)</vt:lpstr>
      <vt:lpstr>II. Maven 프로젝트 생성 및 설정 (Cont.)</vt:lpstr>
      <vt:lpstr>III. Maven build 및 install</vt:lpstr>
      <vt:lpstr>IV. HelloWorld 페이지 띄우기</vt:lpstr>
      <vt:lpstr>PowerPoint 프레젠테이션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</dc:creator>
  <cp:lastModifiedBy>MZC01-KIHONGKO</cp:lastModifiedBy>
  <cp:revision>3764</cp:revision>
  <cp:lastPrinted>2017-12-14T06:32:21Z</cp:lastPrinted>
  <dcterms:created xsi:type="dcterms:W3CDTF">2012-02-26T01:23:18Z</dcterms:created>
  <dcterms:modified xsi:type="dcterms:W3CDTF">2020-03-03T06:10:30Z</dcterms:modified>
</cp:coreProperties>
</file>