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57" d="100"/>
          <a:sy n="57" d="100"/>
        </p:scale>
        <p:origin x="-9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 작성 실습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문제 </a:t>
            </a:r>
            <a:r>
              <a:rPr lang="ko-KR" altLang="en-US" dirty="0" err="1" smtClean="0"/>
              <a:t>기술서를</a:t>
            </a:r>
            <a:r>
              <a:rPr lang="ko-KR" altLang="en-US" dirty="0" smtClean="0"/>
              <a:t> 읽고</a:t>
            </a:r>
            <a:r>
              <a:rPr lang="en-US" altLang="ko-KR" dirty="0" smtClean="0"/>
              <a:t>, </a:t>
            </a:r>
            <a:r>
              <a:rPr lang="ko-KR" altLang="en-US" u="sng" dirty="0" err="1" smtClean="0"/>
              <a:t>유즈케이스</a:t>
            </a:r>
            <a:r>
              <a:rPr lang="ko-KR" altLang="en-US" u="sng" dirty="0" smtClean="0"/>
              <a:t> 다이어그램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(1. </a:t>
            </a:r>
            <a:r>
              <a:rPr lang="ko-KR" altLang="en-US" dirty="0" err="1"/>
              <a:t>비디오숍</a:t>
            </a:r>
            <a:r>
              <a:rPr lang="ko-KR" altLang="en-US" dirty="0"/>
              <a:t> 관리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) (2.</a:t>
            </a:r>
            <a:r>
              <a:rPr lang="ko-KR" altLang="en-US" dirty="0"/>
              <a:t> 인터넷 쇼핑몰 재고관리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답을 작성하여 과제게시판에 제출합니다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파일명은 다음과 같이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소공</a:t>
            </a:r>
            <a:r>
              <a:rPr lang="en-US" altLang="ko-KR" dirty="0" smtClean="0"/>
              <a:t>_</a:t>
            </a:r>
            <a:r>
              <a:rPr lang="ko-KR" altLang="en-US" dirty="0" smtClean="0"/>
              <a:t>답</a:t>
            </a:r>
            <a:r>
              <a:rPr lang="en-US" altLang="ko-KR" dirty="0" smtClean="0"/>
              <a:t>2_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7200" y="403466"/>
            <a:ext cx="8412480" cy="61680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105594" y="357446"/>
            <a:ext cx="914400" cy="55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4"/>
          </p:cNvCxnSpPr>
          <p:nvPr/>
        </p:nvCxnSpPr>
        <p:spPr>
          <a:xfrm>
            <a:off x="1562794" y="914400"/>
            <a:ext cx="16624" cy="64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05594" y="108065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91888" y="1562793"/>
            <a:ext cx="457200" cy="4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213658" y="1562793"/>
            <a:ext cx="332509" cy="4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80409" y="20366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카드 승인 시스템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746681" y="719265"/>
            <a:ext cx="1679171" cy="69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대여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4239490" y="2538804"/>
            <a:ext cx="1679171" cy="739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반납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6816438" y="1680956"/>
            <a:ext cx="1596043" cy="739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9351816" y="1678145"/>
            <a:ext cx="1280161" cy="490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이름확인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8944495" y="2409958"/>
            <a:ext cx="1296785" cy="631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전화번호 확인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425852" y="1126375"/>
            <a:ext cx="1363289" cy="90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769033" y="2297429"/>
            <a:ext cx="1096169" cy="37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6"/>
          </p:cNvCxnSpPr>
          <p:nvPr/>
        </p:nvCxnSpPr>
        <p:spPr>
          <a:xfrm>
            <a:off x="2019994" y="635923"/>
            <a:ext cx="2219496" cy="46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" idx="6"/>
            <a:endCxn id="25" idx="2"/>
          </p:cNvCxnSpPr>
          <p:nvPr/>
        </p:nvCxnSpPr>
        <p:spPr>
          <a:xfrm>
            <a:off x="2019994" y="635923"/>
            <a:ext cx="2219496" cy="227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>
            <a:off x="8379224" y="1780708"/>
            <a:ext cx="299259" cy="540327"/>
          </a:xfrm>
          <a:custGeom>
            <a:avLst/>
            <a:gdLst>
              <a:gd name="connsiteX0" fmla="*/ 0 w 515389"/>
              <a:gd name="connsiteY0" fmla="*/ 346764 h 346764"/>
              <a:gd name="connsiteX1" fmla="*/ 257695 w 515389"/>
              <a:gd name="connsiteY1" fmla="*/ 0 h 346764"/>
              <a:gd name="connsiteX2" fmla="*/ 515389 w 515389"/>
              <a:gd name="connsiteY2" fmla="*/ 346764 h 346764"/>
              <a:gd name="connsiteX3" fmla="*/ 0 w 515389"/>
              <a:gd name="connsiteY3" fmla="*/ 346764 h 346764"/>
              <a:gd name="connsiteX0" fmla="*/ 241069 w 257694"/>
              <a:gd name="connsiteY0" fmla="*/ 1111535 h 1111535"/>
              <a:gd name="connsiteX1" fmla="*/ 0 w 257694"/>
              <a:gd name="connsiteY1" fmla="*/ 0 h 1111535"/>
              <a:gd name="connsiteX2" fmla="*/ 257694 w 257694"/>
              <a:gd name="connsiteY2" fmla="*/ 346764 h 1111535"/>
              <a:gd name="connsiteX3" fmla="*/ 241069 w 257694"/>
              <a:gd name="connsiteY3" fmla="*/ 1111535 h 1111535"/>
              <a:gd name="connsiteX0" fmla="*/ 399011 w 399011"/>
              <a:gd name="connsiteY0" fmla="*/ 1111535 h 1111535"/>
              <a:gd name="connsiteX1" fmla="*/ 157942 w 399011"/>
              <a:gd name="connsiteY1" fmla="*/ 0 h 1111535"/>
              <a:gd name="connsiteX2" fmla="*/ 0 w 399011"/>
              <a:gd name="connsiteY2" fmla="*/ 330138 h 1111535"/>
              <a:gd name="connsiteX3" fmla="*/ 399011 w 399011"/>
              <a:gd name="connsiteY3" fmla="*/ 1111535 h 1111535"/>
              <a:gd name="connsiteX0" fmla="*/ 199506 w 199506"/>
              <a:gd name="connsiteY0" fmla="*/ 729149 h 729149"/>
              <a:gd name="connsiteX1" fmla="*/ 157942 w 199506"/>
              <a:gd name="connsiteY1" fmla="*/ 0 h 729149"/>
              <a:gd name="connsiteX2" fmla="*/ 0 w 199506"/>
              <a:gd name="connsiteY2" fmla="*/ 330138 h 729149"/>
              <a:gd name="connsiteX3" fmla="*/ 199506 w 199506"/>
              <a:gd name="connsiteY3" fmla="*/ 729149 h 729149"/>
              <a:gd name="connsiteX0" fmla="*/ 199506 w 282867"/>
              <a:gd name="connsiteY0" fmla="*/ 729149 h 729149"/>
              <a:gd name="connsiteX1" fmla="*/ 282632 w 282867"/>
              <a:gd name="connsiteY1" fmla="*/ 324197 h 729149"/>
              <a:gd name="connsiteX2" fmla="*/ 157942 w 282867"/>
              <a:gd name="connsiteY2" fmla="*/ 0 h 729149"/>
              <a:gd name="connsiteX3" fmla="*/ 0 w 282867"/>
              <a:gd name="connsiteY3" fmla="*/ 330138 h 729149"/>
              <a:gd name="connsiteX4" fmla="*/ 199506 w 282867"/>
              <a:gd name="connsiteY4" fmla="*/ 729149 h 729149"/>
              <a:gd name="connsiteX0" fmla="*/ 199506 w 199506"/>
              <a:gd name="connsiteY0" fmla="*/ 729149 h 729149"/>
              <a:gd name="connsiteX1" fmla="*/ 182879 w 199506"/>
              <a:gd name="connsiteY1" fmla="*/ 357448 h 729149"/>
              <a:gd name="connsiteX2" fmla="*/ 157942 w 199506"/>
              <a:gd name="connsiteY2" fmla="*/ 0 h 729149"/>
              <a:gd name="connsiteX3" fmla="*/ 0 w 199506"/>
              <a:gd name="connsiteY3" fmla="*/ 330138 h 729149"/>
              <a:gd name="connsiteX4" fmla="*/ 199506 w 199506"/>
              <a:gd name="connsiteY4" fmla="*/ 729149 h 72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506" h="729149">
                <a:moveTo>
                  <a:pt x="199506" y="729149"/>
                </a:moveTo>
                <a:cubicBezTo>
                  <a:pt x="193964" y="594165"/>
                  <a:pt x="188421" y="492432"/>
                  <a:pt x="182879" y="357448"/>
                </a:cubicBezTo>
                <a:lnTo>
                  <a:pt x="157942" y="0"/>
                </a:lnTo>
                <a:lnTo>
                  <a:pt x="0" y="330138"/>
                </a:lnTo>
                <a:lnTo>
                  <a:pt x="199506" y="7291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8678483" y="2181699"/>
            <a:ext cx="290948" cy="59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8823957" y="1862978"/>
            <a:ext cx="544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23957" y="1862978"/>
            <a:ext cx="0" cy="63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1359060" y="1450356"/>
            <a:ext cx="806336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232291" y="4389118"/>
            <a:ext cx="881149" cy="39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9" idx="4"/>
          </p:cNvCxnSpPr>
          <p:nvPr/>
        </p:nvCxnSpPr>
        <p:spPr>
          <a:xfrm>
            <a:off x="11762228" y="2023935"/>
            <a:ext cx="29094" cy="73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11656242" y="4817436"/>
            <a:ext cx="8312" cy="73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1442187" y="2248378"/>
            <a:ext cx="714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352827" y="5203766"/>
            <a:ext cx="606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1525314" y="2763767"/>
            <a:ext cx="274320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1799634" y="2763767"/>
            <a:ext cx="357448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1307106" y="5548957"/>
            <a:ext cx="365760" cy="23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1672866" y="5548957"/>
            <a:ext cx="253538" cy="23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352740" y="28931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1223979" y="5828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3746681" y="4488871"/>
            <a:ext cx="1637609" cy="56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선택</a:t>
            </a:r>
            <a:endParaRPr lang="ko-KR" altLang="en-US" sz="1400" dirty="0"/>
          </a:p>
        </p:txBody>
      </p:sp>
      <p:cxnSp>
        <p:nvCxnSpPr>
          <p:cNvPr id="76" name="직선 연결선 75"/>
          <p:cNvCxnSpPr>
            <a:stCxn id="49" idx="6"/>
            <a:endCxn id="49" idx="6"/>
          </p:cNvCxnSpPr>
          <p:nvPr/>
        </p:nvCxnSpPr>
        <p:spPr>
          <a:xfrm>
            <a:off x="12165396" y="17371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49" idx="6"/>
            <a:endCxn id="74" idx="2"/>
          </p:cNvCxnSpPr>
          <p:nvPr/>
        </p:nvCxnSpPr>
        <p:spPr>
          <a:xfrm flipH="1">
            <a:off x="3746681" y="1737146"/>
            <a:ext cx="8418715" cy="303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708369" y="2851266"/>
            <a:ext cx="2028307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코드 확인 후 시스템 입력</a:t>
            </a:r>
            <a:endParaRPr lang="ko-KR" altLang="en-US" sz="1400" dirty="0"/>
          </a:p>
        </p:txBody>
      </p:sp>
      <p:cxnSp>
        <p:nvCxnSpPr>
          <p:cNvPr id="81" name="직선 연결선 80"/>
          <p:cNvCxnSpPr>
            <a:endCxn id="79" idx="2"/>
          </p:cNvCxnSpPr>
          <p:nvPr/>
        </p:nvCxnSpPr>
        <p:spPr>
          <a:xfrm>
            <a:off x="1278166" y="646315"/>
            <a:ext cx="5430203" cy="270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6"/>
            <a:endCxn id="79" idx="3"/>
          </p:cNvCxnSpPr>
          <p:nvPr/>
        </p:nvCxnSpPr>
        <p:spPr>
          <a:xfrm flipV="1">
            <a:off x="5384290" y="3702709"/>
            <a:ext cx="1621118" cy="106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7680959" y="4136164"/>
            <a:ext cx="1862052" cy="917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오늘날짜에 해당하는 </a:t>
            </a:r>
            <a:r>
              <a:rPr lang="ko-KR" altLang="en-US" sz="1400" dirty="0" err="1" smtClean="0"/>
              <a:t>연체금</a:t>
            </a:r>
            <a:r>
              <a:rPr lang="ko-KR" altLang="en-US" sz="1400" dirty="0" smtClean="0"/>
              <a:t> 표시</a:t>
            </a:r>
            <a:endParaRPr lang="ko-KR" altLang="en-US" sz="1400" dirty="0"/>
          </a:p>
        </p:txBody>
      </p:sp>
      <p:sp>
        <p:nvSpPr>
          <p:cNvPr id="85" name="타원 84"/>
          <p:cNvSpPr/>
          <p:nvPr/>
        </p:nvSpPr>
        <p:spPr>
          <a:xfrm>
            <a:off x="6544191" y="5458783"/>
            <a:ext cx="1535780" cy="86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반납한 비디오의 코드입력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4515886" y="3506785"/>
            <a:ext cx="1433947" cy="90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대여된 비디오화 고객명 표시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79" idx="1"/>
          </p:cNvCxnSpPr>
          <p:nvPr/>
        </p:nvCxnSpPr>
        <p:spPr>
          <a:xfrm flipH="1" flipV="1">
            <a:off x="4962698" y="1236518"/>
            <a:ext cx="2042710" cy="176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2" idx="7"/>
          </p:cNvCxnSpPr>
          <p:nvPr/>
        </p:nvCxnSpPr>
        <p:spPr>
          <a:xfrm flipV="1">
            <a:off x="5179943" y="598730"/>
            <a:ext cx="1609198" cy="222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6808123" y="413661"/>
            <a:ext cx="1745671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대여중인 비디오 있으면 표시</a:t>
            </a:r>
            <a:endParaRPr lang="ko-KR" altLang="en-US" sz="1200" dirty="0"/>
          </a:p>
        </p:txBody>
      </p:sp>
      <p:sp>
        <p:nvSpPr>
          <p:cNvPr id="94" name="타원 93"/>
          <p:cNvSpPr/>
          <p:nvPr/>
        </p:nvSpPr>
        <p:spPr>
          <a:xfrm>
            <a:off x="8761615" y="964276"/>
            <a:ext cx="1479667" cy="51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대여기간이 </a:t>
            </a:r>
            <a:r>
              <a:rPr lang="ko-KR" altLang="en-US" sz="1200" dirty="0" err="1" smtClean="0"/>
              <a:t>지났으몀</a:t>
            </a:r>
            <a:r>
              <a:rPr lang="ko-KR" altLang="en-US" sz="1200" dirty="0" smtClean="0"/>
              <a:t> 연체료 계산</a:t>
            </a:r>
            <a:endParaRPr lang="ko-KR" altLang="en-US" sz="1200" dirty="0"/>
          </a:p>
        </p:txBody>
      </p:sp>
      <p:cxnSp>
        <p:nvCxnSpPr>
          <p:cNvPr id="97" name="직선 화살표 연결선 96"/>
          <p:cNvCxnSpPr>
            <a:stCxn id="79" idx="1"/>
          </p:cNvCxnSpPr>
          <p:nvPr/>
        </p:nvCxnSpPr>
        <p:spPr>
          <a:xfrm flipH="1">
            <a:off x="5112326" y="2997350"/>
            <a:ext cx="1893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6341501" y="1068399"/>
            <a:ext cx="1289583" cy="48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연체 확인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101" idx="6"/>
          </p:cNvCxnSpPr>
          <p:nvPr/>
        </p:nvCxnSpPr>
        <p:spPr>
          <a:xfrm flipV="1">
            <a:off x="7631084" y="1236518"/>
            <a:ext cx="1047399" cy="7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5482797" y="1034933"/>
            <a:ext cx="871727" cy="241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9966677" y="280045"/>
            <a:ext cx="1068185" cy="786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연체료 납부 후 대여가능</a:t>
            </a:r>
            <a:endParaRPr lang="ko-KR" altLang="en-US" sz="1000" dirty="0"/>
          </a:p>
        </p:txBody>
      </p:sp>
      <p:cxnSp>
        <p:nvCxnSpPr>
          <p:cNvPr id="109" name="직선 화살표 연결선 108"/>
          <p:cNvCxnSpPr>
            <a:stCxn id="94" idx="7"/>
          </p:cNvCxnSpPr>
          <p:nvPr/>
        </p:nvCxnSpPr>
        <p:spPr>
          <a:xfrm flipV="1">
            <a:off x="10024590" y="992331"/>
            <a:ext cx="312288" cy="47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3443822" y="5512231"/>
            <a:ext cx="1940468" cy="61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연체중인 회원과 연체중인 비디오 확인</a:t>
            </a:r>
            <a:endParaRPr lang="ko-KR" altLang="en-US" sz="1400" dirty="0"/>
          </a:p>
        </p:txBody>
      </p:sp>
      <p:cxnSp>
        <p:nvCxnSpPr>
          <p:cNvPr id="116" name="직선 연결선 115"/>
          <p:cNvCxnSpPr>
            <a:stCxn id="50" idx="6"/>
            <a:endCxn id="112" idx="2"/>
          </p:cNvCxnSpPr>
          <p:nvPr/>
        </p:nvCxnSpPr>
        <p:spPr>
          <a:xfrm flipH="1">
            <a:off x="3443822" y="4588624"/>
            <a:ext cx="8669618" cy="123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3" idx="6"/>
            <a:endCxn id="86" idx="2"/>
          </p:cNvCxnSpPr>
          <p:nvPr/>
        </p:nvCxnSpPr>
        <p:spPr>
          <a:xfrm>
            <a:off x="2019994" y="635923"/>
            <a:ext cx="2495892" cy="332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9343505" y="5400514"/>
            <a:ext cx="1296785" cy="924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대여목록에서 삭제</a:t>
            </a:r>
            <a:endParaRPr lang="ko-KR" altLang="en-US" sz="1400" dirty="0"/>
          </a:p>
        </p:txBody>
      </p:sp>
      <p:cxnSp>
        <p:nvCxnSpPr>
          <p:cNvPr id="121" name="직선 화살표 연결선 120"/>
          <p:cNvCxnSpPr>
            <a:stCxn id="85" idx="0"/>
            <a:endCxn id="84" idx="2"/>
          </p:cNvCxnSpPr>
          <p:nvPr/>
        </p:nvCxnSpPr>
        <p:spPr>
          <a:xfrm flipV="1">
            <a:off x="7312081" y="4595151"/>
            <a:ext cx="368878" cy="86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2" idx="6"/>
          </p:cNvCxnSpPr>
          <p:nvPr/>
        </p:nvCxnSpPr>
        <p:spPr>
          <a:xfrm flipV="1">
            <a:off x="5384290" y="5778238"/>
            <a:ext cx="1137317" cy="4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29846" y="5888714"/>
            <a:ext cx="1213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9696234" y="3410297"/>
            <a:ext cx="1296785" cy="53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cxnSp>
        <p:nvCxnSpPr>
          <p:cNvPr id="132" name="직선 화살표 연결선 131"/>
          <p:cNvCxnSpPr/>
          <p:nvPr/>
        </p:nvCxnSpPr>
        <p:spPr>
          <a:xfrm flipH="1">
            <a:off x="5334414" y="3719946"/>
            <a:ext cx="4362381" cy="106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>
            <a:off x="10679496" y="909482"/>
            <a:ext cx="201295" cy="3460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9654389" y="4391179"/>
            <a:ext cx="1380473" cy="932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연체료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대여료는 카드로 납부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53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비디오숍</a:t>
            </a:r>
            <a:r>
              <a:rPr lang="ko-KR" altLang="en-US" dirty="0" smtClean="0"/>
              <a:t> 관리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543050"/>
            <a:ext cx="10118557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910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인터넷 쇼핑몰 재고관리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1534666"/>
            <a:ext cx="9947108" cy="48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118</Words>
  <Application>Microsoft Office PowerPoint</Application>
  <PresentationFormat>사용자 지정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유즈케이스 다이어그램 작성 실습 문제</vt:lpstr>
      <vt:lpstr>PowerPoint 프레젠테이션</vt:lpstr>
      <vt:lpstr>1. 비디오숍 관리 시스템</vt:lpstr>
      <vt:lpstr>2. 인터넷 쇼핑몰 재고관리 시스템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실습실</dc:creator>
  <cp:lastModifiedBy>student</cp:lastModifiedBy>
  <cp:revision>25</cp:revision>
  <dcterms:created xsi:type="dcterms:W3CDTF">2017-12-21T03:40:47Z</dcterms:created>
  <dcterms:modified xsi:type="dcterms:W3CDTF">2018-01-29T02:53:47Z</dcterms:modified>
</cp:coreProperties>
</file>