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57" r:id="rId4"/>
    <p:sldId id="259" r:id="rId5"/>
    <p:sldId id="263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55" d="100"/>
          <a:sy n="55" d="100"/>
        </p:scale>
        <p:origin x="3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2F88C-95C2-44BE-995A-E493E1E242F4}" type="datetimeFigureOut">
              <a:rPr lang="ko-KR" altLang="en-US" smtClean="0"/>
              <a:t>2017-09-11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2AC611A8-5DCB-4248-803A-599923170707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0960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2F88C-95C2-44BE-995A-E493E1E242F4}" type="datetimeFigureOut">
              <a:rPr lang="ko-KR" altLang="en-US" smtClean="0"/>
              <a:t>2017-09-11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611A8-5DCB-4248-803A-599923170707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9250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2F88C-95C2-44BE-995A-E493E1E242F4}" type="datetimeFigureOut">
              <a:rPr lang="ko-KR" altLang="en-US" smtClean="0"/>
              <a:t>2017-09-11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611A8-5DCB-4248-803A-599923170707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4346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2F88C-95C2-44BE-995A-E493E1E242F4}" type="datetimeFigureOut">
              <a:rPr lang="ko-KR" altLang="en-US" smtClean="0"/>
              <a:t>2017-09-11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611A8-5DCB-4248-803A-599923170707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2104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2F88C-95C2-44BE-995A-E493E1E242F4}" type="datetimeFigureOut">
              <a:rPr lang="ko-KR" altLang="en-US" smtClean="0"/>
              <a:t>2017-09-11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611A8-5DCB-4248-803A-599923170707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117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2F88C-95C2-44BE-995A-E493E1E242F4}" type="datetimeFigureOut">
              <a:rPr lang="ko-KR" altLang="en-US" smtClean="0"/>
              <a:t>2017-09-11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611A8-5DCB-4248-803A-599923170707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1905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2F88C-95C2-44BE-995A-E493E1E242F4}" type="datetimeFigureOut">
              <a:rPr lang="ko-KR" altLang="en-US" smtClean="0"/>
              <a:t>2017-09-11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611A8-5DCB-4248-803A-599923170707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9072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2F88C-95C2-44BE-995A-E493E1E242F4}" type="datetimeFigureOut">
              <a:rPr lang="ko-KR" altLang="en-US" smtClean="0"/>
              <a:t>2017-09-11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611A8-5DCB-4248-803A-599923170707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6647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2F88C-95C2-44BE-995A-E493E1E242F4}" type="datetimeFigureOut">
              <a:rPr lang="ko-KR" altLang="en-US" smtClean="0"/>
              <a:t>2017-09-11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611A8-5DCB-4248-803A-5999231707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336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2F88C-95C2-44BE-995A-E493E1E242F4}" type="datetimeFigureOut">
              <a:rPr lang="ko-KR" altLang="en-US" smtClean="0"/>
              <a:t>2017-09-11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611A8-5DCB-4248-803A-599923170707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46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502F88C-95C2-44BE-995A-E493E1E242F4}" type="datetimeFigureOut">
              <a:rPr lang="ko-KR" altLang="en-US" smtClean="0"/>
              <a:t>2017-09-11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611A8-5DCB-4248-803A-599923170707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4723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2F88C-95C2-44BE-995A-E493E1E242F4}" type="datetimeFigureOut">
              <a:rPr lang="ko-KR" altLang="en-US" smtClean="0"/>
              <a:t>2017-09-11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AC611A8-5DCB-4248-803A-599923170707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2691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FBF0EF-EBBB-4DCC-BB08-E9D9BDD428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7236" y="1122362"/>
            <a:ext cx="5070764" cy="2382837"/>
          </a:xfrm>
        </p:spPr>
        <p:txBody>
          <a:bodyPr/>
          <a:lstStyle/>
          <a:p>
            <a:r>
              <a:rPr lang="en-US" altLang="ko-KR" dirty="0"/>
              <a:t>8</a:t>
            </a:r>
            <a:r>
              <a:rPr lang="ko-KR" altLang="en-US" dirty="0"/>
              <a:t>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FD31C18-8C49-4563-BA1D-D23D55F502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27418" y="4294909"/>
            <a:ext cx="6040582" cy="942110"/>
          </a:xfrm>
        </p:spPr>
        <p:txBody>
          <a:bodyPr>
            <a:normAutofit/>
          </a:bodyPr>
          <a:lstStyle/>
          <a:p>
            <a:r>
              <a:rPr lang="ko-KR" altLang="en-US" sz="2800" dirty="0" err="1"/>
              <a:t>박서전</a:t>
            </a:r>
            <a:r>
              <a:rPr lang="ko-KR" altLang="en-US" sz="2800" dirty="0"/>
              <a:t> </a:t>
            </a:r>
            <a:r>
              <a:rPr lang="ko-KR" altLang="en-US" sz="2800" dirty="0" err="1"/>
              <a:t>한신영</a:t>
            </a:r>
            <a:r>
              <a:rPr lang="ko-KR" altLang="en-US" sz="2800" dirty="0"/>
              <a:t> 최효린</a:t>
            </a:r>
          </a:p>
        </p:txBody>
      </p:sp>
    </p:spTree>
    <p:extLst>
      <p:ext uri="{BB962C8B-B14F-4D97-AF65-F5344CB8AC3E}">
        <p14:creationId xmlns:p14="http://schemas.microsoft.com/office/powerpoint/2010/main" val="2246454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E10F9F-11CA-43F3-A156-0426DDF3A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6327" y="2360902"/>
            <a:ext cx="7329632" cy="1158153"/>
          </a:xfrm>
        </p:spPr>
        <p:txBody>
          <a:bodyPr>
            <a:normAutofit/>
          </a:bodyPr>
          <a:lstStyle/>
          <a:p>
            <a:r>
              <a:rPr lang="en-US" altLang="ko-KR" sz="6600" dirty="0"/>
              <a:t>XML </a:t>
            </a:r>
            <a:r>
              <a:rPr lang="ko-KR" altLang="en-US" sz="6600" dirty="0"/>
              <a:t>활용 예제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E16B73-C208-441D-B792-8392A9EED7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 flipH="1">
            <a:off x="1191491" y="3006437"/>
            <a:ext cx="262748" cy="512618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7036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3507C2-C410-4332-9858-351A744D4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숙명여자대학교 중앙도서관</a:t>
            </a:r>
            <a:r>
              <a:rPr lang="en-US" altLang="ko-KR" dirty="0"/>
              <a:t>-</a:t>
            </a:r>
            <a:r>
              <a:rPr lang="ko-KR" altLang="en-US" dirty="0"/>
              <a:t>최효린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6B46A3F-2D76-474A-AECD-19A5DB4EA6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44" y="2047298"/>
            <a:ext cx="5237974" cy="4351338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1F3A468-A9D0-4555-98CB-ECB8CCC0D2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08202"/>
            <a:ext cx="6065227" cy="322810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2C910FE-B617-4CB5-9B63-5FD9F804E4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8679" y="5570656"/>
            <a:ext cx="9366524" cy="82798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24A3F42-961A-457E-BE00-EE74D02FFF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9919" y="4870699"/>
            <a:ext cx="8335284" cy="50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634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3CD055-9F4E-4658-A532-32E766258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기상청 날씨 예보</a:t>
            </a:r>
            <a:r>
              <a:rPr lang="en-US" altLang="ko-KR" dirty="0"/>
              <a:t>-</a:t>
            </a:r>
            <a:r>
              <a:rPr lang="ko-KR" altLang="en-US" dirty="0" err="1"/>
              <a:t>한신영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D29CED42-FDFA-46B2-BFC8-C38FD60CFA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48601" y="2068244"/>
            <a:ext cx="3940081" cy="344963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1B3A9D2-30B5-42B1-90EF-6BAD4F6A49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087" y="2068244"/>
            <a:ext cx="6531428" cy="329311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0B999D3-8163-4439-A05F-430417BB7E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1675" y="3962400"/>
            <a:ext cx="7453179" cy="62351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0EDDFDF-734D-4FA5-9F1D-5AD6BFCBC5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7487" y="4730553"/>
            <a:ext cx="6587226" cy="364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018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311651-C0E8-4559-9220-B52C7122A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EDI- </a:t>
            </a:r>
            <a:r>
              <a:rPr lang="ko-KR" altLang="en-US" dirty="0" err="1"/>
              <a:t>박서전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DEF3D0FC-AAEC-4056-A6D8-5ED3CFBB3C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1764" y="2223943"/>
            <a:ext cx="6220418" cy="3498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94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05D928-EB2A-4059-9DEF-E8A937A5A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9017" y="1756130"/>
            <a:ext cx="7908375" cy="1319579"/>
          </a:xfrm>
        </p:spPr>
        <p:txBody>
          <a:bodyPr>
            <a:normAutofit/>
          </a:bodyPr>
          <a:lstStyle/>
          <a:p>
            <a:r>
              <a:rPr lang="ko-KR" altLang="en-US" sz="4000" b="1" dirty="0"/>
              <a:t>인터넷 신문사 서비스 개발 계획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E4E12A-7FB8-41F6-A891-33DC6A21F2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3110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E5938D-0C28-4DC6-9862-DF39F6E59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주제</a:t>
            </a:r>
            <a:r>
              <a:rPr lang="en-US" altLang="ko-KR" dirty="0"/>
              <a:t>:</a:t>
            </a:r>
            <a:r>
              <a:rPr lang="ko-KR" altLang="en-US" dirty="0"/>
              <a:t>도서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D184889-23DE-41C0-9FA1-A9A0273EBE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16200000">
            <a:off x="3597849" y="154460"/>
            <a:ext cx="4696869" cy="8349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781790"/>
      </p:ext>
    </p:extLst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갤러리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갤러리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갤러리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52</TotalTime>
  <Words>27</Words>
  <Application>Microsoft Office PowerPoint</Application>
  <PresentationFormat>와이드스크린</PresentationFormat>
  <Paragraphs>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Gill Sans MT</vt:lpstr>
      <vt:lpstr>갤러리</vt:lpstr>
      <vt:lpstr>8조</vt:lpstr>
      <vt:lpstr>XML 활용 예제</vt:lpstr>
      <vt:lpstr>숙명여자대학교 중앙도서관-최효린</vt:lpstr>
      <vt:lpstr>기상청 날씨 예보-한신영</vt:lpstr>
      <vt:lpstr>EDI- 박서전</vt:lpstr>
      <vt:lpstr>인터넷 신문사 서비스 개발 계획</vt:lpstr>
      <vt:lpstr>주제:도서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최효린</dc:creator>
  <cp:lastModifiedBy>최효린</cp:lastModifiedBy>
  <cp:revision>7</cp:revision>
  <dcterms:created xsi:type="dcterms:W3CDTF">2017-09-11T01:30:11Z</dcterms:created>
  <dcterms:modified xsi:type="dcterms:W3CDTF">2017-09-11T02:22:47Z</dcterms:modified>
</cp:coreProperties>
</file>