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7" r:id="rId4"/>
    <p:sldId id="263" r:id="rId5"/>
    <p:sldId id="258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6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1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24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8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4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5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4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0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E3FB42-3A10-4223-8489-6BE57B8A24A2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5CD6B5D-698A-41B4-9773-B3AA2F95C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7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0270-2AB9-461C-BE0E-CC5BA9CCC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/>
              <a:t>2</a:t>
            </a:r>
            <a:r>
              <a:rPr lang="ko-KR" altLang="en-US" sz="8000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D8E9D-3CE5-4322-AA26-793D9B091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정희수 </a:t>
            </a:r>
            <a:r>
              <a:rPr lang="ko-KR" altLang="en-US" sz="2400" dirty="0" err="1"/>
              <a:t>장나경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최효린</a:t>
            </a:r>
            <a:r>
              <a:rPr lang="ko-KR" altLang="en-US" sz="2400" dirty="0"/>
              <a:t> 이정은</a:t>
            </a:r>
          </a:p>
        </p:txBody>
      </p:sp>
    </p:spTree>
    <p:extLst>
      <p:ext uri="{BB962C8B-B14F-4D97-AF65-F5344CB8AC3E}">
        <p14:creationId xmlns:p14="http://schemas.microsoft.com/office/powerpoint/2010/main" val="86491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FA2-61AF-47DE-BF96-E96B295F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요약 적용 사례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53BD0C0-ECA1-4595-9CF9-F66F845E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47" y="2429324"/>
            <a:ext cx="7075983" cy="3859627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A3AFC30-A762-49C3-ADED-B17E4B1643B1}"/>
              </a:ext>
            </a:extLst>
          </p:cNvPr>
          <p:cNvCxnSpPr>
            <a:cxnSpLocks/>
          </p:cNvCxnSpPr>
          <p:nvPr/>
        </p:nvCxnSpPr>
        <p:spPr>
          <a:xfrm flipV="1">
            <a:off x="6691745" y="3701143"/>
            <a:ext cx="1025237" cy="358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729D8B-B5B1-4561-A2EB-90746C14E006}"/>
              </a:ext>
            </a:extLst>
          </p:cNvPr>
          <p:cNvCxnSpPr>
            <a:cxnSpLocks/>
          </p:cNvCxnSpPr>
          <p:nvPr/>
        </p:nvCxnSpPr>
        <p:spPr>
          <a:xfrm>
            <a:off x="810000" y="3200400"/>
            <a:ext cx="6906982" cy="199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11C6633-7C8D-4A32-AF86-831C7804EDC8}"/>
              </a:ext>
            </a:extLst>
          </p:cNvPr>
          <p:cNvCxnSpPr>
            <a:cxnSpLocks/>
          </p:cNvCxnSpPr>
          <p:nvPr/>
        </p:nvCxnSpPr>
        <p:spPr>
          <a:xfrm flipV="1">
            <a:off x="3814938" y="3248402"/>
            <a:ext cx="3902044" cy="1396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B66E15E-46D8-42B2-8CB9-93BE43821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83" y="2673212"/>
            <a:ext cx="4391132" cy="32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B41C5-DA2E-4171-902A-BF819167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문서통일과정에서 의논한점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7DD4B-091D-4002-B4BD-EE4765F0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다양한 문서 구조를 이용하기위해 </a:t>
            </a:r>
            <a:r>
              <a:rPr lang="en-US" altLang="ko-KR" sz="2400" dirty="0"/>
              <a:t>entity </a:t>
            </a:r>
            <a:r>
              <a:rPr lang="ko-KR" altLang="en-US" sz="2400" dirty="0"/>
              <a:t>적용하는 법에 대해 논의하여 신문회사를 통합하는 데에 </a:t>
            </a:r>
            <a:r>
              <a:rPr lang="en-US" altLang="ko-KR" sz="2400" dirty="0"/>
              <a:t>entity</a:t>
            </a:r>
            <a:r>
              <a:rPr lang="ko-KR" altLang="en-US" sz="2400" dirty="0"/>
              <a:t>를 추가하였습니다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부수적인 요소들에 차이점이 있어 기사로써 꼭 필요한 요소들만 </a:t>
            </a:r>
            <a:r>
              <a:rPr lang="ko-KR" altLang="en-US" sz="2400" dirty="0" err="1"/>
              <a:t>넣기로하였습니다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     제목 </a:t>
            </a:r>
            <a:r>
              <a:rPr lang="en-US" altLang="ko-KR" sz="2400" dirty="0"/>
              <a:t>,</a:t>
            </a:r>
            <a:r>
              <a:rPr lang="ko-KR" altLang="en-US" sz="2400" dirty="0"/>
              <a:t>그림</a:t>
            </a:r>
            <a:r>
              <a:rPr lang="en-US" altLang="ko-KR" sz="2400" dirty="0"/>
              <a:t>, </a:t>
            </a:r>
            <a:r>
              <a:rPr lang="ko-KR" altLang="en-US" sz="2400" dirty="0"/>
              <a:t>날짜</a:t>
            </a:r>
            <a:r>
              <a:rPr lang="en-US" altLang="ko-KR" sz="2400" dirty="0"/>
              <a:t>,</a:t>
            </a:r>
            <a:r>
              <a:rPr lang="ko-KR" altLang="en-US" sz="2400" dirty="0"/>
              <a:t> 기자이름</a:t>
            </a:r>
            <a:r>
              <a:rPr lang="en-US" altLang="ko-KR" sz="2400" dirty="0"/>
              <a:t>,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30B252D-72AA-4177-9E35-835F9E041314}"/>
              </a:ext>
            </a:extLst>
          </p:cNvPr>
          <p:cNvSpPr/>
          <p:nvPr/>
        </p:nvSpPr>
        <p:spPr>
          <a:xfrm>
            <a:off x="1011382" y="4488871"/>
            <a:ext cx="304800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082C3-24CC-4A0B-8CB2-B3148D7E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구조 트리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DDA544-9130-4F87-81ED-D8A7350A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2167080"/>
            <a:ext cx="7938654" cy="44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411D-8867-48FB-B581-63C062C2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뉴스 요약 </a:t>
            </a:r>
            <a:r>
              <a:rPr lang="en-US" altLang="ko-KR" dirty="0"/>
              <a:t>DTD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8D7758D-02B1-4BF8-9FCB-F0C0312490F2}"/>
              </a:ext>
            </a:extLst>
          </p:cNvPr>
          <p:cNvSpPr/>
          <p:nvPr/>
        </p:nvSpPr>
        <p:spPr>
          <a:xfrm>
            <a:off x="6206836" y="3616036"/>
            <a:ext cx="1039091" cy="141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09DA4-1964-4D3B-993F-D2919FC8A98D}"/>
              </a:ext>
            </a:extLst>
          </p:cNvPr>
          <p:cNvSpPr/>
          <p:nvPr/>
        </p:nvSpPr>
        <p:spPr>
          <a:xfrm>
            <a:off x="7523019" y="3297381"/>
            <a:ext cx="4073236" cy="19673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Entity, PCDATA, CDATA </a:t>
            </a:r>
            <a:r>
              <a:rPr lang="ko-KR" altLang="en-US" dirty="0">
                <a:solidFill>
                  <a:schemeClr val="bg1"/>
                </a:solidFill>
              </a:rPr>
              <a:t>등의 속성을 이용하였습니다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E2CE254-2E4C-44DB-8B7C-B86121135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151" y="2402908"/>
            <a:ext cx="4581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09693-EE07-446A-9B40-CED04CF5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뉴스요약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6040BDB-8B33-4D63-9AED-F36EC84F8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3" y="2349299"/>
            <a:ext cx="4114277" cy="32084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EF09B4-A2DD-4676-BC6C-FCC64394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56" y="2403940"/>
            <a:ext cx="3956772" cy="309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8CCD45-C150-4051-BF67-2CE7FE2B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855" y="2333336"/>
            <a:ext cx="3573454" cy="32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D923-9AC5-4915-8AC7-90FDD4B3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요약목록</a:t>
            </a:r>
            <a:r>
              <a:rPr lang="en-US" altLang="ko-KR" dirty="0"/>
              <a:t>-</a:t>
            </a:r>
            <a:r>
              <a:rPr lang="ko-KR" altLang="en-US" dirty="0" err="1"/>
              <a:t>장나경</a:t>
            </a:r>
            <a:r>
              <a:rPr lang="en-US" altLang="ko-KR" dirty="0"/>
              <a:t>,</a:t>
            </a:r>
            <a:r>
              <a:rPr lang="ko-KR" altLang="en-US" dirty="0"/>
              <a:t>이정은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52652F-8AD8-4C7F-81CA-BD81B2163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8" y="2926990"/>
            <a:ext cx="4369714" cy="23942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61180-53EB-4EA2-9DAF-FB60424A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257" y="3077591"/>
            <a:ext cx="4195762" cy="20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C796-0406-4BFE-A283-BD7269D1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요약목록</a:t>
            </a:r>
            <a:r>
              <a:rPr lang="en-US" altLang="ko-KR" dirty="0"/>
              <a:t>-</a:t>
            </a:r>
            <a:r>
              <a:rPr lang="ko-KR" altLang="en-US" dirty="0" err="1"/>
              <a:t>최효린</a:t>
            </a:r>
            <a:r>
              <a:rPr lang="en-US" altLang="ko-KR" dirty="0"/>
              <a:t>,</a:t>
            </a:r>
            <a:r>
              <a:rPr lang="ko-KR" altLang="en-US" dirty="0"/>
              <a:t>정희수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1310FF-5A85-4CAD-BEF8-49BD8D6D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474" y="2454497"/>
            <a:ext cx="3212870" cy="32006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41941F-89E7-4829-A6C1-DADF8AAE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55" y="2225825"/>
            <a:ext cx="5698981" cy="34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0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1">
            <a:extLst>
              <a:ext uri="{FF2B5EF4-FFF2-40B4-BE49-F238E27FC236}">
                <a16:creationId xmlns:a16="http://schemas.microsoft.com/office/drawing/2014/main" id="{D7F91204-8A9B-43D9-82A0-561DBBD93EED}"/>
              </a:ext>
            </a:extLst>
          </p:cNvPr>
          <p:cNvSpPr/>
          <p:nvPr/>
        </p:nvSpPr>
        <p:spPr>
          <a:xfrm>
            <a:off x="3075709" y="2105891"/>
            <a:ext cx="6151418" cy="2064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60848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51</TotalTime>
  <Words>79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Century Gothic</vt:lpstr>
      <vt:lpstr>Wingdings 2</vt:lpstr>
      <vt:lpstr>명언</vt:lpstr>
      <vt:lpstr>2조</vt:lpstr>
      <vt:lpstr>뉴스 요약 적용 사례</vt:lpstr>
      <vt:lpstr>문서통일과정에서 의논한점</vt:lpstr>
      <vt:lpstr>전체 구조 트리</vt:lpstr>
      <vt:lpstr>전체 뉴스 요약 DTD</vt:lpstr>
      <vt:lpstr>전체 뉴스요약 XML</vt:lpstr>
      <vt:lpstr>요약목록-장나경,이정은</vt:lpstr>
      <vt:lpstr>요약목록-최효린,정희수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</dc:title>
  <dc:creator>최효린</dc:creator>
  <cp:lastModifiedBy>최효린</cp:lastModifiedBy>
  <cp:revision>23</cp:revision>
  <dcterms:created xsi:type="dcterms:W3CDTF">2017-10-11T01:24:06Z</dcterms:created>
  <dcterms:modified xsi:type="dcterms:W3CDTF">2017-10-11T02:15:49Z</dcterms:modified>
</cp:coreProperties>
</file>