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2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63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4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53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1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538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0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6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9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8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9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5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0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9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AC7E67-3394-4DBD-990B-F186F0A017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E13E58-105A-4F19-B793-024945EF6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B0C61-8CED-4EFC-ACAC-AEADD4877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4CFB95-DC55-46BC-8201-FCA002F04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최효린 정희수 이정은 </a:t>
            </a:r>
            <a:r>
              <a:rPr lang="ko-KR" altLang="en-US" dirty="0" err="1"/>
              <a:t>장나경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26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3BC39-662B-485A-9DA5-C3D4291E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 요약 </a:t>
            </a:r>
            <a:r>
              <a:rPr lang="en-US" altLang="ko-KR" dirty="0"/>
              <a:t>XML</a:t>
            </a:r>
            <a:r>
              <a:rPr lang="ko-KR" altLang="en-US" dirty="0"/>
              <a:t>문서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6DD282F-7939-47CE-8512-E36BFBA7C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564" y="1690688"/>
            <a:ext cx="7554572" cy="47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C73AA-81FF-4C8A-8C2A-E8EC4B1B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간단히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D4F74-1C1E-461A-9287-3FDF3000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목적</a:t>
            </a:r>
            <a:r>
              <a:rPr lang="en-US" altLang="ko-KR" sz="2400" dirty="0"/>
              <a:t>:</a:t>
            </a:r>
            <a:r>
              <a:rPr lang="ko-KR" altLang="en-US" sz="2400" dirty="0"/>
              <a:t> 저희 뉴스의 주요 내용을 알 수 있게 하기 위하여 제목을 출력하는 </a:t>
            </a:r>
            <a:r>
              <a:rPr lang="en-US" altLang="ko-KR" sz="2400" dirty="0" err="1"/>
              <a:t>xsl</a:t>
            </a:r>
            <a:r>
              <a:rPr lang="en-US" altLang="ko-KR" sz="2400" dirty="0"/>
              <a:t> </a:t>
            </a:r>
            <a:r>
              <a:rPr lang="ko-KR" altLang="en-US" sz="2400" dirty="0"/>
              <a:t>문서를 작성하였습니다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출력결과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0E9076-065B-4153-B01C-F79379CA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48" y="4039053"/>
            <a:ext cx="4276725" cy="2771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40BD4B-4B52-488D-BF82-B52FEC5A5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601" y="3664548"/>
            <a:ext cx="6006056" cy="293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55E07-8DC1-43BA-B898-4292CCC6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자세히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21BF4-8A4B-431A-AA0F-14C8C6A5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그림</a:t>
            </a:r>
            <a:r>
              <a:rPr lang="en-US" altLang="ko-KR" sz="2400" dirty="0"/>
              <a:t>, </a:t>
            </a:r>
            <a:r>
              <a:rPr lang="ko-KR" altLang="en-US" sz="2400" dirty="0"/>
              <a:t>제목</a:t>
            </a:r>
            <a:r>
              <a:rPr lang="en-US" altLang="ko-KR" sz="2400" dirty="0"/>
              <a:t>, </a:t>
            </a:r>
            <a:r>
              <a:rPr lang="ko-KR" altLang="en-US" sz="2400" dirty="0"/>
              <a:t>기사 등이 출력 될 수 있도록 하여 다음과 같은 뉴스 형식을 갖추고자 하였습니다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1EF038-619A-489D-8B13-2C0A6EE9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58" y="3443437"/>
            <a:ext cx="4469388" cy="3304527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B64260A4-459B-4957-BE93-BBE8E570335F}"/>
              </a:ext>
            </a:extLst>
          </p:cNvPr>
          <p:cNvCxnSpPr/>
          <p:nvPr/>
        </p:nvCxnSpPr>
        <p:spPr>
          <a:xfrm>
            <a:off x="5971309" y="3768436"/>
            <a:ext cx="8035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7A423C7-9637-4971-991C-0019DEE4DD31}"/>
              </a:ext>
            </a:extLst>
          </p:cNvPr>
          <p:cNvCxnSpPr/>
          <p:nvPr/>
        </p:nvCxnSpPr>
        <p:spPr>
          <a:xfrm>
            <a:off x="3514798" y="3575638"/>
            <a:ext cx="4516582" cy="8682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27146A-B70A-46AA-A1CF-2791057A22DE}"/>
              </a:ext>
            </a:extLst>
          </p:cNvPr>
          <p:cNvCxnSpPr/>
          <p:nvPr/>
        </p:nvCxnSpPr>
        <p:spPr>
          <a:xfrm>
            <a:off x="2355273" y="3768436"/>
            <a:ext cx="5403272" cy="157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701BBCFB-7F5C-4AB8-9ECC-4DEBB037C8AA}"/>
              </a:ext>
            </a:extLst>
          </p:cNvPr>
          <p:cNvSpPr/>
          <p:nvPr/>
        </p:nvSpPr>
        <p:spPr>
          <a:xfrm>
            <a:off x="6871854" y="3539855"/>
            <a:ext cx="1427018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108AEA-54FB-4F72-8E58-ADE1577CA72F}"/>
              </a:ext>
            </a:extLst>
          </p:cNvPr>
          <p:cNvSpPr/>
          <p:nvPr/>
        </p:nvSpPr>
        <p:spPr>
          <a:xfrm>
            <a:off x="8156070" y="4311650"/>
            <a:ext cx="1760297" cy="551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517C6-8A38-4EA6-BD0E-70E3B652A244}"/>
              </a:ext>
            </a:extLst>
          </p:cNvPr>
          <p:cNvSpPr/>
          <p:nvPr/>
        </p:nvSpPr>
        <p:spPr>
          <a:xfrm>
            <a:off x="7869382" y="5177663"/>
            <a:ext cx="1898073" cy="60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기자</a:t>
            </a:r>
          </a:p>
        </p:txBody>
      </p:sp>
    </p:spTree>
    <p:extLst>
      <p:ext uri="{BB962C8B-B14F-4D97-AF65-F5344CB8AC3E}">
        <p14:creationId xmlns:p14="http://schemas.microsoft.com/office/powerpoint/2010/main" val="7913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ED935-EE7F-4FF0-B8F0-DA95E2EE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자세히 보기 출력결과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AD864FF-CBF9-4BFA-9DBC-936E1BBA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205" y="2443841"/>
            <a:ext cx="3715452" cy="40630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436F21-97D3-415A-96E1-793302C4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373" y="2277837"/>
            <a:ext cx="3585566" cy="458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0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8C2D-78A2-438D-AAE7-E6D1CE46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64" y="3172691"/>
            <a:ext cx="6433850" cy="914400"/>
          </a:xfrm>
        </p:spPr>
        <p:txBody>
          <a:bodyPr/>
          <a:lstStyle/>
          <a:p>
            <a:r>
              <a:rPr lang="en-US" altLang="ko-KR"/>
              <a:t>        </a:t>
            </a:r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979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</TotalTime>
  <Words>58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Century Gothic</vt:lpstr>
      <vt:lpstr>Wingdings 3</vt:lpstr>
      <vt:lpstr>이온(회의실)</vt:lpstr>
      <vt:lpstr>2조</vt:lpstr>
      <vt:lpstr>뉴스 요약 XML문서</vt:lpstr>
      <vt:lpstr>간단히 보기</vt:lpstr>
      <vt:lpstr>자세히 보기</vt:lpstr>
      <vt:lpstr>자세히 보기 출력결과</vt:lpstr>
      <vt:lpstr>       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최효린</dc:creator>
  <cp:lastModifiedBy>최효린</cp:lastModifiedBy>
  <cp:revision>15</cp:revision>
  <dcterms:created xsi:type="dcterms:W3CDTF">2017-11-06T01:19:03Z</dcterms:created>
  <dcterms:modified xsi:type="dcterms:W3CDTF">2017-11-06T02:30:14Z</dcterms:modified>
</cp:coreProperties>
</file>