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0" r:id="rId3"/>
    <p:sldId id="324" r:id="rId4"/>
    <p:sldId id="286" r:id="rId5"/>
    <p:sldId id="34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247"/>
    <a:srgbClr val="404040"/>
    <a:srgbClr val="61F6FC"/>
    <a:srgbClr val="EECD04"/>
    <a:srgbClr val="5A48FC"/>
    <a:srgbClr val="256CC9"/>
    <a:srgbClr val="E6C500"/>
    <a:srgbClr val="FFEE85"/>
    <a:srgbClr val="FBDA15"/>
    <a:srgbClr val="FFE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6433" autoAdjust="0"/>
  </p:normalViewPr>
  <p:slideViewPr>
    <p:cSldViewPr snapToGrid="0" showGuides="1">
      <p:cViewPr varScale="1">
        <p:scale>
          <a:sx n="55" d="100"/>
          <a:sy n="55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mon">
    <p:bg>
      <p:bgPr>
        <a:solidFill>
          <a:srgbClr val="FCE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9555" y="3629890"/>
            <a:ext cx="3776663" cy="776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</a:t>
            </a:r>
            <a:r>
              <a:rPr lang="ko-KR" altLang="en-US" sz="24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적용 보고서</a:t>
            </a:r>
          </a:p>
        </p:txBody>
      </p:sp>
      <p:sp>
        <p:nvSpPr>
          <p:cNvPr id="9" name="Rectangle 5"/>
          <p:cNvSpPr/>
          <p:nvPr/>
        </p:nvSpPr>
        <p:spPr>
          <a:xfrm>
            <a:off x="1880516" y="4882117"/>
            <a:ext cx="534486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1613509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최효린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40769" y="1723483"/>
            <a:ext cx="1224359" cy="167713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13" name="Rounded Rectangle 12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81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356" y="1571135"/>
            <a:ext cx="1266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8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756" y="3649219"/>
            <a:ext cx="1266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8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0581" y="1733921"/>
            <a:ext cx="124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</a:t>
            </a:r>
            <a:r>
              <a:rPr lang="ko-KR" altLang="en-US" sz="44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0581" y="3987773"/>
            <a:ext cx="3681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문서 화면</a:t>
            </a:r>
            <a:endParaRPr lang="en-US" altLang="ko-KR" sz="4400" dirty="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2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47042" y="238650"/>
            <a:ext cx="2990522" cy="6548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 </a:t>
            </a:r>
            <a:r>
              <a:rPr lang="ko-KR" altLang="en-US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</a:t>
            </a:r>
          </a:p>
        </p:txBody>
      </p:sp>
      <p:sp>
        <p:nvSpPr>
          <p:cNvPr id="6" name="Freeform 5"/>
          <p:cNvSpPr/>
          <p:nvPr/>
        </p:nvSpPr>
        <p:spPr>
          <a:xfrm>
            <a:off x="41789" y="720436"/>
            <a:ext cx="4214805" cy="4790703"/>
          </a:xfrm>
          <a:custGeom>
            <a:avLst/>
            <a:gdLst>
              <a:gd name="connsiteX0" fmla="*/ 612180 w 1224359"/>
              <a:gd name="connsiteY0" fmla="*/ 0 h 1334665"/>
              <a:gd name="connsiteX1" fmla="*/ 651214 w 1224359"/>
              <a:gd name="connsiteY1" fmla="*/ 1864 h 1334665"/>
              <a:gd name="connsiteX2" fmla="*/ 1038693 w 1224359"/>
              <a:gd name="connsiteY2" fmla="*/ 184629 h 1334665"/>
              <a:gd name="connsiteX3" fmla="*/ 1082209 w 1224359"/>
              <a:gd name="connsiteY3" fmla="*/ 1032965 h 1334665"/>
              <a:gd name="connsiteX4" fmla="*/ 1075808 w 1224359"/>
              <a:gd name="connsiteY4" fmla="*/ 1040046 h 1334665"/>
              <a:gd name="connsiteX5" fmla="*/ 880268 w 1224359"/>
              <a:gd name="connsiteY5" fmla="*/ 1334665 h 1334665"/>
              <a:gd name="connsiteX6" fmla="*/ 344091 w 1224359"/>
              <a:gd name="connsiteY6" fmla="*/ 1334665 h 1334665"/>
              <a:gd name="connsiteX7" fmla="*/ 148551 w 1224359"/>
              <a:gd name="connsiteY7" fmla="*/ 1040046 h 1334665"/>
              <a:gd name="connsiteX8" fmla="*/ 142151 w 1224359"/>
              <a:gd name="connsiteY8" fmla="*/ 1032965 h 1334665"/>
              <a:gd name="connsiteX9" fmla="*/ 185667 w 1224359"/>
              <a:gd name="connsiteY9" fmla="*/ 184629 h 1334665"/>
              <a:gd name="connsiteX10" fmla="*/ 573145 w 1224359"/>
              <a:gd name="connsiteY10" fmla="*/ 1864 h 13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359" h="1334665">
                <a:moveTo>
                  <a:pt x="612180" y="0"/>
                </a:moveTo>
                <a:lnTo>
                  <a:pt x="651214" y="1864"/>
                </a:lnTo>
                <a:cubicBezTo>
                  <a:pt x="792641" y="15402"/>
                  <a:pt x="930387" y="76324"/>
                  <a:pt x="1038693" y="184629"/>
                </a:cubicBezTo>
                <a:cubicBezTo>
                  <a:pt x="1270776" y="416713"/>
                  <a:pt x="1285281" y="783983"/>
                  <a:pt x="1082209" y="1032965"/>
                </a:cubicBezTo>
                <a:lnTo>
                  <a:pt x="1075808" y="1040046"/>
                </a:lnTo>
                <a:lnTo>
                  <a:pt x="880268" y="1334665"/>
                </a:lnTo>
                <a:lnTo>
                  <a:pt x="344091" y="1334665"/>
                </a:lnTo>
                <a:lnTo>
                  <a:pt x="148551" y="1040046"/>
                </a:lnTo>
                <a:lnTo>
                  <a:pt x="142151" y="1032965"/>
                </a:lnTo>
                <a:cubicBezTo>
                  <a:pt x="-60922" y="783983"/>
                  <a:pt x="-46417" y="416713"/>
                  <a:pt x="185667" y="184629"/>
                </a:cubicBezTo>
                <a:cubicBezTo>
                  <a:pt x="293972" y="76324"/>
                  <a:pt x="431718" y="15402"/>
                  <a:pt x="573145" y="1864"/>
                </a:cubicBezTo>
                <a:close/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245325" y="5596535"/>
            <a:ext cx="1807732" cy="1039091"/>
            <a:chOff x="3000375" y="5332872"/>
            <a:chExt cx="609600" cy="266700"/>
          </a:xfrm>
          <a:noFill/>
        </p:grpSpPr>
        <p:sp>
          <p:nvSpPr>
            <p:cNvPr id="8" name="Rounded Rectangle 7"/>
            <p:cNvSpPr/>
            <p:nvPr/>
          </p:nvSpPr>
          <p:spPr>
            <a:xfrm>
              <a:off x="3000375" y="5332872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00375" y="5427565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00375" y="5522258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5"/>
          <p:cNvSpPr/>
          <p:nvPr/>
        </p:nvSpPr>
        <p:spPr>
          <a:xfrm>
            <a:off x="561772" y="1237803"/>
            <a:ext cx="3174837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 err="1">
                <a:solidFill>
                  <a:srgbClr val="404040"/>
                </a:solidFill>
                <a:latin typeface="+mj-ea"/>
                <a:ea typeface="+mj-ea"/>
              </a:rPr>
              <a:t>Display:block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 ,border 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등을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이용하여 단락을 나누어 </a:t>
            </a:r>
            <a:r>
              <a:rPr lang="ko-KR" altLang="en-US" sz="1600" dirty="0" err="1">
                <a:solidFill>
                  <a:srgbClr val="404040"/>
                </a:solidFill>
                <a:latin typeface="+mj-ea"/>
                <a:ea typeface="+mj-ea"/>
              </a:rPr>
              <a:t>표시되게함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Background-color, color, 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등을 사용하여 글씨색상과 배경화면 색을 </a:t>
            </a:r>
            <a:r>
              <a:rPr lang="ko-KR" altLang="en-US" sz="1600" dirty="0" err="1">
                <a:solidFill>
                  <a:srgbClr val="404040"/>
                </a:solidFill>
                <a:latin typeface="+mj-ea"/>
                <a:ea typeface="+mj-ea"/>
              </a:rPr>
              <a:t>정해줌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Background-image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를 사용하여 눈송이 캐릭터를 넣음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그림이 반복적으로 나오는 것을 막기 위해 </a:t>
            </a:r>
            <a:r>
              <a:rPr lang="en-US" altLang="ko-KR" sz="1600" dirty="0" err="1">
                <a:solidFill>
                  <a:srgbClr val="404040"/>
                </a:solidFill>
                <a:latin typeface="+mj-ea"/>
                <a:ea typeface="+mj-ea"/>
              </a:rPr>
              <a:t>background-repeat:no-repeat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을 사용함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Letter-spacing 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을 이용하여 뉴스 기사를 보는데 효율 적일 수 있도록 글자 간격을 넓힘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Border-style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을 이용하여 테두리를 만들어 디자인을 함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그 밖에도 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vertical-align,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등등을 사용하여 </a:t>
            </a:r>
            <a:r>
              <a:rPr lang="en-US" altLang="ko-KR" sz="1600" dirty="0" err="1">
                <a:solidFill>
                  <a:srgbClr val="404040"/>
                </a:solidFill>
                <a:latin typeface="+mj-ea"/>
                <a:ea typeface="+mj-ea"/>
              </a:rPr>
              <a:t>css</a:t>
            </a:r>
            <a:r>
              <a:rPr lang="ko-KR" altLang="en-US" sz="1600" dirty="0">
                <a:solidFill>
                  <a:srgbClr val="404040"/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>
                <a:solidFill>
                  <a:srgbClr val="404040"/>
                </a:solidFill>
                <a:latin typeface="+mj-ea"/>
                <a:ea typeface="+mj-ea"/>
              </a:rPr>
              <a:t>만듬</a:t>
            </a:r>
            <a:r>
              <a:rPr lang="en-US" altLang="ko-KR" sz="16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EBAE0-1110-4192-98AB-2EED6C6E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09" y="2212032"/>
            <a:ext cx="5189394" cy="22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70226" y="1903739"/>
            <a:ext cx="591319" cy="80999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1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14" name="Rounded Rectangle 13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67384" y="1211847"/>
            <a:ext cx="1750291" cy="567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 뉴스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98502" y="4927787"/>
            <a:ext cx="591319" cy="844312"/>
            <a:chOff x="7122805" y="-910479"/>
            <a:chExt cx="1224359" cy="17481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48"/>
            <p:cNvSpPr/>
            <p:nvPr/>
          </p:nvSpPr>
          <p:spPr>
            <a:xfrm>
              <a:off x="7122805" y="-910479"/>
              <a:ext cx="1224359" cy="1334664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469376" y="494776"/>
              <a:ext cx="531209" cy="342941"/>
              <a:chOff x="8530918" y="3736321"/>
              <a:chExt cx="609600" cy="388144"/>
            </a:xfrm>
            <a:grpFill/>
          </p:grpSpPr>
          <p:sp>
            <p:nvSpPr>
              <p:cNvPr id="51" name="Rounded Rectangle 50"/>
              <p:cNvSpPr/>
              <p:nvPr/>
            </p:nvSpPr>
            <p:spPr>
              <a:xfrm>
                <a:off x="8530918" y="3917280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530918" y="3736321"/>
                <a:ext cx="609600" cy="773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530918" y="4047151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989197" y="4158152"/>
            <a:ext cx="1750291" cy="567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뉴스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682454" y="2234914"/>
            <a:ext cx="917150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1864342" y="5412083"/>
            <a:ext cx="735262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실행화면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46BE80-D855-4776-BE9E-32152723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86" y="1372336"/>
            <a:ext cx="5961532" cy="2288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F98D66-6809-4952-B1D0-ED627C69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25" y="4219509"/>
            <a:ext cx="5818909" cy="23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967036" y="3181350"/>
            <a:ext cx="3248025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87957" y="3093027"/>
            <a:ext cx="4497751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감사합니다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12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95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 ExtraBold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최효린</cp:lastModifiedBy>
  <cp:revision>185</cp:revision>
  <dcterms:created xsi:type="dcterms:W3CDTF">2015-10-11T11:17:49Z</dcterms:created>
  <dcterms:modified xsi:type="dcterms:W3CDTF">2017-10-16T13:29:23Z</dcterms:modified>
</cp:coreProperties>
</file>