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35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1BDF-EEAD-4FC7-B284-9B2512CBDE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C3F71-98BD-4D3A-A155-51C52DFFB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9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2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7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76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2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8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13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5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1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35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0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7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21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8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50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2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2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3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6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3"/>
            <a:ext cx="6949545" cy="443339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int</a:t>
            </a:r>
            <a:r>
              <a:rPr lang="ko-KR" altLang="en-US" dirty="0"/>
              <a:t>형인 숫자들이 나눗셈 연산을 하면 결과의 </a:t>
            </a:r>
            <a:r>
              <a:rPr lang="ko-KR" altLang="en-US" dirty="0" err="1"/>
              <a:t>자료형은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381000" lvl="1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96 / 4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답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정수형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‘</a:t>
            </a:r>
            <a:r>
              <a:rPr lang="en-US" altLang="ko-KR" dirty="0"/>
              <a:t>//’   </a:t>
            </a:r>
            <a:r>
              <a:rPr lang="ko-KR" altLang="en-US" dirty="0"/>
              <a:t>연산자는 나눗셈 연산의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몫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) </a:t>
            </a:r>
            <a:r>
              <a:rPr lang="ko-KR" altLang="en-US" dirty="0"/>
              <a:t>만을 결과로 나타내고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‘</a:t>
            </a:r>
            <a:r>
              <a:rPr lang="en-US" altLang="ko-KR" dirty="0"/>
              <a:t>%’ </a:t>
            </a:r>
            <a:r>
              <a:rPr lang="ko-KR" altLang="en-US" dirty="0"/>
              <a:t>연산자는 나눗셈 연산의 </a:t>
            </a:r>
            <a:r>
              <a:rPr lang="en-US" altLang="ko-KR" dirty="0" smtClean="0"/>
              <a:t>( 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   </a:t>
            </a:r>
            <a:r>
              <a:rPr lang="en-US" altLang="ko-KR" dirty="0" smtClean="0"/>
              <a:t>) </a:t>
            </a:r>
            <a:r>
              <a:rPr lang="ko-KR" altLang="en-US" dirty="0"/>
              <a:t>만을 결과로 나타낸다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다음 실행문의 잘못 된 부분을 찾으시오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200" dirty="0" smtClean="0"/>
              <a:t>  </a:t>
            </a:r>
          </a:p>
          <a:p>
            <a:pPr marL="0" indent="0">
              <a:buNone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답</a:t>
            </a:r>
            <a:r>
              <a:rPr lang="en-US" altLang="ko-KR" sz="1200" dirty="0" smtClean="0"/>
              <a:t>:   a</a:t>
            </a:r>
            <a:r>
              <a:rPr lang="ko-KR" altLang="en-US" sz="1200" dirty="0" smtClean="0"/>
              <a:t>가 </a:t>
            </a:r>
            <a:r>
              <a:rPr lang="ko-KR" altLang="en-US" sz="1200" dirty="0" err="1" smtClean="0"/>
              <a:t>정의되지않았다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342900" indent="-342900">
              <a:buAutoNum type="arabicPeriod" startAt="4"/>
            </a:pPr>
            <a:r>
              <a:rPr lang="ko-KR" altLang="en-US" dirty="0" smtClean="0"/>
              <a:t>다음 </a:t>
            </a:r>
            <a:r>
              <a:rPr lang="ko-KR" altLang="en-US" dirty="0" err="1" smtClean="0"/>
              <a:t>실행문이</a:t>
            </a:r>
            <a:r>
              <a:rPr lang="ko-KR" altLang="en-US" dirty="0" smtClean="0"/>
              <a:t> </a:t>
            </a:r>
            <a:r>
              <a:rPr lang="ko-KR" altLang="en-US" dirty="0"/>
              <a:t>잘못된 이유를 </a:t>
            </a:r>
            <a:r>
              <a:rPr lang="ko-KR" altLang="en-US" dirty="0" smtClean="0"/>
              <a:t>기술하시오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답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변수형이 잘못되었다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11" name="_x215492312"/>
          <p:cNvSpPr>
            <a:spLocks noChangeArrowheads="1"/>
          </p:cNvSpPr>
          <p:nvPr/>
        </p:nvSpPr>
        <p:spPr bwMode="auto">
          <a:xfrm>
            <a:off x="1137612" y="3589730"/>
            <a:ext cx="3597275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b = a + 1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_x215491352"/>
          <p:cNvSpPr>
            <a:spLocks noChangeArrowheads="1"/>
          </p:cNvSpPr>
          <p:nvPr/>
        </p:nvSpPr>
        <p:spPr bwMode="auto">
          <a:xfrm>
            <a:off x="1137612" y="4805557"/>
            <a:ext cx="3597275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3number = 1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3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485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8. </a:t>
            </a:r>
            <a:r>
              <a:rPr lang="ko-KR" altLang="en-US" dirty="0"/>
              <a:t>다음 </a:t>
            </a:r>
            <a:r>
              <a:rPr lang="ko-KR" altLang="en-US" dirty="0" err="1"/>
              <a:t>실행문을</a:t>
            </a:r>
            <a:r>
              <a:rPr lang="ko-KR" altLang="en-US" dirty="0"/>
              <a:t> 보고 빈칸을 채워보시오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답</a:t>
            </a:r>
            <a:r>
              <a:rPr lang="en-US" altLang="ko-KR" dirty="0" smtClean="0"/>
              <a:t>: Is easy </a:t>
            </a:r>
            <a:r>
              <a:rPr lang="en-US" altLang="ko-KR" dirty="0" err="1" smtClean="0"/>
              <a:t>programm</a:t>
            </a:r>
            <a:endParaRPr lang="en-US" altLang="ko-KR" dirty="0"/>
          </a:p>
          <a:p>
            <a:pPr marL="342900" indent="-342900">
              <a:buAutoNum type="arabicPeriod" startAt="9"/>
            </a:pPr>
            <a:r>
              <a:rPr lang="ko-KR" altLang="en-US" dirty="0"/>
              <a:t>다음 </a:t>
            </a:r>
            <a:r>
              <a:rPr lang="ko-KR" altLang="en-US" dirty="0" err="1"/>
              <a:t>실행문을</a:t>
            </a:r>
            <a:r>
              <a:rPr lang="ko-KR" altLang="en-US" dirty="0"/>
              <a:t> 보고 빈칸을 채워보시오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r>
              <a:rPr lang="ko-KR" altLang="en-US" dirty="0"/>
              <a:t>다음 </a:t>
            </a:r>
            <a:r>
              <a:rPr lang="ko-KR" altLang="en-US" dirty="0" err="1"/>
              <a:t>실행문을</a:t>
            </a:r>
            <a:r>
              <a:rPr lang="ko-KR" altLang="en-US" dirty="0"/>
              <a:t> 보고 빈칸을 채워보시오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129531" y="2018568"/>
            <a:ext cx="4046488" cy="557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python = 'python is easy programming language'</a:t>
            </a:r>
          </a:p>
          <a:p>
            <a:r>
              <a:rPr lang="en-US" altLang="ko-KR" sz="1100" dirty="0"/>
              <a:t>&gt;&gt;&gt; python[10:25</a:t>
            </a:r>
            <a:r>
              <a:rPr lang="en-US" altLang="ko-KR" sz="1100" dirty="0" smtClean="0"/>
              <a:t>]</a:t>
            </a:r>
          </a:p>
          <a:p>
            <a:endParaRPr lang="en-US" altLang="ko-KR" sz="11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1160768" y="3429000"/>
            <a:ext cx="4046488" cy="12756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a = 'hello'</a:t>
            </a:r>
          </a:p>
          <a:p>
            <a:r>
              <a:rPr lang="en-US" altLang="ko-KR" sz="1100" dirty="0"/>
              <a:t>&gt;&gt;&gt; b = 'world'</a:t>
            </a:r>
          </a:p>
          <a:p>
            <a:r>
              <a:rPr lang="en-US" altLang="ko-KR" sz="1100" dirty="0"/>
              <a:t>&gt;&gt;&gt; a + b</a:t>
            </a:r>
          </a:p>
          <a:p>
            <a:r>
              <a:rPr lang="en-US" altLang="ko-KR" sz="1100" dirty="0" smtClean="0"/>
              <a:t>(    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hello’’world</a:t>
            </a:r>
            <a:r>
              <a:rPr lang="en-US" altLang="ko-KR" sz="1100" dirty="0" smtClean="0"/>
              <a:t>’</a:t>
            </a:r>
            <a:r>
              <a:rPr lang="en-US" altLang="ko-KR" sz="1100" dirty="0" smtClean="0"/>
              <a:t>               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r>
              <a:rPr lang="en-US" altLang="ko-KR" sz="1100" dirty="0"/>
              <a:t>&gt;&gt;&gt; print(</a:t>
            </a:r>
            <a:r>
              <a:rPr lang="en-US" altLang="ko-KR" sz="1100" dirty="0" err="1"/>
              <a:t>a+b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smtClean="0"/>
              <a:t>(       </a:t>
            </a:r>
            <a:r>
              <a:rPr lang="en-US" altLang="ko-KR" sz="1100" dirty="0" err="1" smtClean="0"/>
              <a:t>helloworld</a:t>
            </a:r>
            <a:r>
              <a:rPr lang="en-US" altLang="ko-KR" sz="1100" dirty="0" smtClean="0"/>
              <a:t>              </a:t>
            </a:r>
            <a:r>
              <a:rPr lang="en-US" altLang="ko-KR" sz="1100" dirty="0" smtClean="0"/>
              <a:t>)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29531" y="5157192"/>
            <a:ext cx="4046488" cy="557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string = 'My name is tommy'</a:t>
            </a:r>
          </a:p>
          <a:p>
            <a:r>
              <a:rPr lang="en-US" altLang="ko-KR" sz="1100" dirty="0"/>
              <a:t>&gt;&gt;&gt; print(string[0] + string[12:14])</a:t>
            </a:r>
          </a:p>
          <a:p>
            <a:r>
              <a:rPr lang="en-US" altLang="ko-KR" sz="1100" dirty="0" smtClean="0"/>
              <a:t>(     </a:t>
            </a:r>
            <a:r>
              <a:rPr lang="en-US" altLang="ko-KR" sz="1100" dirty="0" err="1" smtClean="0"/>
              <a:t>Momm</a:t>
            </a:r>
            <a:r>
              <a:rPr lang="en-US" altLang="ko-KR" sz="1100" dirty="0" smtClean="0"/>
              <a:t>      </a:t>
            </a:r>
            <a:r>
              <a:rPr lang="en-US" altLang="ko-KR" sz="1100" dirty="0" smtClean="0"/>
              <a:t>)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1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2287777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11"/>
            </a:pPr>
            <a:r>
              <a:rPr lang="ko-KR" altLang="en-US" dirty="0"/>
              <a:t>아래의 프로그램 결과가 나오게 하기 위해 빈칸에 들어갈 명령어는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r>
              <a:rPr lang="ko-KR" altLang="en-US" dirty="0"/>
              <a:t>거리</a:t>
            </a:r>
            <a:r>
              <a:rPr lang="en-US" altLang="ko-KR" dirty="0"/>
              <a:t>(D)</a:t>
            </a:r>
            <a:r>
              <a:rPr lang="ko-KR" altLang="en-US" dirty="0"/>
              <a:t>와 시간</a:t>
            </a:r>
            <a:r>
              <a:rPr lang="en-US" altLang="ko-KR" dirty="0"/>
              <a:t>(T)</a:t>
            </a:r>
            <a:r>
              <a:rPr lang="ko-KR" altLang="en-US" dirty="0"/>
              <a:t>를 입력하여 속도</a:t>
            </a:r>
            <a:r>
              <a:rPr lang="en-US" altLang="ko-KR" dirty="0"/>
              <a:t>(S)</a:t>
            </a:r>
            <a:r>
              <a:rPr lang="ko-KR" altLang="en-US" dirty="0"/>
              <a:t>를 구하는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925457" y="1961418"/>
            <a:ext cx="4046488" cy="1124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number1 = input()</a:t>
            </a:r>
          </a:p>
          <a:p>
            <a:r>
              <a:rPr lang="en-US" altLang="ko-KR" sz="1100" dirty="0"/>
              <a:t>4</a:t>
            </a:r>
          </a:p>
          <a:p>
            <a:r>
              <a:rPr lang="en-US" altLang="ko-KR" sz="1100" dirty="0"/>
              <a:t>&gt;&gt;&gt; </a:t>
            </a:r>
            <a:r>
              <a:rPr lang="en-US" altLang="ko-KR" sz="1100" dirty="0" smtClean="0"/>
              <a:t>(     </a:t>
            </a:r>
            <a:r>
              <a:rPr lang="en-US" altLang="ko-KR" sz="1100" dirty="0" smtClean="0"/>
              <a:t>number1=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(4)                      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&gt;&gt;&gt; number1 + 6</a:t>
            </a:r>
          </a:p>
          <a:p>
            <a:r>
              <a:rPr lang="en-US" altLang="ko-KR" sz="1100" dirty="0"/>
              <a:t>10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61048"/>
            <a:ext cx="361349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03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96216" y="94248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ko-KR" altLang="en-US" dirty="0"/>
              <a:t>두 좌표 </a:t>
            </a:r>
            <a:r>
              <a:rPr lang="en-US" altLang="ko-KR" dirty="0"/>
              <a:t>(</a:t>
            </a:r>
            <a:r>
              <a:rPr lang="en-US" altLang="ko-KR" i="1" dirty="0"/>
              <a:t>x</a:t>
            </a:r>
            <a:r>
              <a:rPr lang="en-US" altLang="ko-KR" dirty="0"/>
              <a:t>1, </a:t>
            </a:r>
            <a:r>
              <a:rPr lang="en-US" altLang="ko-KR" i="1" dirty="0"/>
              <a:t>x</a:t>
            </a:r>
            <a:r>
              <a:rPr lang="en-US" altLang="ko-KR" dirty="0"/>
              <a:t>1), (</a:t>
            </a:r>
            <a:r>
              <a:rPr lang="en-US" altLang="ko-KR" i="1" dirty="0"/>
              <a:t>x</a:t>
            </a:r>
            <a:r>
              <a:rPr lang="en-US" altLang="ko-KR" dirty="0"/>
              <a:t>2, </a:t>
            </a:r>
            <a:r>
              <a:rPr lang="en-US" altLang="ko-KR" i="1" dirty="0"/>
              <a:t>x</a:t>
            </a:r>
            <a:r>
              <a:rPr lang="en-US" altLang="ko-KR" dirty="0"/>
              <a:t>2)</a:t>
            </a:r>
            <a:r>
              <a:rPr lang="ko-KR" altLang="en-US" dirty="0"/>
              <a:t>에 각각 </a:t>
            </a:r>
            <a:r>
              <a:rPr lang="en-US" altLang="ko-KR" dirty="0"/>
              <a:t>(3,5),(-1,4)</a:t>
            </a:r>
            <a:r>
              <a:rPr lang="ko-KR" altLang="en-US" dirty="0"/>
              <a:t>을 입력하여 직각삼각형의 넓이 </a:t>
            </a:r>
            <a:r>
              <a:rPr lang="en-US" altLang="ko-KR" dirty="0"/>
              <a:t>(area)</a:t>
            </a:r>
            <a:r>
              <a:rPr lang="ko-KR" altLang="en-US" dirty="0"/>
              <a:t>를 구하여라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r>
              <a:rPr lang="ko-KR" altLang="en-US" dirty="0"/>
              <a:t>사용자가 </a:t>
            </a:r>
            <a:r>
              <a:rPr lang="en-US" altLang="ko-KR" dirty="0"/>
              <a:t>x</a:t>
            </a:r>
            <a:r>
              <a:rPr lang="ko-KR" altLang="en-US" dirty="0"/>
              <a:t>의 값을 입력하게 하여 입력한 </a:t>
            </a:r>
            <a:r>
              <a:rPr lang="en-US" altLang="ko-KR" dirty="0"/>
              <a:t>x</a:t>
            </a:r>
            <a:r>
              <a:rPr lang="ko-KR" altLang="en-US" dirty="0"/>
              <a:t>만큼 </a:t>
            </a:r>
            <a:r>
              <a:rPr lang="en-US" altLang="ko-KR" dirty="0"/>
              <a:t>@</a:t>
            </a:r>
            <a:r>
              <a:rPr lang="ko-KR" altLang="en-US" dirty="0"/>
              <a:t>를 표시하는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4438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53136"/>
            <a:ext cx="486054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32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96216" y="94248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altLang="ko-KR" dirty="0"/>
              <a:t>‘</a:t>
            </a:r>
            <a:r>
              <a:rPr lang="en-US" altLang="ko-KR" dirty="0" err="1"/>
              <a:t>last_name</a:t>
            </a:r>
            <a:r>
              <a:rPr lang="ko-KR" altLang="en-US" dirty="0"/>
              <a:t>을 </a:t>
            </a:r>
            <a:r>
              <a:rPr lang="ko-KR" altLang="en-US" dirty="0" err="1"/>
              <a:t>입력하시오</a:t>
            </a:r>
            <a:r>
              <a:rPr lang="en-US" altLang="ko-KR" dirty="0"/>
              <a:t>.’ ‘</a:t>
            </a:r>
            <a:r>
              <a:rPr lang="en-US" altLang="ko-KR" dirty="0" err="1"/>
              <a:t>first_name</a:t>
            </a:r>
            <a:r>
              <a:rPr lang="ko-KR" altLang="en-US" dirty="0"/>
              <a:t>을 </a:t>
            </a:r>
            <a:r>
              <a:rPr lang="ko-KR" altLang="en-US" dirty="0" err="1"/>
              <a:t>입력하시오</a:t>
            </a:r>
            <a:r>
              <a:rPr lang="en-US" altLang="ko-KR" dirty="0"/>
              <a:t>‘ </a:t>
            </a:r>
            <a:r>
              <a:rPr lang="ko-KR" altLang="en-US" dirty="0"/>
              <a:t>출력 뒤 각각 해당하는 내용을 입력하여 </a:t>
            </a:r>
            <a:r>
              <a:rPr lang="en-US" altLang="ko-KR" dirty="0" err="1"/>
              <a:t>fullname</a:t>
            </a:r>
            <a:r>
              <a:rPr lang="ko-KR" altLang="en-US" dirty="0"/>
              <a:t>으로 출력하는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r>
              <a:rPr lang="en-US" altLang="ko-KR" dirty="0"/>
              <a:t>‘</a:t>
            </a:r>
            <a:r>
              <a:rPr lang="ko-KR" altLang="en-US" dirty="0"/>
              <a:t>시각을 </a:t>
            </a:r>
            <a:r>
              <a:rPr lang="ko-KR" altLang="en-US" dirty="0" err="1"/>
              <a:t>입력하시오</a:t>
            </a:r>
            <a:r>
              <a:rPr lang="en-US" altLang="ko-KR" dirty="0"/>
              <a:t>.’ ‘</a:t>
            </a:r>
            <a:r>
              <a:rPr lang="ko-KR" altLang="en-US" dirty="0"/>
              <a:t>분을 </a:t>
            </a:r>
            <a:r>
              <a:rPr lang="ko-KR" altLang="en-US" dirty="0" err="1"/>
              <a:t>입력하시오</a:t>
            </a:r>
            <a:r>
              <a:rPr lang="en-US" altLang="ko-KR" dirty="0"/>
              <a:t>.’ ＇</a:t>
            </a:r>
            <a:r>
              <a:rPr lang="ko-KR" altLang="en-US" dirty="0"/>
              <a:t>초를 </a:t>
            </a:r>
            <a:r>
              <a:rPr lang="ko-KR" altLang="en-US" dirty="0" err="1"/>
              <a:t>입력하시오</a:t>
            </a:r>
            <a:r>
              <a:rPr lang="en-US" altLang="ko-KR" dirty="0"/>
              <a:t>.’ </a:t>
            </a:r>
            <a:r>
              <a:rPr lang="ko-KR" altLang="en-US" dirty="0"/>
              <a:t>출력 뒤 각각 해당하는 내용을 입력하여 초 단위로 알려주는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371770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581128"/>
            <a:ext cx="3528392" cy="93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39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3"/>
            <a:ext cx="6949545" cy="332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    </a:t>
            </a:r>
            <a:r>
              <a:rPr lang="ko-KR" altLang="en-US" dirty="0"/>
              <a:t>다음 실행문의 값을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                                                  54, 20.25,2,11.5,256                                                        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  </a:t>
            </a:r>
            <a:r>
              <a:rPr lang="ko-KR" altLang="en-US" dirty="0"/>
              <a:t>다음 문제를 보고 맞으면 </a:t>
            </a:r>
            <a:r>
              <a:rPr lang="en-US" altLang="ko-KR" dirty="0"/>
              <a:t>O, </a:t>
            </a:r>
            <a:r>
              <a:rPr lang="ko-KR" altLang="en-US" dirty="0"/>
              <a:t>틀리면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기입하시오</a:t>
            </a:r>
            <a:r>
              <a:rPr lang="en-US" altLang="ko-KR" dirty="0"/>
              <a:t>.</a:t>
            </a:r>
          </a:p>
        </p:txBody>
      </p:sp>
      <p:sp>
        <p:nvSpPr>
          <p:cNvPr id="11" name="_x215492312"/>
          <p:cNvSpPr>
            <a:spLocks noChangeArrowheads="1"/>
          </p:cNvSpPr>
          <p:nvPr/>
        </p:nvSpPr>
        <p:spPr bwMode="auto">
          <a:xfrm>
            <a:off x="1137612" y="1801961"/>
            <a:ext cx="3597275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 * 3 ** (1+2)		</a:t>
            </a:r>
            <a:endParaRPr lang="en-US" altLang="ko-KR" sz="1000" dirty="0" smtClean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algn="just" eaLnBrk="0" latinLnBrk="0" hangingPunct="0"/>
            <a:r>
              <a:rPr lang="en-US" altLang="ko-KR" sz="1000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3 ** 4 / (2 + 2)		</a:t>
            </a:r>
            <a:endParaRPr lang="en-US" altLang="ko-KR" sz="1000" dirty="0" smtClean="0">
              <a:latin typeface="바탕" panose="02030600000101010101" pitchFamily="18" charset="-127"/>
              <a:ea typeface="바탕" panose="02030600000101010101" pitchFamily="18" charset="-127"/>
              <a:cs typeface="Courier New" panose="02070309020205020404" pitchFamily="49" charset="0"/>
            </a:endParaRPr>
          </a:p>
          <a:p>
            <a:pPr lvl="0" algn="just" eaLnBrk="0" latinLnBrk="0" hangingPunct="0"/>
            <a:r>
              <a:rPr lang="en-US" altLang="ko-KR" sz="1000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7 // 4 + 1 ** 5		</a:t>
            </a:r>
            <a:endParaRPr lang="en-US" altLang="ko-KR" sz="100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algn="just" eaLnBrk="0" latinLnBrk="0" hangingPunct="0"/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6 + 11 * 2 // 4 ** 1		</a:t>
            </a:r>
            <a:endParaRPr lang="en-US" altLang="ko-KR" sz="1000" dirty="0" smtClean="0">
              <a:latin typeface="바탕" panose="02030600000101010101" pitchFamily="18" charset="-127"/>
              <a:ea typeface="바탕" panose="02030600000101010101" pitchFamily="18" charset="-127"/>
              <a:cs typeface="Courier New" panose="02070309020205020404" pitchFamily="49" charset="0"/>
            </a:endParaRPr>
          </a:p>
          <a:p>
            <a:pPr lvl="0" algn="just" eaLnBrk="0" latinLnBrk="0" hangingPunct="0"/>
            <a:r>
              <a:rPr lang="en-US" altLang="ko-KR" sz="1000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((3 + 4) ** 2) % 5 * 4		</a:t>
            </a:r>
            <a:endParaRPr lang="en-US" altLang="ko-KR" sz="100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_x215491352"/>
          <p:cNvSpPr>
            <a:spLocks noChangeArrowheads="1"/>
          </p:cNvSpPr>
          <p:nvPr/>
        </p:nvSpPr>
        <p:spPr bwMode="auto">
          <a:xfrm>
            <a:off x="611561" y="3475585"/>
            <a:ext cx="7992888" cy="29600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latinLnBrk="0" hangingPunct="0">
              <a:buAutoNum type="arabicParenR"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변수의 이름은 문자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숫자 그리고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_(Underscore),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특수문자로만 이루어진다 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 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342900" lvl="0" indent="-342900" algn="just" eaLnBrk="0" latinLnBrk="0" hangingPunct="0">
              <a:buAutoNum type="arabicParenR"/>
            </a:pPr>
            <a:r>
              <a:rPr lang="ko-KR" altLang="en-US" sz="1200" baseline="0" dirty="0">
                <a:latin typeface="Arial" panose="020B0604020202020204" pitchFamily="34" charset="0"/>
              </a:rPr>
              <a:t>변수명은 문자 또는 </a:t>
            </a:r>
            <a:r>
              <a:rPr lang="en-US" altLang="ko-KR" sz="1200" baseline="0" dirty="0">
                <a:latin typeface="Arial" panose="020B0604020202020204" pitchFamily="34" charset="0"/>
              </a:rPr>
              <a:t>Underscore</a:t>
            </a:r>
            <a:r>
              <a:rPr lang="ko-KR" altLang="en-US" sz="1200" baseline="0" dirty="0">
                <a:latin typeface="Arial" panose="020B0604020202020204" pitchFamily="34" charset="0"/>
              </a:rPr>
              <a:t>로만 시작해야 하며 숫자로는 시작할 수 없다</a:t>
            </a:r>
            <a:r>
              <a:rPr lang="en-US" altLang="ko-KR" sz="1200" baseline="0" dirty="0">
                <a:latin typeface="Arial" panose="020B0604020202020204" pitchFamily="34" charset="0"/>
              </a:rPr>
              <a:t>.	</a:t>
            </a:r>
            <a:r>
              <a:rPr lang="en-US" altLang="ko-KR" sz="1200" baseline="0" dirty="0" smtClean="0">
                <a:latin typeface="Arial" panose="020B0604020202020204" pitchFamily="34" charset="0"/>
              </a:rPr>
              <a:t>(  </a:t>
            </a:r>
            <a:r>
              <a:rPr lang="en-US" altLang="ko-KR" sz="1200" baseline="0" dirty="0" smtClean="0">
                <a:latin typeface="Arial" panose="020B0604020202020204" pitchFamily="34" charset="0"/>
              </a:rPr>
              <a:t>O  </a:t>
            </a:r>
            <a:r>
              <a:rPr lang="en-US" altLang="ko-KR" sz="1200" baseline="0" dirty="0" smtClean="0">
                <a:latin typeface="Arial" panose="020B0604020202020204" pitchFamily="34" charset="0"/>
              </a:rPr>
              <a:t>)</a:t>
            </a: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사용해도 된다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				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 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r>
              <a:rPr lang="en-US" altLang="ko-KR" sz="1200" dirty="0">
                <a:latin typeface="Arial" panose="020B0604020202020204" pitchFamily="34" charset="0"/>
              </a:rPr>
              <a:t>number1, number2 = 125 </a:t>
            </a:r>
            <a:r>
              <a:rPr lang="ko-KR" altLang="en-US" sz="1200" dirty="0">
                <a:latin typeface="Arial" panose="020B0604020202020204" pitchFamily="34" charset="0"/>
              </a:rPr>
              <a:t>입력 시 두 변수 </a:t>
            </a:r>
            <a:r>
              <a:rPr lang="en-US" altLang="ko-KR" sz="1200" dirty="0">
                <a:latin typeface="Arial" panose="020B0604020202020204" pitchFamily="34" charset="0"/>
              </a:rPr>
              <a:t>number1, number2</a:t>
            </a:r>
            <a:r>
              <a:rPr lang="ko-KR" altLang="en-US" sz="1200" dirty="0">
                <a:latin typeface="Arial" panose="020B0604020202020204" pitchFamily="34" charset="0"/>
              </a:rPr>
              <a:t>에 각각 </a:t>
            </a:r>
            <a:r>
              <a:rPr lang="en-US" altLang="ko-KR" sz="1200" dirty="0">
                <a:latin typeface="Arial" panose="020B0604020202020204" pitchFamily="34" charset="0"/>
              </a:rPr>
              <a:t>125</a:t>
            </a:r>
            <a:r>
              <a:rPr lang="ko-KR" altLang="en-US" sz="1200" dirty="0">
                <a:latin typeface="Arial" panose="020B0604020202020204" pitchFamily="34" charset="0"/>
              </a:rPr>
              <a:t>가 할당 된다</a:t>
            </a:r>
            <a:r>
              <a:rPr lang="en-US" altLang="ko-KR" sz="1200" dirty="0">
                <a:latin typeface="Arial" panose="020B0604020202020204" pitchFamily="34" charset="0"/>
              </a:rPr>
              <a:t>.	</a:t>
            </a:r>
            <a:r>
              <a:rPr lang="en-US" altLang="ko-KR" sz="1200" dirty="0" smtClean="0">
                <a:latin typeface="Arial" panose="020B0604020202020204" pitchFamily="34" charset="0"/>
              </a:rPr>
              <a:t>(  </a:t>
            </a:r>
            <a:r>
              <a:rPr lang="en-US" altLang="ko-KR" sz="1200" dirty="0" smtClean="0">
                <a:latin typeface="Arial" panose="020B0604020202020204" pitchFamily="34" charset="0"/>
              </a:rPr>
              <a:t>X  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pPr marL="342900" lvl="0" indent="-342900" algn="just" eaLnBrk="0" latinLnBrk="0" hangingPunct="0">
              <a:buAutoNum type="arabicParenR"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아래 프로그램의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출력값은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					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r>
              <a:rPr lang="ko-KR" altLang="en-US" sz="1200" baseline="0" dirty="0">
                <a:latin typeface="Arial" panose="020B0604020202020204" pitchFamily="34" charset="0"/>
              </a:rPr>
              <a:t>아래 프로그램의 </a:t>
            </a:r>
            <a:r>
              <a:rPr lang="ko-KR" altLang="en-US" sz="1200" baseline="0" dirty="0" err="1">
                <a:latin typeface="Arial" panose="020B0604020202020204" pitchFamily="34" charset="0"/>
              </a:rPr>
              <a:t>출력값은</a:t>
            </a:r>
            <a:r>
              <a:rPr lang="ko-KR" altLang="en-US" sz="1200" baseline="0" dirty="0">
                <a:latin typeface="Arial" panose="020B0604020202020204" pitchFamily="34" charset="0"/>
              </a:rPr>
              <a:t> </a:t>
            </a:r>
            <a:r>
              <a:rPr lang="en-US" altLang="ko-KR" sz="1200" baseline="0" dirty="0">
                <a:latin typeface="Arial" panose="020B0604020202020204" pitchFamily="34" charset="0"/>
              </a:rPr>
              <a:t>30</a:t>
            </a:r>
            <a:r>
              <a:rPr lang="ko-KR" altLang="en-US" sz="1200" baseline="0" dirty="0">
                <a:latin typeface="Arial" panose="020B0604020202020204" pitchFamily="34" charset="0"/>
              </a:rPr>
              <a:t>이다</a:t>
            </a:r>
            <a:r>
              <a:rPr lang="en-US" altLang="ko-KR" sz="1200" baseline="0" dirty="0">
                <a:latin typeface="Arial" panose="020B0604020202020204" pitchFamily="34" charset="0"/>
              </a:rPr>
              <a:t>.					</a:t>
            </a:r>
            <a:r>
              <a:rPr lang="en-US" altLang="ko-KR" sz="1200" baseline="0" dirty="0" smtClean="0">
                <a:latin typeface="Arial" panose="020B0604020202020204" pitchFamily="34" charset="0"/>
              </a:rPr>
              <a:t>(  </a:t>
            </a:r>
            <a:r>
              <a:rPr lang="en-US" altLang="ko-KR" sz="1200" baseline="0" dirty="0" smtClean="0">
                <a:latin typeface="Arial" panose="020B0604020202020204" pitchFamily="34" charset="0"/>
              </a:rPr>
              <a:t>O  </a:t>
            </a:r>
            <a:r>
              <a:rPr lang="en-US" altLang="ko-KR" sz="1200" baseline="0" dirty="0">
                <a:latin typeface="Arial" panose="020B0604020202020204" pitchFamily="34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_x215492312"/>
          <p:cNvSpPr>
            <a:spLocks noChangeArrowheads="1"/>
          </p:cNvSpPr>
          <p:nvPr/>
        </p:nvSpPr>
        <p:spPr bwMode="auto">
          <a:xfrm>
            <a:off x="1347162" y="4514172"/>
            <a:ext cx="3597275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 = 3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 += 1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</a:t>
            </a:r>
          </a:p>
          <a:p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 *= 2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_x215492312"/>
          <p:cNvSpPr>
            <a:spLocks noChangeArrowheads="1"/>
          </p:cNvSpPr>
          <p:nvPr/>
        </p:nvSpPr>
        <p:spPr bwMode="auto">
          <a:xfrm>
            <a:off x="1347162" y="5829253"/>
            <a:ext cx="3597275" cy="518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x = 10</a:t>
            </a:r>
          </a:p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y = 20</a:t>
            </a:r>
          </a:p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x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+= y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2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4"/>
            <a:ext cx="6949545" cy="5420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7.  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실행문을 보고 빈칸을 </a:t>
            </a:r>
            <a:r>
              <a:rPr lang="ko-KR" altLang="en-US" dirty="0" err="1"/>
              <a:t>채워보시오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100" dirty="0"/>
          </a:p>
          <a:p>
            <a:pPr marL="342900" indent="-342900">
              <a:buAutoNum type="arabicPeriod" startAt="8"/>
            </a:pP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문제를 보고 빈칸을 </a:t>
            </a:r>
            <a:r>
              <a:rPr lang="ko-KR" altLang="en-US" dirty="0" err="1"/>
              <a:t>채워보시오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8"/>
            </a:pPr>
            <a:endParaRPr lang="en-US" altLang="ko-KR" dirty="0" smtClean="0"/>
          </a:p>
          <a:p>
            <a:pPr marL="342900" indent="-342900">
              <a:buAutoNum type="arabicPeriod" startAt="8"/>
            </a:pPr>
            <a:endParaRPr lang="en-US" altLang="ko-KR" dirty="0"/>
          </a:p>
          <a:p>
            <a:pPr marL="342900" indent="-342900">
              <a:buAutoNum type="arabicPeriod" startAt="8"/>
            </a:pPr>
            <a:endParaRPr lang="en-US" altLang="ko-KR" dirty="0"/>
          </a:p>
          <a:p>
            <a:pPr marL="342900" indent="-342900">
              <a:buAutoNum type="arabicPeriod" startAt="8"/>
            </a:pPr>
            <a:endParaRPr lang="en-US" altLang="ko-KR" dirty="0"/>
          </a:p>
          <a:p>
            <a:pPr marL="342900" indent="-342900">
              <a:buAutoNum type="arabicPeriod" startAt="8"/>
            </a:pPr>
            <a:endParaRPr lang="en-US" altLang="ko-KR" sz="1000" dirty="0"/>
          </a:p>
          <a:p>
            <a:pPr marL="342900" indent="-342900">
              <a:buAutoNum type="arabicPeriod" startAt="8"/>
            </a:pPr>
            <a:r>
              <a:rPr lang="en-US" altLang="ko-KR" dirty="0"/>
              <a:t>a, b</a:t>
            </a:r>
            <a:r>
              <a:rPr lang="ko-KR" altLang="en-US" dirty="0"/>
              <a:t>에 각각 </a:t>
            </a:r>
            <a:r>
              <a:rPr lang="en-US" altLang="ko-KR" dirty="0"/>
              <a:t>5,7 </a:t>
            </a:r>
            <a:r>
              <a:rPr lang="ko-KR" altLang="en-US" dirty="0"/>
              <a:t>을 할당하고 곱셈을 한 값을 변수 </a:t>
            </a:r>
            <a:r>
              <a:rPr lang="en-US" altLang="ko-KR" dirty="0"/>
              <a:t>result</a:t>
            </a:r>
            <a:r>
              <a:rPr lang="ko-KR" altLang="en-US" dirty="0"/>
              <a:t>에 저장하여 출력하는 프로그램을 작성하라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3" name="_x215492312"/>
          <p:cNvSpPr>
            <a:spLocks noChangeArrowheads="1"/>
          </p:cNvSpPr>
          <p:nvPr/>
        </p:nvSpPr>
        <p:spPr bwMode="auto">
          <a:xfrm>
            <a:off x="1137612" y="1790022"/>
            <a:ext cx="3597275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number1 = 5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number2 = number1</a:t>
            </a:r>
          </a:p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 dirty="0"/>
              <a:t>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number1 += number2</a:t>
            </a:r>
          </a:p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 dirty="0"/>
              <a:t>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number1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   </a:t>
            </a:r>
            <a:r>
              <a:rPr lang="en-US" altLang="ko-KR" sz="10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_x215492312"/>
          <p:cNvSpPr>
            <a:spLocks noChangeArrowheads="1"/>
          </p:cNvSpPr>
          <p:nvPr/>
        </p:nvSpPr>
        <p:spPr bwMode="auto">
          <a:xfrm>
            <a:off x="1137611" y="3406848"/>
            <a:ext cx="4567864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**(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제곱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의 결합 법칙은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    </a:t>
            </a:r>
            <a:r>
              <a:rPr lang="ko-KR" altLang="en-US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오른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쪽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) 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 </a:t>
            </a:r>
            <a:r>
              <a:rPr lang="ko-KR" altLang="en-US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왼쪽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) 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이다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 += 5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의미를 설명하라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   </a:t>
            </a: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</a:t>
            </a: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에</a:t>
            </a: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를 더한다</a:t>
            </a: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       </a:t>
            </a: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&gt;&gt;&gt; first number=3</a:t>
            </a:r>
          </a:p>
          <a:p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    위를 실행하였을 때 에러가 발생하는 이유를 설명하라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b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        </a:t>
            </a:r>
            <a:r>
              <a:rPr lang="ko-KR" altLang="en-US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변수에는 공백이 있을 수 없다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                                    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85184"/>
            <a:ext cx="10572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1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04619"/>
            <a:ext cx="6949545" cy="455801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ko-KR" altLang="en-US" dirty="0"/>
              <a:t>다음 식의  몫과 나머지를 각각 다른 변수 </a:t>
            </a:r>
            <a:r>
              <a:rPr lang="en-US" altLang="ko-KR" dirty="0"/>
              <a:t>portion, </a:t>
            </a:r>
            <a:r>
              <a:rPr lang="en-US" altLang="ko-KR" dirty="0" err="1"/>
              <a:t>the_rest</a:t>
            </a:r>
            <a:r>
              <a:rPr lang="ko-KR" altLang="en-US" dirty="0"/>
              <a:t>에 저장 시키는 프로그램을 작성하라</a:t>
            </a:r>
            <a:r>
              <a:rPr lang="en-US" altLang="ko-KR" dirty="0"/>
              <a:t>.  </a:t>
            </a:r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SzPct val="100000"/>
              <a:buFont typeface="+mj-lt"/>
              <a:buAutoNum type="arabicPeriod" startAt="11"/>
            </a:pPr>
            <a:r>
              <a:rPr lang="en-US" altLang="ko-KR" dirty="0"/>
              <a:t>x, y</a:t>
            </a:r>
            <a:r>
              <a:rPr lang="ko-KR" altLang="en-US" dirty="0"/>
              <a:t>에 각각 </a:t>
            </a:r>
            <a:r>
              <a:rPr lang="en-US" altLang="ko-KR" dirty="0"/>
              <a:t>11,22</a:t>
            </a:r>
            <a:r>
              <a:rPr lang="ko-KR" altLang="en-US" dirty="0"/>
              <a:t>를 할당하고</a:t>
            </a:r>
            <a:r>
              <a:rPr lang="en-US" altLang="ko-KR" dirty="0"/>
              <a:t>, </a:t>
            </a:r>
            <a:r>
              <a:rPr lang="ko-KR" altLang="en-US" dirty="0"/>
              <a:t>그 후 숫자를 직접 이용하지 않고 다른 변수 </a:t>
            </a:r>
            <a:r>
              <a:rPr lang="en-US" altLang="ko-KR" dirty="0"/>
              <a:t>z</a:t>
            </a:r>
            <a:r>
              <a:rPr lang="ko-KR" altLang="en-US" dirty="0"/>
              <a:t>를 이용하여 두 수를 교환하는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11"/>
            </a:pPr>
            <a:endParaRPr lang="en-US" altLang="ko-KR" dirty="0"/>
          </a:p>
        </p:txBody>
      </p:sp>
      <p:sp>
        <p:nvSpPr>
          <p:cNvPr id="11" name="_x215492312"/>
          <p:cNvSpPr>
            <a:spLocks noChangeArrowheads="1"/>
          </p:cNvSpPr>
          <p:nvPr/>
        </p:nvSpPr>
        <p:spPr bwMode="auto">
          <a:xfrm>
            <a:off x="1137612" y="1765603"/>
            <a:ext cx="3597275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123456</a:t>
            </a:r>
            <a:r>
              <a:rPr kumimoji="0" lang="en-US" altLang="ko-KR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÷ 789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636912"/>
            <a:ext cx="220205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310" y="4365104"/>
            <a:ext cx="181707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76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3"/>
            <a:ext cx="6949545" cy="455801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ko-KR" altLang="en-US" dirty="0"/>
              <a:t>반지름</a:t>
            </a:r>
            <a:r>
              <a:rPr lang="en-US" altLang="ko-KR" dirty="0"/>
              <a:t>(r)</a:t>
            </a:r>
            <a:r>
              <a:rPr lang="ko-KR" altLang="en-US" dirty="0"/>
              <a:t>이 </a:t>
            </a:r>
            <a:r>
              <a:rPr lang="en-US" altLang="ko-KR" dirty="0"/>
              <a:t>7</a:t>
            </a:r>
            <a:r>
              <a:rPr lang="ko-KR" altLang="en-US" dirty="0"/>
              <a:t>인 원의 넓이</a:t>
            </a:r>
            <a:r>
              <a:rPr lang="en-US" altLang="ko-KR" dirty="0"/>
              <a:t>(area)</a:t>
            </a:r>
            <a:r>
              <a:rPr lang="ko-KR" altLang="en-US" dirty="0"/>
              <a:t>를 제곱을 이용하여 구하는 프로그램을 작성하라 </a:t>
            </a:r>
            <a:r>
              <a:rPr lang="en-US" altLang="ko-KR" dirty="0"/>
              <a:t>(</a:t>
            </a:r>
            <a:r>
              <a:rPr lang="el-GR" altLang="ko-KR" dirty="0"/>
              <a:t>π=3.14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 startAt="12"/>
            </a:pPr>
            <a:endParaRPr lang="en-US" altLang="ko-KR" dirty="0"/>
          </a:p>
          <a:p>
            <a:pPr marL="342900" indent="-342900">
              <a:buAutoNum type="arabicPeriod" startAt="12"/>
            </a:pPr>
            <a:endParaRPr lang="en-US" altLang="ko-KR" dirty="0"/>
          </a:p>
          <a:p>
            <a:pPr marL="342900" indent="-342900">
              <a:buAutoNum type="arabicPeriod" startAt="12"/>
            </a:pPr>
            <a:endParaRPr lang="en-US" altLang="ko-KR" dirty="0"/>
          </a:p>
          <a:p>
            <a:pPr marL="342900" indent="-342900">
              <a:buAutoNum type="arabicPeriod" startAt="12"/>
            </a:pPr>
            <a:r>
              <a:rPr lang="en-US" altLang="ko-KR" dirty="0"/>
              <a:t>number1, number2, number3, number4</a:t>
            </a:r>
            <a:r>
              <a:rPr lang="ko-KR" altLang="en-US" dirty="0"/>
              <a:t>에 각각 </a:t>
            </a:r>
            <a:r>
              <a:rPr lang="en-US" altLang="ko-KR" dirty="0"/>
              <a:t>5,4,9,2</a:t>
            </a:r>
            <a:r>
              <a:rPr lang="ko-KR" altLang="en-US" dirty="0"/>
              <a:t>를 할당하여 아래 의 식을 계산하는 프로그램을 작성하라</a:t>
            </a:r>
            <a:r>
              <a:rPr lang="en-US" altLang="ko-KR" dirty="0"/>
              <a:t>.</a:t>
            </a:r>
          </a:p>
        </p:txBody>
      </p:sp>
      <p:sp>
        <p:nvSpPr>
          <p:cNvPr id="12" name="_x215491352"/>
          <p:cNvSpPr>
            <a:spLocks noChangeArrowheads="1"/>
          </p:cNvSpPr>
          <p:nvPr/>
        </p:nvSpPr>
        <p:spPr bwMode="auto">
          <a:xfrm>
            <a:off x="1137612" y="3475587"/>
            <a:ext cx="6482388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(number1*number2)(number2-number3)(number3//number4)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117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53136"/>
            <a:ext cx="565262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74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다음 프로그램의 결과는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start = '*' * 10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title = "Let's have fun“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finish = '*' * 10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print(start + title + finish)</a:t>
            </a:r>
          </a:p>
          <a:p>
            <a:pPr marL="482600" lvl="1" indent="0" latinLnBrk="0">
              <a:buNone/>
            </a:pPr>
            <a:r>
              <a:rPr lang="ko-KR" altLang="en-US" dirty="0" smtClean="0"/>
              <a:t>답</a:t>
            </a:r>
            <a:r>
              <a:rPr lang="en-US" altLang="ko-KR" dirty="0" smtClean="0"/>
              <a:t>:**********Let’s have fun**********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다음 프로그램의 결과는 무엇인가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------------------</a:t>
            </a:r>
            <a:endParaRPr lang="ko-KR" altLang="en-US" dirty="0"/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title = 'Mission Impossible'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title [9:13]</a:t>
            </a:r>
          </a:p>
          <a:p>
            <a:pPr marL="482600" lvl="1" indent="0">
              <a:buNone/>
            </a:pPr>
            <a:r>
              <a:rPr lang="en-US" altLang="ko-KR" dirty="0"/>
              <a:t>------------------</a:t>
            </a:r>
          </a:p>
          <a:p>
            <a:pPr marL="482600" lvl="1" indent="0">
              <a:buNone/>
            </a:pPr>
            <a:r>
              <a:rPr lang="ko-KR" altLang="en-US" dirty="0" smtClean="0"/>
              <a:t>답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mposs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다음 실행문의 잘못된 부분을 </a:t>
            </a:r>
            <a:r>
              <a:rPr lang="ko-KR" altLang="en-US" dirty="0" err="1"/>
              <a:t>찾으시오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158106" y="5511720"/>
            <a:ext cx="4046488" cy="557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1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100">
                <a:latin typeface="Courier New" panose="02070309020205020404" pitchFamily="49" charset="0"/>
                <a:cs typeface="Courier New" panose="02070309020205020404" pitchFamily="49" charset="0"/>
              </a:rPr>
              <a:t> n = input(‘Enter the number’)</a:t>
            </a:r>
          </a:p>
          <a:p>
            <a:r>
              <a:rPr lang="en-US" altLang="ko-KR" sz="1100">
                <a:latin typeface="Courier New" panose="02070309020205020404" pitchFamily="49" charset="0"/>
                <a:cs typeface="Courier New" panose="02070309020205020404" pitchFamily="49" charset="0"/>
              </a:rPr>
              <a:t>Enter the number : 7</a:t>
            </a:r>
          </a:p>
          <a:p>
            <a:r>
              <a:rPr kumimoji="0" lang="en-US" altLang="ko-KR" sz="11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100">
                <a:latin typeface="Courier New" panose="02070309020205020404" pitchFamily="49" charset="0"/>
                <a:cs typeface="Courier New" panose="02070309020205020404" pitchFamily="49" charset="0"/>
              </a:rPr>
              <a:t>m = n *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032" y="5746050"/>
            <a:ext cx="40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선언이 없어 계산을 </a:t>
            </a:r>
            <a:r>
              <a:rPr lang="ko-KR" altLang="en-US" dirty="0" err="1" smtClean="0"/>
              <a:t>할때</a:t>
            </a:r>
            <a:endParaRPr lang="en-US" altLang="ko-KR" dirty="0" smtClean="0"/>
          </a:p>
          <a:p>
            <a:r>
              <a:rPr lang="ko-KR" altLang="en-US" dirty="0" err="1" smtClean="0"/>
              <a:t>문자열로인식하여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계산이되지</a:t>
            </a:r>
            <a:r>
              <a:rPr lang="ko-KR" altLang="en-US" dirty="0" smtClean="0"/>
              <a:t>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89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80933" y="949325"/>
            <a:ext cx="8582025" cy="4405392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실행문이 잘못된 이유를 적으시오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 startAt="4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답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대문자가 아니고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라고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해야한다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요구사항을 분석하여 프로그램을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작성하시오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_x252851408"/>
          <p:cNvSpPr>
            <a:spLocks noChangeArrowheads="1"/>
          </p:cNvSpPr>
          <p:nvPr/>
        </p:nvSpPr>
        <p:spPr bwMode="auto">
          <a:xfrm>
            <a:off x="1023400" y="1269353"/>
            <a:ext cx="6143105" cy="727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greeting = 'hello!‘</a:t>
            </a:r>
          </a:p>
          <a:p>
            <a:pPr lvl="0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greeting[0] = 'H'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_x252850768"/>
          <p:cNvSpPr>
            <a:spLocks noChangeArrowheads="1"/>
          </p:cNvSpPr>
          <p:nvPr/>
        </p:nvSpPr>
        <p:spPr bwMode="auto">
          <a:xfrm>
            <a:off x="1023400" y="2780928"/>
            <a:ext cx="6143106" cy="3436506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따른 연필과 펜 총 가격 변환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연필과 펜의 구입하는 개수와 조건에 따라 총 가격을 반환해주는 프로그램을 작성해보자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4000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원이다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총 가격의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30%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할인해주고 있다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num_pencil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함수를 통해 각각 연필과 펜의 개수를 입력 받는다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total_price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는 총 가격을 나타낸다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 및 알고리즘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 개수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 개수 입력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input()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총 가격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(1000 *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num_pencil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+ 2000 *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할인 적용 총 가격 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0.7 *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total_price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 개수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 입력하기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 개수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 입력하기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연필은 몇 개를 구입하시겠습니까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? 5</a:t>
            </a:r>
          </a:p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펜은 몇 개를 구입하시겠습니까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? 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총 가격은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24500.0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원 입니다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90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80933" y="949325"/>
            <a:ext cx="8582025" cy="44053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08421" y="1766996"/>
            <a:ext cx="7759700" cy="91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kumimoji="0" lang="en-US" altLang="ko-KR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80933" y="1330508"/>
            <a:ext cx="8582025" cy="36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200"/>
              <a:t>프로그램</a:t>
            </a:r>
            <a:endParaRPr lang="en-US" altLang="ko-KR" sz="12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808421" y="3316895"/>
            <a:ext cx="7759700" cy="128368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kumimoji="0" lang="en-US" altLang="ko-KR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0933" y="2880407"/>
            <a:ext cx="8582025" cy="36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200"/>
              <a:t>테스트</a:t>
            </a:r>
            <a:endParaRPr lang="en-US" altLang="ko-K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36" y="1839610"/>
            <a:ext cx="4642023" cy="65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96" y="3652838"/>
            <a:ext cx="2720346" cy="56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9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6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   </a:t>
            </a:r>
            <a:r>
              <a:rPr lang="ko-KR" altLang="en-US" dirty="0"/>
              <a:t>다음 문제를 보고 빈칸을 </a:t>
            </a:r>
            <a:r>
              <a:rPr lang="ko-KR" altLang="en-US" dirty="0" err="1"/>
              <a:t>채워보시오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2852936"/>
            <a:ext cx="6210129" cy="7312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• </a:t>
            </a:r>
            <a:r>
              <a:rPr lang="en-US" altLang="ko-KR" sz="1100" dirty="0" smtClean="0"/>
              <a:t>(   </a:t>
            </a:r>
            <a:r>
              <a:rPr lang="en-US" altLang="ko-KR" sz="1100" dirty="0" err="1" smtClean="0"/>
              <a:t>len</a:t>
            </a:r>
            <a:r>
              <a:rPr lang="en-US" altLang="ko-KR" sz="1100" dirty="0" smtClean="0"/>
              <a:t>    </a:t>
            </a:r>
            <a:r>
              <a:rPr lang="en-US" altLang="ko-KR" sz="1100" dirty="0" smtClean="0"/>
              <a:t>) </a:t>
            </a:r>
            <a:r>
              <a:rPr lang="ko-KR" altLang="en-US" sz="1100" dirty="0"/>
              <a:t>함수를 이용하면 문자열의 길이를 파악할 수 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</a:t>
            </a:r>
            <a:r>
              <a:rPr lang="ko-KR" altLang="en-US" sz="1100" dirty="0"/>
              <a:t>정수 입력 시 </a:t>
            </a:r>
            <a:r>
              <a:rPr lang="en-US" altLang="ko-KR" sz="1100" dirty="0"/>
              <a:t>( 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100" dirty="0" smtClean="0">
                <a:solidFill>
                  <a:srgbClr val="FF0000"/>
                </a:solidFill>
              </a:rPr>
              <a:t>   </a:t>
            </a:r>
            <a:r>
              <a:rPr lang="en-US" altLang="ko-KR" sz="1100" dirty="0" smtClean="0"/>
              <a:t>)</a:t>
            </a:r>
            <a:r>
              <a:rPr lang="ko-KR" altLang="en-US" sz="1100" dirty="0"/>
              <a:t>형을 사용하고</a:t>
            </a:r>
            <a:r>
              <a:rPr lang="en-US" altLang="ko-KR" sz="1100" dirty="0"/>
              <a:t>,</a:t>
            </a:r>
            <a:r>
              <a:rPr lang="ko-KR" altLang="en-US" sz="1100" dirty="0"/>
              <a:t> 실수 입력 시 </a:t>
            </a:r>
            <a:r>
              <a:rPr lang="en-US" altLang="ko-KR" sz="1100" dirty="0"/>
              <a:t>( 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  </a:t>
            </a:r>
            <a:r>
              <a:rPr lang="en-US" altLang="ko-KR" sz="1100" dirty="0" smtClean="0">
                <a:solidFill>
                  <a:srgbClr val="FF0000"/>
                </a:solidFill>
              </a:rPr>
              <a:t>float 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)</a:t>
            </a:r>
            <a:r>
              <a:rPr lang="ko-KR" altLang="en-US" sz="1100" dirty="0"/>
              <a:t>형을 사용한다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( 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type   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) </a:t>
            </a:r>
            <a:r>
              <a:rPr lang="ko-KR" altLang="en-US" sz="1100" dirty="0"/>
              <a:t>함수를 이용하면 형의 종류를 파악할 수 있다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944</Words>
  <Application>Microsoft Office PowerPoint</Application>
  <PresentationFormat>화면 슬라이드 쇼(4:3)</PresentationFormat>
  <Paragraphs>229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16</cp:revision>
  <dcterms:created xsi:type="dcterms:W3CDTF">2018-01-30T07:09:25Z</dcterms:created>
  <dcterms:modified xsi:type="dcterms:W3CDTF">2018-01-30T08:25:57Z</dcterms:modified>
</cp:coreProperties>
</file>