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57" r:id="rId6"/>
    <p:sldId id="266" r:id="rId7"/>
    <p:sldId id="26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564F-B8AC-45B5-90DE-CB0D215944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2503-66A0-4479-9093-D0AC3535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8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3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아침문제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1.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가장 큰 수만 출력하는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96952"/>
            <a:ext cx="2448272" cy="207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67" y="3097887"/>
            <a:ext cx="240811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5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32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 </a:t>
            </a:r>
            <a:r>
              <a:rPr lang="ko-KR" altLang="en-US" sz="1600" dirty="0">
                <a:solidFill>
                  <a:prstClr val="black"/>
                </a:solidFill>
              </a:rPr>
              <a:t>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6816806" cy="3175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사과는 </a:t>
            </a:r>
            <a:r>
              <a:rPr lang="en-US" altLang="ko-KR" sz="1100" dirty="0">
                <a:solidFill>
                  <a:prstClr val="black"/>
                </a:solidFill>
              </a:rPr>
              <a:t>1,000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포도는 </a:t>
            </a:r>
            <a:r>
              <a:rPr lang="en-US" altLang="ko-KR" sz="1100" dirty="0">
                <a:solidFill>
                  <a:prstClr val="black"/>
                </a:solidFill>
              </a:rPr>
              <a:t>3,000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배는 </a:t>
            </a:r>
            <a:r>
              <a:rPr lang="en-US" altLang="ko-KR" sz="1100" dirty="0">
                <a:solidFill>
                  <a:prstClr val="black"/>
                </a:solidFill>
              </a:rPr>
              <a:t>2,000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500</a:t>
            </a:r>
            <a:r>
              <a:rPr lang="ko-KR" altLang="en-US" sz="11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100" dirty="0">
                <a:solidFill>
                  <a:prstClr val="black"/>
                </a:solidFill>
              </a:rPr>
              <a:t>3</a:t>
            </a:r>
            <a:r>
              <a:rPr lang="ko-KR" altLang="en-US" sz="1100" dirty="0">
                <a:solidFill>
                  <a:prstClr val="black"/>
                </a:solidFill>
              </a:rPr>
              <a:t>송이 이상 사면 </a:t>
            </a:r>
            <a:r>
              <a:rPr lang="ko-KR" altLang="en-US" sz="1100" dirty="0" smtClean="0">
                <a:solidFill>
                  <a:prstClr val="black"/>
                </a:solidFill>
              </a:rPr>
              <a:t>총 금액의 </a:t>
            </a:r>
            <a:r>
              <a:rPr lang="en-US" altLang="ko-KR" sz="1100" dirty="0">
                <a:solidFill>
                  <a:prstClr val="black"/>
                </a:solidFill>
              </a:rPr>
              <a:t>10%</a:t>
            </a:r>
            <a:r>
              <a:rPr lang="ko-KR" altLang="en-US" sz="1100" dirty="0">
                <a:solidFill>
                  <a:prstClr val="black"/>
                </a:solidFill>
              </a:rPr>
              <a:t>를 </a:t>
            </a:r>
            <a:r>
              <a:rPr lang="ko-KR" altLang="en-US" sz="1100" dirty="0" smtClean="0">
                <a:solidFill>
                  <a:prstClr val="black"/>
                </a:solidFill>
              </a:rPr>
              <a:t>할인해주며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귤은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r>
              <a:rPr lang="ko-KR" altLang="en-US" sz="1100" dirty="0" smtClean="0">
                <a:solidFill>
                  <a:prstClr val="black"/>
                </a:solidFill>
              </a:rPr>
              <a:t>개당  </a:t>
            </a:r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  <a:r>
              <a:rPr lang="ko-KR" altLang="en-US" sz="1100" dirty="0" smtClean="0">
                <a:solidFill>
                  <a:prstClr val="black"/>
                </a:solidFill>
              </a:rPr>
              <a:t>개를 덤으로 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  <a:r>
              <a:rPr lang="ko-KR" altLang="en-US" sz="11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(</a:t>
            </a:r>
            <a:r>
              <a:rPr lang="ko-KR" altLang="en-US" sz="1100" dirty="0" smtClean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 smtClean="0">
                <a:solidFill>
                  <a:prstClr val="black"/>
                </a:solidFill>
              </a:rPr>
              <a:t>q</a:t>
            </a:r>
            <a:r>
              <a:rPr lang="ko-KR" altLang="en-US" sz="1100" dirty="0" smtClean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포도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귤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</a:t>
            </a:r>
            <a:r>
              <a:rPr lang="ko-KR" altLang="en-US" sz="1100" dirty="0">
                <a:solidFill>
                  <a:prstClr val="black"/>
                </a:solidFill>
              </a:rPr>
              <a:t>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포도 </a:t>
            </a:r>
            <a:r>
              <a:rPr lang="en-US" altLang="ko-KR" sz="1100" dirty="0">
                <a:solidFill>
                  <a:prstClr val="black"/>
                </a:solidFill>
              </a:rPr>
              <a:t>-&gt; 5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10500 </a:t>
            </a:r>
            <a:r>
              <a:rPr lang="ko-KR" altLang="en-US" sz="1100" dirty="0">
                <a:solidFill>
                  <a:prstClr val="black"/>
                </a:solidFill>
              </a:rPr>
              <a:t>귤 </a:t>
            </a:r>
            <a:r>
              <a:rPr lang="en-US" altLang="ko-KR" sz="1100" dirty="0">
                <a:solidFill>
                  <a:prstClr val="black"/>
                </a:solidFill>
              </a:rPr>
              <a:t>-&gt; 22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10000  </a:t>
            </a:r>
            <a:r>
              <a:rPr lang="ko-KR" altLang="en-US" sz="1100" dirty="0">
                <a:solidFill>
                  <a:prstClr val="black"/>
                </a:solidFill>
              </a:rPr>
              <a:t>총 금액 </a:t>
            </a:r>
            <a:r>
              <a:rPr lang="en-US" altLang="ko-KR" sz="1100" dirty="0">
                <a:solidFill>
                  <a:prstClr val="black"/>
                </a:solidFill>
              </a:rPr>
              <a:t>20500 </a:t>
            </a:r>
            <a:r>
              <a:rPr lang="ko-KR" altLang="en-US" sz="11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6"/>
            <a:ext cx="4871259" cy="18745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공을 일정 높이에서 던졌을 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원래의 높이의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만큼 튀어 오른다고 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그러다가 높이가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0.00001m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보다 낮으면 튀어 오르지 않는다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문을 이용해서 다음 프로그램을 작성해보자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높이를 입력하세요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(m): 30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공이 튀긴 횟수는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21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회입니다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703" y="3501008"/>
            <a:ext cx="2819156" cy="147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작성해보시오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986430" y="1988840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68" y="3356992"/>
            <a:ext cx="6408317" cy="269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4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394</Words>
  <Application>Microsoft Office PowerPoint</Application>
  <PresentationFormat>화면 슬라이드 쇼(4:3)</PresentationFormat>
  <Paragraphs>85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2월 5일 아침문제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조건 연습문제</dc:title>
  <dc:creator>student</dc:creator>
  <cp:lastModifiedBy>student</cp:lastModifiedBy>
  <cp:revision>14</cp:revision>
  <dcterms:created xsi:type="dcterms:W3CDTF">2018-02-01T09:31:48Z</dcterms:created>
  <dcterms:modified xsi:type="dcterms:W3CDTF">2018-02-05T04:39:35Z</dcterms:modified>
</cp:coreProperties>
</file>