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222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F656-A49D-479E-8937-0CD4229739D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408A-EBEF-4E6E-AF49-B93DF9D58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2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F656-A49D-479E-8937-0CD4229739D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408A-EBEF-4E6E-AF49-B93DF9D58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0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F656-A49D-479E-8937-0CD4229739D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408A-EBEF-4E6E-AF49-B93DF9D58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5374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F656-A49D-479E-8937-0CD4229739D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408A-EBEF-4E6E-AF49-B93DF9D58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F656-A49D-479E-8937-0CD4229739D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408A-EBEF-4E6E-AF49-B93DF9D58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72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F656-A49D-479E-8937-0CD4229739D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408A-EBEF-4E6E-AF49-B93DF9D58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96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F656-A49D-479E-8937-0CD4229739D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408A-EBEF-4E6E-AF49-B93DF9D58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1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F656-A49D-479E-8937-0CD4229739D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408A-EBEF-4E6E-AF49-B93DF9D58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9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F656-A49D-479E-8937-0CD4229739D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408A-EBEF-4E6E-AF49-B93DF9D58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52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F656-A49D-479E-8937-0CD4229739D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408A-EBEF-4E6E-AF49-B93DF9D58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0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F656-A49D-479E-8937-0CD4229739D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408A-EBEF-4E6E-AF49-B93DF9D58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1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5F656-A49D-479E-8937-0CD4229739D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B408A-EBEF-4E6E-AF49-B93DF9D58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사용자로부터 </a:t>
            </a:r>
            <a:r>
              <a:rPr lang="en-US" altLang="ko-KR" dirty="0"/>
              <a:t>3</a:t>
            </a:r>
            <a:r>
              <a:rPr lang="ko-KR" altLang="en-US" dirty="0"/>
              <a:t>과목 점수를 </a:t>
            </a:r>
            <a:r>
              <a:rPr lang="ko-KR" altLang="en-US" dirty="0" err="1"/>
              <a:t>입력받아</a:t>
            </a:r>
            <a:r>
              <a:rPr lang="ko-KR" altLang="en-US" dirty="0"/>
              <a:t> 해당 점수 중 한 과목이라도  </a:t>
            </a:r>
            <a:r>
              <a:rPr lang="en-US" altLang="ko-KR" dirty="0"/>
              <a:t>40</a:t>
            </a:r>
            <a:r>
              <a:rPr lang="ko-KR" altLang="en-US" dirty="0"/>
              <a:t>점 미만이면 과락 과목 평균이 </a:t>
            </a:r>
            <a:r>
              <a:rPr lang="en-US" altLang="ko-KR" dirty="0"/>
              <a:t>60</a:t>
            </a:r>
            <a:r>
              <a:rPr lang="ko-KR" altLang="en-US" dirty="0"/>
              <a:t>점 이상이면 합격 아니면 불합격으로 처리하시오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5516921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8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사용자로부터 </a:t>
            </a:r>
            <a:r>
              <a:rPr lang="ko-KR" altLang="en-US" sz="2400" dirty="0" err="1"/>
              <a:t>입력받은</a:t>
            </a:r>
            <a:r>
              <a:rPr lang="ko-KR" altLang="en-US" sz="2400" dirty="0"/>
              <a:t> 숫자가 </a:t>
            </a:r>
            <a:r>
              <a:rPr lang="en-US" altLang="ko-KR" sz="2400" dirty="0"/>
              <a:t>3</a:t>
            </a:r>
            <a:r>
              <a:rPr lang="ko-KR" altLang="en-US" sz="2400" dirty="0"/>
              <a:t>의 배수인지 확인하는 프로그램을 작성하시오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/>
              <a:t>사용자로부터 숫자를 </a:t>
            </a:r>
            <a:r>
              <a:rPr lang="ko-KR" altLang="en-US" sz="2400" dirty="0" err="1"/>
              <a:t>입력받아</a:t>
            </a:r>
            <a:r>
              <a:rPr lang="ko-KR" altLang="en-US" sz="2400" dirty="0"/>
              <a:t> 해당 숫자가 </a:t>
            </a:r>
            <a:r>
              <a:rPr lang="en-US" altLang="ko-KR" sz="2400" dirty="0"/>
              <a:t>10</a:t>
            </a:r>
            <a:r>
              <a:rPr lang="ko-KR" altLang="en-US" sz="2400" dirty="0"/>
              <a:t>보다 큰 수인지의 여부와 홀수</a:t>
            </a:r>
            <a:r>
              <a:rPr lang="en-US" altLang="ko-KR" sz="2400" dirty="0"/>
              <a:t>, </a:t>
            </a:r>
            <a:r>
              <a:rPr lang="ko-KR" altLang="en-US" sz="2400" dirty="0"/>
              <a:t>짝수 여부를 출력하는 프로그램을 작성하시오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</a:t>
            </a:r>
            <a:r>
              <a:rPr lang="ko-KR" altLang="en-US" sz="1400" dirty="0" smtClean="0"/>
              <a:t>숫자를 </a:t>
            </a:r>
            <a:r>
              <a:rPr lang="ko-KR" altLang="en-US" sz="1400" dirty="0"/>
              <a:t>입력하세요</a:t>
            </a:r>
            <a:r>
              <a:rPr lang="en-US" altLang="ko-KR" sz="1400" dirty="0"/>
              <a:t>. 15</a:t>
            </a:r>
          </a:p>
          <a:p>
            <a:pPr marL="457200" lvl="1" indent="0">
              <a:buNone/>
            </a:pPr>
            <a:r>
              <a:rPr lang="ko-KR" altLang="en-US" sz="1400" dirty="0"/>
              <a:t>입력한 숫자 </a:t>
            </a:r>
            <a:r>
              <a:rPr lang="en-US" altLang="ko-KR" sz="1400" dirty="0"/>
              <a:t>15</a:t>
            </a:r>
            <a:r>
              <a:rPr lang="ko-KR" altLang="en-US" sz="1400" dirty="0"/>
              <a:t>는 </a:t>
            </a:r>
            <a:r>
              <a:rPr lang="en-US" altLang="ko-KR" sz="1400" dirty="0"/>
              <a:t>10</a:t>
            </a:r>
            <a:r>
              <a:rPr lang="ko-KR" altLang="en-US" sz="1400" dirty="0"/>
              <a:t>보다 큰 홀수 입니다</a:t>
            </a:r>
            <a:r>
              <a:rPr lang="en-US" altLang="ko-KR" sz="1400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64904"/>
            <a:ext cx="26765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37112"/>
            <a:ext cx="34385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638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68</Words>
  <Application>Microsoft Office PowerPoint</Application>
  <PresentationFormat>화면 슬라이드 쇼(4:3)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실습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</dc:title>
  <dc:creator>student</dc:creator>
  <cp:lastModifiedBy>student</cp:lastModifiedBy>
  <cp:revision>4</cp:revision>
  <dcterms:created xsi:type="dcterms:W3CDTF">2017-12-27T04:26:23Z</dcterms:created>
  <dcterms:modified xsi:type="dcterms:W3CDTF">2018-01-31T07:40:55Z</dcterms:modified>
</cp:coreProperties>
</file>