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4F0C-64D4-4F1D-9577-3103032DEAD0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93E73-F183-4D9B-965F-0EBA15D86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9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56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36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3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803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4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99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6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59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3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0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92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7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0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8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3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21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57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50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8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8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02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41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92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18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33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4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9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6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9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4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리스트퀴즈 및 개별실습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8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0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list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 및 갱신</a:t>
            </a:r>
            <a:endParaRPr lang="en-US" altLang="ko-KR" sz="20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10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20475" y="511313"/>
            <a:ext cx="11833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3"/>
            <a:ext cx="7667625" cy="224608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endParaRPr lang="ko-KR" altLang="en-US" sz="1400" b="0" u="none" spc="-60" dirty="0">
              <a:solidFill>
                <a:srgbClr val="FF0000"/>
              </a:solidFill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prstClr val="black"/>
                </a:solidFill>
              </a:rPr>
              <a:t>프로그램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79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1]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tuple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비교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11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tuple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232913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문제 해결 알고리즘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테스트</a:t>
            </a:r>
            <a:endParaRPr lang="en-US" altLang="ko-KR" sz="1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8200" y="1267025"/>
            <a:ext cx="6098876" cy="865603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>
                <a:solidFill>
                  <a:prstClr val="black"/>
                </a:solidFill>
              </a:rPr>
              <a:t>한 중학교에서는 평소 영어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수학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과학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사회 이 </a:t>
            </a:r>
            <a:r>
              <a:rPr lang="en-US" altLang="ko-KR" sz="1100">
                <a:solidFill>
                  <a:prstClr val="black"/>
                </a:solidFill>
              </a:rPr>
              <a:t>4</a:t>
            </a:r>
            <a:r>
              <a:rPr lang="ko-KR" altLang="en-US" sz="1100">
                <a:solidFill>
                  <a:prstClr val="black"/>
                </a:solidFill>
              </a:rPr>
              <a:t>가지 과목을 시험을 본다</a:t>
            </a:r>
            <a:r>
              <a:rPr lang="en-US" altLang="ko-KR" sz="1100">
                <a:solidFill>
                  <a:prstClr val="black"/>
                </a:solidFill>
              </a:rPr>
              <a:t>. </a:t>
            </a:r>
            <a:r>
              <a:rPr lang="ko-KR" altLang="en-US" sz="1100">
                <a:solidFill>
                  <a:prstClr val="black"/>
                </a:solidFill>
              </a:rPr>
              <a:t>하지만 올해에만 수학시험을 과제로 대체하기로 하였다</a:t>
            </a:r>
            <a:r>
              <a:rPr lang="en-US" altLang="ko-KR" sz="1100">
                <a:solidFill>
                  <a:prstClr val="black"/>
                </a:solidFill>
              </a:rPr>
              <a:t>. </a:t>
            </a:r>
            <a:r>
              <a:rPr lang="ko-KR" altLang="en-US" sz="1100">
                <a:solidFill>
                  <a:prstClr val="black"/>
                </a:solidFill>
              </a:rPr>
              <a:t>이때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수학 과목만 ‘과제’로 대체한 리스트를 출력하는 프로그램을 작성하라</a:t>
            </a:r>
            <a:r>
              <a:rPr lang="en-US" altLang="ko-KR" sz="1100">
                <a:solidFill>
                  <a:prstClr val="black"/>
                </a:solidFill>
              </a:rPr>
              <a:t>. </a:t>
            </a:r>
            <a:r>
              <a:rPr lang="ko-KR" altLang="en-US" sz="1100">
                <a:solidFill>
                  <a:prstClr val="black"/>
                </a:solidFill>
              </a:rPr>
              <a:t>단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원래 과목 목록은 변하지 않는다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200" y="2614980"/>
            <a:ext cx="6098876" cy="473277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>
                <a:solidFill>
                  <a:prstClr val="black"/>
                </a:solidFill>
              </a:rPr>
              <a:t>영어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수학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과학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사회의 과목을 </a:t>
            </a:r>
            <a:r>
              <a:rPr lang="en-US" altLang="ko-KR" sz="1100">
                <a:solidFill>
                  <a:prstClr val="black"/>
                </a:solidFill>
              </a:rPr>
              <a:t>tuple</a:t>
            </a:r>
            <a:r>
              <a:rPr lang="ko-KR" altLang="en-US" sz="1100">
                <a:solidFill>
                  <a:prstClr val="black"/>
                </a:solidFill>
              </a:rPr>
              <a:t>로 작성한다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200" y="4710471"/>
            <a:ext cx="6098876" cy="1155491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prstClr val="black"/>
                </a:solidFill>
              </a:rPr>
              <a:t>&gt;&gt;&gt;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thisyear_test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algn="just"/>
            <a:endParaRPr lang="en-US" altLang="ko-KR" sz="1100" dirty="0">
              <a:solidFill>
                <a:prstClr val="black"/>
              </a:solidFill>
            </a:endParaRPr>
          </a:p>
          <a:p>
            <a:pPr algn="just"/>
            <a:endParaRPr lang="en-US" altLang="ko-KR" sz="1100" dirty="0">
              <a:solidFill>
                <a:prstClr val="black"/>
              </a:solidFill>
            </a:endParaRPr>
          </a:p>
          <a:p>
            <a:pPr algn="just"/>
            <a:r>
              <a:rPr lang="en-US" altLang="ko-KR" sz="1100" dirty="0" smtClean="0">
                <a:solidFill>
                  <a:prstClr val="black"/>
                </a:solidFill>
              </a:rPr>
              <a:t>&gt;&gt;&gt;test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37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1]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tuple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비교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tuple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55121" y="1079837"/>
            <a:ext cx="10515600" cy="59354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답안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55121" y="1366413"/>
            <a:ext cx="6098876" cy="1613140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41300"/>
            <a:ext cx="364013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87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dictionary 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8.3. dictionary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38200" y="232913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문제 해결 알고리즘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테스트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1400" dirty="0">
                <a:solidFill>
                  <a:prstClr val="black"/>
                </a:solidFill>
              </a:rPr>
              <a:t>dictionary</a:t>
            </a:r>
            <a:r>
              <a:rPr lang="ko-KR" altLang="en-US" sz="1400" dirty="0">
                <a:solidFill>
                  <a:prstClr val="black"/>
                </a:solidFill>
              </a:rPr>
              <a:t>는 순서가 없으므로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결과가 다르게 나올 수 있다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200" y="1147553"/>
            <a:ext cx="6098876" cy="985076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>
                <a:solidFill>
                  <a:prstClr val="black"/>
                </a:solidFill>
              </a:rPr>
              <a:t>어느 커피숍에는 메뉴가 </a:t>
            </a:r>
            <a:r>
              <a:rPr lang="en-US" altLang="ko-KR" sz="1100">
                <a:solidFill>
                  <a:prstClr val="black"/>
                </a:solidFill>
              </a:rPr>
              <a:t>4</a:t>
            </a:r>
            <a:r>
              <a:rPr lang="ko-KR" altLang="en-US" sz="1100">
                <a:solidFill>
                  <a:prstClr val="black"/>
                </a:solidFill>
              </a:rPr>
              <a:t>가지 있다</a:t>
            </a:r>
            <a:r>
              <a:rPr lang="en-US" altLang="ko-KR" sz="1100">
                <a:solidFill>
                  <a:prstClr val="black"/>
                </a:solidFill>
              </a:rPr>
              <a:t>. Americano, Cafe latte, Green Tea latte, Mocha latte </a:t>
            </a:r>
            <a:r>
              <a:rPr lang="ko-KR" altLang="en-US" sz="1100">
                <a:solidFill>
                  <a:prstClr val="black"/>
                </a:solidFill>
              </a:rPr>
              <a:t>각 메뉴의 가격은 </a:t>
            </a:r>
            <a:r>
              <a:rPr lang="en-US" altLang="ko-KR" sz="1100">
                <a:solidFill>
                  <a:prstClr val="black"/>
                </a:solidFill>
              </a:rPr>
              <a:t>2000</a:t>
            </a:r>
            <a:r>
              <a:rPr lang="ko-KR" altLang="en-US" sz="1100">
                <a:solidFill>
                  <a:prstClr val="black"/>
                </a:solidFill>
              </a:rPr>
              <a:t>원</a:t>
            </a:r>
            <a:r>
              <a:rPr lang="en-US" altLang="ko-KR" sz="1100">
                <a:solidFill>
                  <a:prstClr val="black"/>
                </a:solidFill>
              </a:rPr>
              <a:t>, 2500</a:t>
            </a:r>
            <a:r>
              <a:rPr lang="ko-KR" altLang="en-US" sz="1100">
                <a:solidFill>
                  <a:prstClr val="black"/>
                </a:solidFill>
              </a:rPr>
              <a:t>원</a:t>
            </a:r>
            <a:r>
              <a:rPr lang="en-US" altLang="ko-KR" sz="1100">
                <a:solidFill>
                  <a:prstClr val="black"/>
                </a:solidFill>
              </a:rPr>
              <a:t>, 3000</a:t>
            </a:r>
            <a:r>
              <a:rPr lang="ko-KR" altLang="en-US" sz="1100">
                <a:solidFill>
                  <a:prstClr val="black"/>
                </a:solidFill>
              </a:rPr>
              <a:t>원</a:t>
            </a:r>
            <a:r>
              <a:rPr lang="en-US" altLang="ko-KR" sz="1100">
                <a:solidFill>
                  <a:prstClr val="black"/>
                </a:solidFill>
              </a:rPr>
              <a:t>, 3500</a:t>
            </a:r>
            <a:r>
              <a:rPr lang="ko-KR" altLang="en-US" sz="1100">
                <a:solidFill>
                  <a:prstClr val="black"/>
                </a:solidFill>
              </a:rPr>
              <a:t>이다</a:t>
            </a:r>
            <a:r>
              <a:rPr lang="en-US" altLang="ko-KR" sz="1100">
                <a:solidFill>
                  <a:prstClr val="black"/>
                </a:solidFill>
              </a:rPr>
              <a:t>. </a:t>
            </a:r>
            <a:r>
              <a:rPr lang="ko-KR" altLang="en-US" sz="1100">
                <a:solidFill>
                  <a:prstClr val="black"/>
                </a:solidFill>
              </a:rPr>
              <a:t>이 목록을 </a:t>
            </a:r>
            <a:r>
              <a:rPr lang="en-US" altLang="ko-KR" sz="1100">
                <a:solidFill>
                  <a:prstClr val="black"/>
                </a:solidFill>
              </a:rPr>
              <a:t>dictionary</a:t>
            </a:r>
            <a:r>
              <a:rPr lang="ko-KR" altLang="en-US" sz="1100">
                <a:solidFill>
                  <a:prstClr val="black"/>
                </a:solidFill>
              </a:rPr>
              <a:t>로 작성해보고 </a:t>
            </a:r>
            <a:r>
              <a:rPr lang="en-US" altLang="ko-KR" sz="1100">
                <a:solidFill>
                  <a:prstClr val="black"/>
                </a:solidFill>
              </a:rPr>
              <a:t>Americano</a:t>
            </a:r>
            <a:r>
              <a:rPr lang="ko-KR" altLang="en-US" sz="1100">
                <a:solidFill>
                  <a:prstClr val="black"/>
                </a:solidFill>
              </a:rPr>
              <a:t>와 </a:t>
            </a:r>
            <a:r>
              <a:rPr lang="en-US" altLang="ko-KR" sz="1100">
                <a:solidFill>
                  <a:prstClr val="black"/>
                </a:solidFill>
              </a:rPr>
              <a:t>Vanila latte</a:t>
            </a:r>
            <a:r>
              <a:rPr lang="ko-KR" altLang="en-US" sz="1100">
                <a:solidFill>
                  <a:prstClr val="black"/>
                </a:solidFill>
              </a:rPr>
              <a:t>가 있는지 없는지 확인해보자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200" y="2614980"/>
            <a:ext cx="6098876" cy="456024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>
                <a:solidFill>
                  <a:prstClr val="black"/>
                </a:solidFill>
              </a:rPr>
              <a:t>dictionary</a:t>
            </a:r>
            <a:r>
              <a:rPr lang="ko-KR" altLang="en-US" sz="1100">
                <a:solidFill>
                  <a:prstClr val="black"/>
                </a:solidFill>
              </a:rPr>
              <a:t>로 메뉴를 정의한다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200" y="5091635"/>
            <a:ext cx="6098876" cy="62767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>
                <a:solidFill>
                  <a:prstClr val="black"/>
                </a:solidFill>
              </a:rPr>
              <a:t>True</a:t>
            </a:r>
          </a:p>
          <a:p>
            <a:pPr algn="just"/>
            <a:r>
              <a:rPr lang="en-US" altLang="ko-KR" sz="1100">
                <a:solidFill>
                  <a:prstClr val="black"/>
                </a:solidFill>
              </a:rPr>
              <a:t>False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3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dictionary 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dictionary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55121" y="1079837"/>
            <a:ext cx="10515600" cy="59354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답안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55121" y="1366413"/>
            <a:ext cx="6098876" cy="1613140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34808"/>
            <a:ext cx="55245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04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1400" b="1" dirty="0">
              <a:solidFill>
                <a:prstClr val="white">
                  <a:lumMod val="8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프로그램의 결과를 예측하여 넣어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 = ['a', 'b', ['</a:t>
            </a:r>
            <a:r>
              <a:rPr lang="en-US" altLang="ko-KR" dirty="0" err="1"/>
              <a:t>c','d</a:t>
            </a:r>
            <a:r>
              <a:rPr lang="en-US" altLang="ko-KR" dirty="0"/>
              <a:t>'], 1, [2,3], 'e']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(list1)</a:t>
            </a:r>
          </a:p>
          <a:p>
            <a:pPr marL="0" indent="0">
              <a:buNone/>
            </a:pPr>
            <a:r>
              <a:rPr lang="en-US" altLang="ko-KR" dirty="0" smtClean="0"/>
              <a:t>(    </a:t>
            </a:r>
            <a:r>
              <a:rPr lang="en-US" altLang="ko-KR" dirty="0" smtClean="0"/>
              <a:t>6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['b'] in list1</a:t>
            </a:r>
          </a:p>
          <a:p>
            <a:pPr marL="0" indent="0">
              <a:buNone/>
            </a:pPr>
            <a:r>
              <a:rPr lang="en-US" altLang="ko-KR" dirty="0"/>
              <a:t>(   </a:t>
            </a:r>
            <a:r>
              <a:rPr lang="en-US" altLang="ko-KR" dirty="0" smtClean="0"/>
              <a:t>False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  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['</a:t>
            </a:r>
            <a:r>
              <a:rPr lang="en-US" altLang="ko-KR" dirty="0" err="1"/>
              <a:t>c','d</a:t>
            </a:r>
            <a:r>
              <a:rPr lang="en-US" altLang="ko-KR" dirty="0"/>
              <a:t>'] in list1</a:t>
            </a:r>
          </a:p>
          <a:p>
            <a:pPr marL="0" indent="0">
              <a:buNone/>
            </a:pPr>
            <a:r>
              <a:rPr lang="en-US" altLang="ko-KR" dirty="0" smtClean="0"/>
              <a:t>( </a:t>
            </a:r>
            <a:r>
              <a:rPr lang="en-US" altLang="ko-KR" dirty="0" smtClean="0"/>
              <a:t>True  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'a' in list1</a:t>
            </a:r>
          </a:p>
          <a:p>
            <a:pPr marL="0" indent="0">
              <a:buNone/>
            </a:pPr>
            <a:r>
              <a:rPr lang="en-US" altLang="ko-KR" dirty="0"/>
              <a:t>(True  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29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작성된 프로그램의 빈칸을 채워 넣어라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list_odd</a:t>
            </a:r>
            <a:r>
              <a:rPr lang="en-US" altLang="ko-KR" dirty="0"/>
              <a:t> = [1,3,5,7,9]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list_even</a:t>
            </a:r>
            <a:r>
              <a:rPr lang="en-US" altLang="ko-KR" dirty="0"/>
              <a:t> = [2,4,6,8,10]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list_odd</a:t>
            </a:r>
            <a:r>
              <a:rPr lang="en-US" altLang="ko-KR" dirty="0"/>
              <a:t>[-3]</a:t>
            </a:r>
          </a:p>
          <a:p>
            <a:pPr marL="0" indent="0">
              <a:buNone/>
            </a:pPr>
            <a:r>
              <a:rPr lang="en-US" altLang="ko-KR" dirty="0" smtClean="0"/>
              <a:t>(    </a:t>
            </a:r>
            <a:r>
              <a:rPr lang="en-US" altLang="ko-KR" dirty="0" smtClean="0"/>
              <a:t>5  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list_even</a:t>
            </a:r>
            <a:r>
              <a:rPr lang="en-US" altLang="ko-KR" dirty="0"/>
              <a:t>[1+3]</a:t>
            </a:r>
          </a:p>
          <a:p>
            <a:pPr marL="0" indent="0">
              <a:buNone/>
            </a:pPr>
            <a:r>
              <a:rPr lang="en-US" altLang="ko-KR" dirty="0" smtClean="0"/>
              <a:t>(      </a:t>
            </a:r>
            <a:r>
              <a:rPr lang="en-US" altLang="ko-KR" dirty="0" smtClean="0"/>
              <a:t>10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list_odd</a:t>
            </a:r>
            <a:r>
              <a:rPr lang="en-US" altLang="ko-KR" dirty="0"/>
              <a:t> </a:t>
            </a:r>
            <a:r>
              <a:rPr lang="en-US" altLang="ko-KR" dirty="0" smtClean="0"/>
              <a:t>+</a:t>
            </a:r>
            <a:r>
              <a:rPr lang="en-US" altLang="ko-KR" dirty="0" err="1" smtClean="0"/>
              <a:t>llist_even</a:t>
            </a:r>
            <a:r>
              <a:rPr lang="en-US" altLang="ko-KR" dirty="0" smtClean="0"/>
              <a:t>           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[1, 3, 5, 7, 9, 2, 4, 6, 8, 10]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 smtClean="0"/>
              <a:t> (      </a:t>
            </a:r>
            <a:r>
              <a:rPr lang="en-US" altLang="ko-KR" dirty="0" err="1" smtClean="0"/>
              <a:t>list_odd</a:t>
            </a:r>
            <a:r>
              <a:rPr lang="en-US" altLang="ko-KR" dirty="0" smtClean="0"/>
              <a:t>*2             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[1, 3, 5, 7, 9, 1, 3, 5, 7, 9]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650" y="930275"/>
            <a:ext cx="7759700" cy="5426075"/>
          </a:xfrm>
        </p:spPr>
        <p:txBody>
          <a:bodyPr/>
          <a:lstStyle/>
          <a:p>
            <a:r>
              <a:rPr lang="ko-KR" altLang="en-US" dirty="0"/>
              <a:t>아래의 </a:t>
            </a:r>
            <a:r>
              <a:rPr lang="ko-KR" altLang="en-US" dirty="0" err="1"/>
              <a:t>실행문에</a:t>
            </a:r>
            <a:r>
              <a:rPr lang="ko-KR" altLang="en-US" dirty="0"/>
              <a:t> 대한 결과가 올바른지 </a:t>
            </a:r>
            <a:r>
              <a:rPr lang="en-US" altLang="ko-KR" dirty="0"/>
              <a:t>O/X</a:t>
            </a:r>
            <a:r>
              <a:rPr lang="ko-KR" altLang="en-US" dirty="0"/>
              <a:t>로 표시해보자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 = [1,2,3,4,5,6,7,8,9]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list1[:3]</a:t>
            </a:r>
          </a:p>
          <a:p>
            <a:pPr marL="0" indent="0">
              <a:buNone/>
            </a:pPr>
            <a:r>
              <a:rPr lang="en-US" altLang="ko-KR" dirty="0"/>
              <a:t>[1, 2, 3]				</a:t>
            </a:r>
            <a:r>
              <a:rPr lang="en-US" altLang="ko-KR" dirty="0" smtClean="0"/>
              <a:t>(   </a:t>
            </a:r>
            <a:r>
              <a:rPr lang="en-US" altLang="ko-KR" dirty="0" smtClean="0"/>
              <a:t>O   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list1[0:3]</a:t>
            </a:r>
          </a:p>
          <a:p>
            <a:pPr marL="0" indent="0">
              <a:buNone/>
            </a:pPr>
            <a:r>
              <a:rPr lang="en-US" altLang="ko-KR" dirty="0"/>
              <a:t>[2, 3]				</a:t>
            </a:r>
            <a:r>
              <a:rPr lang="en-US" altLang="ko-KR" dirty="0" smtClean="0"/>
              <a:t>(   </a:t>
            </a:r>
            <a:r>
              <a:rPr lang="en-US" altLang="ko-KR" dirty="0" smtClean="0"/>
              <a:t>X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list1[3:5]</a:t>
            </a:r>
          </a:p>
          <a:p>
            <a:pPr marL="0" indent="0">
              <a:buNone/>
            </a:pPr>
            <a:r>
              <a:rPr lang="en-US" altLang="ko-KR" dirty="0"/>
              <a:t>[4, 5]				</a:t>
            </a:r>
            <a:r>
              <a:rPr lang="en-US" altLang="ko-KR" dirty="0" smtClean="0"/>
              <a:t>(   </a:t>
            </a:r>
            <a:r>
              <a:rPr lang="en-US" altLang="ko-KR" dirty="0"/>
              <a:t>X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list1[3:]</a:t>
            </a:r>
          </a:p>
          <a:p>
            <a:pPr marL="0" indent="0">
              <a:buNone/>
            </a:pPr>
            <a:r>
              <a:rPr lang="en-US" altLang="ko-KR" dirty="0"/>
              <a:t>[4, 5, 6, 7, 8, 9]		                   </a:t>
            </a:r>
            <a:r>
              <a:rPr lang="en-US" altLang="ko-KR" dirty="0" smtClean="0"/>
              <a:t>(  </a:t>
            </a:r>
            <a:r>
              <a:rPr lang="en-US" altLang="ko-KR" dirty="0" smtClean="0"/>
              <a:t>O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list1[3:999]</a:t>
            </a:r>
          </a:p>
          <a:p>
            <a:pPr marL="0" indent="0">
              <a:buNone/>
            </a:pPr>
            <a:r>
              <a:rPr lang="en-US" altLang="ko-KR" dirty="0"/>
              <a:t>[4, 5, 6, 7, 8, 9, 10, ..]		</a:t>
            </a:r>
            <a:r>
              <a:rPr lang="en-US" altLang="ko-KR" dirty="0" smtClean="0"/>
              <a:t>(   </a:t>
            </a:r>
            <a:r>
              <a:rPr lang="en-US" altLang="ko-KR" dirty="0" smtClean="0"/>
              <a:t>X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95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755013"/>
            <a:ext cx="7759212" cy="3347973"/>
          </a:xfrm>
        </p:spPr>
        <p:txBody>
          <a:bodyPr/>
          <a:lstStyle/>
          <a:p>
            <a:r>
              <a:rPr lang="ko-KR" altLang="en-US" dirty="0"/>
              <a:t>다음 결과에 알맞도록 빈칸에 알맞은 값을 채워 보자</a:t>
            </a:r>
            <a:endParaRPr lang="en-US" altLang="ko-KR" dirty="0"/>
          </a:p>
          <a:p>
            <a:endParaRPr lang="en-US" altLang="ko-KR" b="1" dirty="0">
              <a:solidFill>
                <a:srgbClr val="77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string = ['a', 'b', 'c', 'd', 'e', 'f']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smtClean="0"/>
              <a:t>(    </a:t>
            </a:r>
            <a:r>
              <a:rPr lang="en-US" altLang="ko-KR" dirty="0" smtClean="0"/>
              <a:t>string[0:3]</a:t>
            </a:r>
            <a:r>
              <a:rPr lang="en-US" altLang="ko-KR" dirty="0" smtClean="0"/>
              <a:t>        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['a', 'b', 'c']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/>
              <a:t>(</a:t>
            </a:r>
            <a:r>
              <a:rPr lang="en-US" altLang="ko-KR" dirty="0" smtClean="0"/>
              <a:t>string[2:5]       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['c', 'd', 'e']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/>
              <a:t>(</a:t>
            </a:r>
            <a:r>
              <a:rPr lang="en-US" altLang="ko-KR" dirty="0" smtClean="0"/>
              <a:t>string[1:3</a:t>
            </a:r>
            <a:r>
              <a:rPr lang="en-US" altLang="ko-KR" dirty="0"/>
              <a:t>]       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['b', 'c']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5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0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단어와 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element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개수를 조건으로 하는 예제</a:t>
            </a:r>
            <a:endParaRPr lang="en-US" altLang="ko-KR" sz="20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1400" b="1" dirty="0">
              <a:solidFill>
                <a:prstClr val="white">
                  <a:lumMod val="8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1368823"/>
            <a:ext cx="7759700" cy="454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2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0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단어와 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element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개수를 조건으로 하는 예제</a:t>
            </a:r>
            <a:endParaRPr lang="en-US" altLang="ko-KR" sz="20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46361" y="511313"/>
            <a:ext cx="1457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7.2. 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1400" b="1" dirty="0">
              <a:solidFill>
                <a:prstClr val="white">
                  <a:lumMod val="8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3"/>
            <a:ext cx="7667625" cy="314891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endParaRPr lang="ko-KR" altLang="en-US" sz="1400" b="0" u="none" spc="-6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prstClr val="black"/>
                </a:solidFill>
              </a:rPr>
              <a:t>프로그램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40074"/>
            <a:ext cx="43719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69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0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단어와 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element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개수를 조건으로 하는 예제</a:t>
            </a:r>
            <a:endParaRPr lang="en-US" altLang="ko-KR" sz="20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8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1400" b="1" dirty="0">
              <a:solidFill>
                <a:prstClr val="white">
                  <a:lumMod val="8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1330403"/>
            <a:ext cx="7759700" cy="10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2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list 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 및 갱신</a:t>
            </a:r>
            <a:endParaRPr lang="en-US" altLang="ko-KR" sz="24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9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2660861"/>
            <a:ext cx="7759700" cy="196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5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531</Words>
  <Application>Microsoft Office PowerPoint</Application>
  <PresentationFormat>화면 슬라이드 쇼(4:3)</PresentationFormat>
  <Paragraphs>136</Paragraphs>
  <Slides>14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Office 테마</vt:lpstr>
      <vt:lpstr>1_Office 테마</vt:lpstr>
      <vt:lpstr>리스트퀴즈 및 개별실습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10</cp:revision>
  <dcterms:created xsi:type="dcterms:W3CDTF">2018-01-29T10:13:14Z</dcterms:created>
  <dcterms:modified xsi:type="dcterms:W3CDTF">2018-02-01T02:02:37Z</dcterms:modified>
</cp:coreProperties>
</file>