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72" y="-1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2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5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1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3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6</a:t>
            </a:r>
            <a:r>
              <a:rPr lang="ko-KR" altLang="en-US" smtClean="0"/>
              <a:t>일 보고서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=''‘</a:t>
            </a:r>
          </a:p>
          <a:p>
            <a:pPr marL="0" indent="0">
              <a:buNone/>
            </a:pPr>
            <a:r>
              <a:rPr lang="en-US" altLang="ko-KR" dirty="0" err="1" smtClean="0"/>
              <a:t>RegExr</a:t>
            </a:r>
            <a:r>
              <a:rPr lang="en-US" altLang="ko-KR" dirty="0" smtClean="0"/>
              <a:t> v3 was created by gskinner.com, and is proudly hosted. by Media Temple.</a:t>
            </a:r>
          </a:p>
          <a:p>
            <a:pPr marL="0" indent="0">
              <a:buNone/>
            </a:pPr>
            <a:r>
              <a:rPr lang="en-US" altLang="ko-KR" dirty="0" smtClean="0"/>
              <a:t>Edit the Expression &amp; Text! to see matches. </a:t>
            </a:r>
          </a:p>
          <a:p>
            <a:pPr marL="0" indent="0">
              <a:buNone/>
            </a:pPr>
            <a:r>
              <a:rPr lang="en-US" altLang="ko-KR" dirty="0" smtClean="0"/>
              <a:t>Roll? over matches or the expression% for details. PCRE &amp;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flavors of </a:t>
            </a:r>
            <a:r>
              <a:rPr lang="en-US" altLang="ko-KR" dirty="0" err="1" smtClean="0"/>
              <a:t>RegEx</a:t>
            </a:r>
            <a:r>
              <a:rPr lang="en-US" altLang="ko-KR" dirty="0" smtClean="0"/>
              <a:t> are supported.</a:t>
            </a:r>
          </a:p>
          <a:p>
            <a:pPr marL="0" indent="0">
              <a:buNone/>
            </a:pPr>
            <a:r>
              <a:rPr lang="en-US" altLang="ko-KR" dirty="0" smtClean="0"/>
              <a:t>The side bar includes a </a:t>
            </a:r>
            <a:r>
              <a:rPr lang="en-US" altLang="ko-KR" dirty="0" err="1" smtClean="0"/>
              <a:t>Cheatsheet</a:t>
            </a:r>
            <a:r>
              <a:rPr lang="en-US" altLang="ko-KR" dirty="0" smtClean="0"/>
              <a:t>, full Reference, and Help. </a:t>
            </a:r>
          </a:p>
          <a:p>
            <a:pPr marL="0" indent="0">
              <a:buNone/>
            </a:pPr>
            <a:r>
              <a:rPr lang="en-US" altLang="ko-KR" dirty="0" smtClean="0"/>
              <a:t>You can also Save &amp; Share with the Community, and view patterns. you create# or favorite in My Patterns.</a:t>
            </a:r>
          </a:p>
          <a:p>
            <a:pPr marL="0" indent="0">
              <a:buNone/>
            </a:pPr>
            <a:r>
              <a:rPr lang="en-US" altLang="ko-KR" dirty="0" smtClean="0"/>
              <a:t>Explore results with the Tools below. Replace &amp; List output~ custom results.</a:t>
            </a:r>
          </a:p>
          <a:p>
            <a:pPr marL="0" indent="0">
              <a:buNone/>
            </a:pPr>
            <a:r>
              <a:rPr lang="en-US" altLang="ko-KR" dirty="0" smtClean="0"/>
              <a:t>Details lists capture groups. Explain describes your expression in plain English'''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23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에서 대문자로 시작하는 단어를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sz="2800" dirty="0"/>
          </a:p>
          <a:p>
            <a:pPr marL="514350" indent="-514350">
              <a:buFont typeface="+mj-lt"/>
              <a:buAutoNum type="arabicParenR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sz="28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에서 소문자로 시작하는 단어를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1" y="1556792"/>
            <a:ext cx="853440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1" y="4509120"/>
            <a:ext cx="85344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53680"/>
            <a:ext cx="4464496" cy="127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70348"/>
            <a:ext cx="4176464" cy="111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7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에서 소문자로 시작하는 </a:t>
            </a:r>
            <a:r>
              <a:rPr lang="ko-KR" altLang="en-US" sz="2800" dirty="0" err="1" smtClean="0"/>
              <a:t>단어중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로 끝나는 단어를 찾아 나열하시오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3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에서 특수기호로 끝나는 단어를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3"/>
            </a:pP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9" y="1628800"/>
            <a:ext cx="847725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4" y="4581128"/>
            <a:ext cx="85058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41" y="4221088"/>
            <a:ext cx="5328592" cy="110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71675"/>
            <a:ext cx="54197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16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str1</a:t>
            </a:r>
            <a:r>
              <a:rPr lang="ko-KR" altLang="en-US" sz="2800" dirty="0" smtClean="0"/>
              <a:t>에서 </a:t>
            </a:r>
            <a:r>
              <a:rPr lang="en-US" altLang="ko-KR" sz="2800" dirty="0" err="1" smtClean="0"/>
              <a:t>url</a:t>
            </a:r>
            <a:r>
              <a:rPr lang="ko-KR" altLang="en-US" sz="2800" dirty="0" smtClean="0"/>
              <a:t>중 </a:t>
            </a:r>
            <a:r>
              <a:rPr lang="en-US" altLang="ko-KR" sz="2800" dirty="0" smtClean="0"/>
              <a:t>site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제외한 문자열을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5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5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5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5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str1</a:t>
            </a:r>
            <a:r>
              <a:rPr lang="ko-KR" altLang="en-US" sz="2800" dirty="0" smtClean="0"/>
              <a:t>에서 </a:t>
            </a:r>
            <a:r>
              <a:rPr lang="en-US" altLang="ko-KR" sz="2800" dirty="0" err="1" smtClean="0"/>
              <a:t>url</a:t>
            </a:r>
            <a:r>
              <a:rPr lang="ko-KR" altLang="en-US" sz="2800" dirty="0" smtClean="0"/>
              <a:t>중 변수만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5"/>
            </a:pP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47667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str1='''https://search.daum.net/</a:t>
            </a:r>
            <a:r>
              <a:rPr lang="en-US" altLang="ko-KR" dirty="0" err="1" smtClean="0"/>
              <a:t>search?nil_suggest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endParaRPr lang="en-US" altLang="ko-KR" dirty="0" smtClean="0"/>
          </a:p>
          <a:p>
            <a:r>
              <a:rPr lang="en-US" altLang="ko-KR" dirty="0" smtClean="0"/>
              <a:t> ?</a:t>
            </a:r>
            <a:r>
              <a:rPr lang="en-US" altLang="ko-KR" dirty="0" err="1" smtClean="0"/>
              <a:t>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endParaRPr lang="en-US" altLang="ko-KR" dirty="0" smtClean="0"/>
          </a:p>
          <a:p>
            <a:r>
              <a:rPr lang="en-US" altLang="ko-KR" dirty="0" smtClean="0"/>
              <a:t>'''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6" y="3284984"/>
            <a:ext cx="84963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8" y="5517232"/>
            <a:ext cx="847725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38" y="5419261"/>
            <a:ext cx="54387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87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83" y="476672"/>
            <a:ext cx="8229600" cy="3921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str1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로 구분되는 변수 이전 부분을</a:t>
            </a:r>
            <a:r>
              <a:rPr lang="en-US" altLang="ko-KR" sz="2800" dirty="0" smtClean="0"/>
              <a:t>(? </a:t>
            </a:r>
            <a:r>
              <a:rPr lang="ko-KR" altLang="en-US" sz="2800" dirty="0" smtClean="0"/>
              <a:t>포함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출력하시오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7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7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7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7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str1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로 구분되는 변수 이전 부분을</a:t>
            </a:r>
            <a:r>
              <a:rPr lang="en-US" altLang="ko-KR" sz="2800" dirty="0" smtClean="0"/>
              <a:t>(? </a:t>
            </a:r>
            <a:r>
              <a:rPr lang="ko-KR" altLang="en-US" sz="2800" dirty="0" smtClean="0"/>
              <a:t>제외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출력하시오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7"/>
            </a:pP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4" y="1700808"/>
            <a:ext cx="7415184" cy="58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09" y="4293096"/>
            <a:ext cx="763939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7" y="1464394"/>
            <a:ext cx="7142860" cy="138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2" y="4415565"/>
            <a:ext cx="8042451" cy="152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90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251</Words>
  <Application>Microsoft Office PowerPoint</Application>
  <PresentationFormat>화면 슬라이드 쇼(4:3)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2월 6일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 6일 보고서</dc:title>
  <dc:creator>Windows 사용자</dc:creator>
  <cp:lastModifiedBy>student</cp:lastModifiedBy>
  <cp:revision>12</cp:revision>
  <dcterms:created xsi:type="dcterms:W3CDTF">2018-02-05T13:21:17Z</dcterms:created>
  <dcterms:modified xsi:type="dcterms:W3CDTF">2018-02-06T05:07:37Z</dcterms:modified>
</cp:coreProperties>
</file>