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0"/>
  </p:notesMasterIdLst>
  <p:sldIdLst>
    <p:sldId id="256" r:id="rId4"/>
    <p:sldId id="259" r:id="rId5"/>
    <p:sldId id="258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9BC3-6755-4DD6-B4ED-1D8C9C112B7B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F1E4-18C6-49F1-9F57-A276080E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0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9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7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7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9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8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4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02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27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5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89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0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45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6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4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50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30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19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41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24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5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7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22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49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13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73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8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93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02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01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8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6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7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0202 4</a:t>
            </a:r>
            <a:r>
              <a:rPr lang="ko-KR" altLang="en-US" smtClean="0"/>
              <a:t>교시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4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50266" y="1123757"/>
            <a:ext cx="7759700" cy="8188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89597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852" y="2132856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단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두 수의 </a:t>
            </a:r>
            <a:r>
              <a:rPr lang="en-US" altLang="ko-KR" dirty="0">
                <a:solidFill>
                  <a:prstClr val="black"/>
                </a:solidFill>
              </a:rPr>
              <a:t>* </a:t>
            </a:r>
            <a:r>
              <a:rPr lang="ko-KR" altLang="en-US" dirty="0">
                <a:solidFill>
                  <a:prstClr val="black"/>
                </a:solidFill>
              </a:rPr>
              <a:t>연산을 이용한 부호 확인은 불가함</a:t>
            </a:r>
          </a:p>
        </p:txBody>
      </p:sp>
    </p:spTree>
    <p:extLst>
      <p:ext uri="{BB962C8B-B14F-4D97-AF65-F5344CB8AC3E}">
        <p14:creationId xmlns:p14="http://schemas.microsoft.com/office/powerpoint/2010/main" val="347645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2.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err="1">
                <a:solidFill>
                  <a:prstClr val="black"/>
                </a:solidFill>
              </a:rPr>
              <a:t>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428174"/>
            <a:ext cx="5703942" cy="37290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파이 대학교에서는 졸업 예정자가 아님에도</a:t>
            </a:r>
            <a:r>
              <a:rPr lang="en-US" altLang="ko-KR" sz="1100" dirty="0">
                <a:solidFill>
                  <a:prstClr val="black"/>
                </a:solidFill>
              </a:rPr>
              <a:t>, 140</a:t>
            </a:r>
            <a:r>
              <a:rPr lang="ko-KR" altLang="en-US" sz="1100" dirty="0">
                <a:solidFill>
                  <a:prstClr val="black"/>
                </a:solidFill>
              </a:rPr>
              <a:t>학점을 다 채웠다면 조기 졸업이 가능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하다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한 학생이 현재 </a:t>
            </a:r>
            <a:r>
              <a:rPr lang="en-US" altLang="ko-KR" sz="1100" dirty="0">
                <a:solidFill>
                  <a:prstClr val="black"/>
                </a:solidFill>
              </a:rPr>
              <a:t>6</a:t>
            </a:r>
            <a:r>
              <a:rPr lang="ko-KR" altLang="en-US" sz="1100" dirty="0">
                <a:solidFill>
                  <a:prstClr val="black"/>
                </a:solidFill>
              </a:rPr>
              <a:t>학기를 이수하였고 이수 학점이 </a:t>
            </a:r>
            <a:r>
              <a:rPr lang="en-US" altLang="ko-KR" sz="1100" dirty="0">
                <a:solidFill>
                  <a:prstClr val="black"/>
                </a:solidFill>
              </a:rPr>
              <a:t>150</a:t>
            </a:r>
            <a:r>
              <a:rPr lang="ko-KR" altLang="en-US" sz="1100" dirty="0">
                <a:solidFill>
                  <a:prstClr val="black"/>
                </a:solidFill>
              </a:rPr>
              <a:t>학점이라면 조기 졸업이 가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능한지를 </a:t>
            </a:r>
            <a:r>
              <a:rPr lang="ko-KR" altLang="en-US" sz="1100" dirty="0" err="1">
                <a:solidFill>
                  <a:prstClr val="black"/>
                </a:solidFill>
              </a:rPr>
              <a:t>부울</a:t>
            </a:r>
            <a:r>
              <a:rPr lang="ko-KR" altLang="en-US" sz="1100" dirty="0">
                <a:solidFill>
                  <a:prstClr val="black"/>
                </a:solidFill>
              </a:rPr>
              <a:t> 식으로 작성하고 </a:t>
            </a:r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 err="1">
                <a:solidFill>
                  <a:prstClr val="black"/>
                </a:solidFill>
              </a:rPr>
              <a:t>조건문으로</a:t>
            </a:r>
            <a:r>
              <a:rPr lang="ko-KR" altLang="en-US" sz="1100" dirty="0">
                <a:solidFill>
                  <a:prstClr val="black"/>
                </a:solidFill>
              </a:rPr>
              <a:t> 만들어 테스트 하자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테스트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6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150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조기 졸업자 입니다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8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150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정상 졸업자 입니다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5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130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졸업 대상자가 아닙니다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28" y="3184206"/>
            <a:ext cx="3877371" cy="150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63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1900" dirty="0"/>
              <a:t>다음의 요구사항에 따라 프로그램을 작성하라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558715"/>
            <a:ext cx="4871259" cy="2399493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</a:t>
            </a:r>
            <a:r>
              <a:rPr lang="ko-KR" altLang="en-US" sz="1000" dirty="0">
                <a:solidFill>
                  <a:srgbClr val="000000"/>
                </a:solidFill>
              </a:rPr>
              <a:t>요구사항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for</a:t>
            </a:r>
            <a:r>
              <a:rPr lang="ko-KR" altLang="en-US" sz="1000" dirty="0">
                <a:solidFill>
                  <a:srgbClr val="000000"/>
                </a:solidFill>
              </a:rPr>
              <a:t>문과 </a:t>
            </a:r>
            <a:r>
              <a:rPr lang="en-US" altLang="ko-KR" sz="1000" dirty="0">
                <a:solidFill>
                  <a:srgbClr val="000000"/>
                </a:solidFill>
              </a:rPr>
              <a:t>while</a:t>
            </a:r>
            <a:r>
              <a:rPr lang="ko-KR" altLang="en-US" sz="1000" dirty="0">
                <a:solidFill>
                  <a:srgbClr val="000000"/>
                </a:solidFill>
              </a:rPr>
              <a:t>문의 중첩을 사용하여 아래의 결과에 적합하도록 프로그램을 작성해보자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</a:t>
            </a:r>
            <a:r>
              <a:rPr lang="ko-KR" altLang="en-US" sz="1000" dirty="0">
                <a:solidFill>
                  <a:srgbClr val="000000"/>
                </a:solidFill>
              </a:rPr>
              <a:t>테스트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------------------</a:t>
            </a:r>
          </a:p>
          <a:p>
            <a:pPr marL="0" lvl="1" eaLnBrk="0" latinLnBrk="0" hangingPunct="0">
              <a:lnSpc>
                <a:spcPct val="80000"/>
              </a:lnSpc>
              <a:buClr>
                <a:prstClr val="white"/>
              </a:buClr>
            </a:pPr>
            <a:r>
              <a:rPr lang="en-US" altLang="ko-KR" sz="1100" b="1" dirty="0">
                <a:solidFill>
                  <a:srgbClr val="770000"/>
                </a:solidFill>
                <a:cs typeface="Courier New" panose="02070309020205020404" pitchFamily="49" charset="0"/>
              </a:rPr>
              <a:t>&gt;&gt;&gt;</a:t>
            </a:r>
            <a:endParaRPr lang="en-US" altLang="ko-KR" sz="11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</a:t>
            </a:r>
          </a:p>
          <a:p>
            <a:pPr marL="0" lvl="1" eaLnBrk="0" latinLnBrk="0" hangingPunct="0">
              <a:lnSpc>
                <a:spcPct val="80000"/>
              </a:lnSpc>
              <a:buClr>
                <a:prstClr val="white"/>
              </a:buClr>
            </a:pPr>
            <a:r>
              <a:rPr lang="en-US" altLang="ko-KR" sz="1100" b="1" dirty="0">
                <a:solidFill>
                  <a:srgbClr val="770000"/>
                </a:solidFill>
                <a:cs typeface="Courier New" panose="02070309020205020404" pitchFamily="49" charset="0"/>
              </a:rPr>
              <a:t>&gt;&gt;&gt;</a:t>
            </a:r>
            <a:endParaRPr lang="en-US" altLang="ko-KR" sz="11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------------------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94" y="4293096"/>
            <a:ext cx="2946166" cy="144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40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259632" y="1772816"/>
            <a:ext cx="4871259" cy="287839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요구사항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리스트를 원소로 갖는 리스트의 각 원소들의 합을 구하는 프로그램을 </a:t>
            </a:r>
            <a:r>
              <a:rPr lang="en-US" altLang="ko-KR" sz="1200" dirty="0">
                <a:solidFill>
                  <a:srgbClr val="000000"/>
                </a:solidFill>
              </a:rPr>
              <a:t>while</a:t>
            </a:r>
            <a:r>
              <a:rPr lang="ko-KR" altLang="en-US" sz="1200" dirty="0">
                <a:solidFill>
                  <a:srgbClr val="000000"/>
                </a:solidFill>
              </a:rPr>
              <a:t>문을 이용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하여 작성해보자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a = [(1, 3), (3, 5), (7, 9), (13, 15)]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테스트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4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12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20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28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7117"/>
            <a:ext cx="328914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0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628800"/>
            <a:ext cx="6385225" cy="244827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요구사항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딸기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사과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바나나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수박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포도 순서대로 과일을 냉장고에 넣었다</a:t>
            </a:r>
            <a:r>
              <a:rPr lang="en-US" altLang="ko-KR" sz="1200" dirty="0">
                <a:solidFill>
                  <a:srgbClr val="000000"/>
                </a:solidFill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</a:rPr>
              <a:t>최근에 넣은 순서 대로 과일을 꺼내는 프로그램을 </a:t>
            </a:r>
            <a:r>
              <a:rPr lang="en-US" altLang="ko-KR" sz="1200" dirty="0">
                <a:solidFill>
                  <a:srgbClr val="000000"/>
                </a:solidFill>
              </a:rPr>
              <a:t>for</a:t>
            </a:r>
            <a:r>
              <a:rPr lang="ko-KR" altLang="en-US" sz="1200" dirty="0">
                <a:solidFill>
                  <a:srgbClr val="000000"/>
                </a:solidFill>
              </a:rPr>
              <a:t>문을 이용하여 작성해보자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사용자로부터 과일을 입력 받아 저장 한 후 입력 역순으로 출력 하시오</a:t>
            </a:r>
            <a:r>
              <a:rPr lang="en-US" altLang="ko-KR" sz="1200" dirty="0" smtClean="0">
                <a:solidFill>
                  <a:srgbClr val="000000"/>
                </a:solidFill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</a:rPr>
              <a:t>입력의 종료는 </a:t>
            </a:r>
            <a:r>
              <a:rPr lang="en-US" altLang="ko-KR" sz="1200" dirty="0" smtClean="0">
                <a:solidFill>
                  <a:srgbClr val="000000"/>
                </a:solidFill>
              </a:rPr>
              <a:t>0</a:t>
            </a:r>
            <a:r>
              <a:rPr lang="ko-KR" altLang="en-US" sz="1200" dirty="0" smtClean="0">
                <a:solidFill>
                  <a:srgbClr val="000000"/>
                </a:solidFill>
              </a:rPr>
              <a:t>으로  구분한다</a:t>
            </a:r>
            <a:r>
              <a:rPr lang="en-US" altLang="ko-KR" sz="1200" dirty="0" smtClean="0">
                <a:solidFill>
                  <a:srgbClr val="000000"/>
                </a:solidFill>
              </a:rPr>
              <a:t>.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테스트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grape, watermelon, banana, apple, strawberry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25144"/>
            <a:ext cx="20002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891705"/>
            <a:ext cx="3545899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5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285</Words>
  <Application>Microsoft Office PowerPoint</Application>
  <PresentationFormat>화면 슬라이드 쇼(4:3)</PresentationFormat>
  <Paragraphs>96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Office 테마</vt:lpstr>
      <vt:lpstr>1_Office 테마</vt:lpstr>
      <vt:lpstr>2_Office 테마</vt:lpstr>
      <vt:lpstr>0202 4교시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0202 오전 실습</dc:title>
  <dc:creator>student</dc:creator>
  <cp:lastModifiedBy>student</cp:lastModifiedBy>
  <cp:revision>7</cp:revision>
  <dcterms:created xsi:type="dcterms:W3CDTF">2018-02-01T22:14:39Z</dcterms:created>
  <dcterms:modified xsi:type="dcterms:W3CDTF">2018-02-02T07:45:57Z</dcterms:modified>
</cp:coreProperties>
</file>