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370" r:id="rId3"/>
    <p:sldId id="371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5" r:id="rId12"/>
    <p:sldId id="380" r:id="rId13"/>
    <p:sldId id="381" r:id="rId14"/>
    <p:sldId id="382" r:id="rId15"/>
    <p:sldId id="383" r:id="rId16"/>
    <p:sldId id="3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FD5F0-4792-76AD-4EF9-F1D84CE1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D8A25E-3385-01B0-A828-7E475F69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D311C-AA8F-E51E-E57C-7219BAF1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16133-E80C-58EB-D03F-AB410CBB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79BD5-FBBC-3656-CCA1-EB6D3E5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4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1A482-66A0-F0B5-17EC-E9D623F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4E8C4C-03A2-9214-F9A9-EEB0C638C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3977F-F550-868B-CEC0-2FF9931D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35751-00AB-90C7-AE59-5241CA1D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5A0E5-4B2E-5CB2-DC12-91ED3E96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3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50DF8-91CC-BA69-6F8C-BC17C2DE0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A8097-C7E3-9559-C0D7-58710132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F0B7-B6DB-551D-6067-9A5969B8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9B284-CC3E-CE9F-7F6B-20D34CBB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A62E8-DAF3-007D-9A64-CD2BFA3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03F3-3D35-47DA-0B79-93D726CD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BE6D3-6793-660C-DBAF-5C4B903F7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59E2E-00B6-93D9-6AF9-3201491D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59FFC-1F57-AA44-4C73-7A8846E8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4705-E660-D355-7C59-DF950129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2087A-8C40-F674-72BC-4282F5E8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2A16A-4FD8-F40D-9628-7F73E49E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1EE83-842A-8242-CDCC-C421828C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76615-EE7A-19AA-AA59-324FE61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42EC3-93CD-7A62-B251-08F6CCF5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9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25B63-E17A-EBDD-54FB-F83FE164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1FCC4-D478-3AFA-2607-BD0BEB01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283DF-EE93-34FF-DF98-AA4D1AAF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03BA9-812D-ED22-C640-606D939F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430BE-4CAC-CA78-334F-34F4A7F0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F7182-4FEE-96A5-4EC6-D51F8E7C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E9AAC-F085-38BE-9AA9-C1057AB8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57804-3601-DDC8-C3C4-3206B6ED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6B86C-CC70-5133-426D-AF05ED31D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1FD547-0A56-C003-2A43-B7948F36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5050C-901A-D202-C2EE-D09B95EF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5D58F-010D-C657-9B5B-84C71980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34A28-97AB-326D-55AA-7CD50942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B4955D-4591-7303-6B02-83AB445D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3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E245C-A22D-21A7-4B94-8CEFF057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CC03A8-8FF7-AD5C-98EE-F35E9A7E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A3E480-89ED-1D62-FCDF-8DE4F94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B9D4F-DA50-1F54-CE11-9A63A9AD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5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EFAA26-4DE0-09F9-0493-F18CBAC2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C73D5-F3F3-E733-0D3B-CD6253D2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6DC3F-2FEF-00F3-231A-0B5C8F1E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1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3A17-F4DA-48A4-6178-7AF1607D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6BD92-8571-973C-7C70-230CC74C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C6DF8-9D5E-E962-B6F2-BC4D3F49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FF60B-5AFB-C79A-1FC6-1A81AE08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8CD61-1ACF-6AAD-B269-EC8990B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0E8DF-4406-CC1F-ECA5-B2967563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4C4A0-785E-91DE-1011-CF4D1A31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691AD8-EF5D-3E2E-C433-F023948B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D39D3-11B1-73A6-DB09-3C46D5B08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EF786-09F7-E3B8-7A9A-D5D4221B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DD5EF-DA00-67F3-B2B7-40C8DD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114CC-B75A-645D-44DE-9F34D0A7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A909C-C868-135A-ADDC-00B96244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2320B-330A-30EC-2121-4C10F4D3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6BD40-6BDD-B34B-7580-75008836F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8DE3A-1136-4DA4-A86E-074EE4A978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99483-648C-980F-D600-9ECD07A6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FF06C-BB2D-2241-8016-EEA3D6E1E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C2CCE-E501-4F9E-8E26-7E69EF697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2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C6E78-0F9F-BF1F-8E29-49C0A5BF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신발류, 의류, 야외, 사람이(가) 표시된 사진&#10;&#10;자동 생성된 설명">
            <a:extLst>
              <a:ext uri="{FF2B5EF4-FFF2-40B4-BE49-F238E27FC236}">
                <a16:creationId xmlns:a16="http://schemas.microsoft.com/office/drawing/2014/main" id="{968CAD0A-DE10-BCA9-0B04-357E51CB46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1" b="25082"/>
          <a:stretch/>
        </p:blipFill>
        <p:spPr>
          <a:xfrm>
            <a:off x="1" y="0"/>
            <a:ext cx="1219426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E7B96-6537-9A4B-7169-046A3659EA93}"/>
              </a:ext>
            </a:extLst>
          </p:cNvPr>
          <p:cNvSpPr txBox="1"/>
          <p:nvPr/>
        </p:nvSpPr>
        <p:spPr>
          <a:xfrm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95873" y="4712987"/>
                </a:moveTo>
                <a:cubicBezTo>
                  <a:pt x="9644491" y="4712987"/>
                  <a:pt x="9682194" y="4732458"/>
                  <a:pt x="9708983" y="4771402"/>
                </a:cubicBezTo>
                <a:cubicBezTo>
                  <a:pt x="9735772" y="4810345"/>
                  <a:pt x="9749166" y="4863551"/>
                  <a:pt x="9749166" y="4931020"/>
                </a:cubicBezTo>
                <a:cubicBezTo>
                  <a:pt x="9749166" y="4997000"/>
                  <a:pt x="9735649" y="5048346"/>
                  <a:pt x="9708611" y="5085057"/>
                </a:cubicBezTo>
                <a:cubicBezTo>
                  <a:pt x="9681574" y="5121768"/>
                  <a:pt x="9643995" y="5140123"/>
                  <a:pt x="9595873" y="5140123"/>
                </a:cubicBezTo>
                <a:cubicBezTo>
                  <a:pt x="9547257" y="5140123"/>
                  <a:pt x="9509802" y="5121520"/>
                  <a:pt x="9483508" y="5084313"/>
                </a:cubicBezTo>
                <a:cubicBezTo>
                  <a:pt x="9457216" y="5047106"/>
                  <a:pt x="9444069" y="4995264"/>
                  <a:pt x="9444069" y="4928787"/>
                </a:cubicBezTo>
                <a:cubicBezTo>
                  <a:pt x="9444069" y="4862311"/>
                  <a:pt x="9457340" y="4809725"/>
                  <a:pt x="9483880" y="4771030"/>
                </a:cubicBezTo>
                <a:cubicBezTo>
                  <a:pt x="9510422" y="4732334"/>
                  <a:pt x="9547753" y="4712987"/>
                  <a:pt x="9595873" y="4712987"/>
                </a:cubicBezTo>
                <a:close/>
                <a:moveTo>
                  <a:pt x="4349683" y="4698104"/>
                </a:moveTo>
                <a:cubicBezTo>
                  <a:pt x="4377960" y="4698104"/>
                  <a:pt x="4403509" y="4704429"/>
                  <a:pt x="4426329" y="4717079"/>
                </a:cubicBezTo>
                <a:cubicBezTo>
                  <a:pt x="4449150" y="4729730"/>
                  <a:pt x="4467009" y="4747217"/>
                  <a:pt x="4479908" y="4769541"/>
                </a:cubicBezTo>
                <a:cubicBezTo>
                  <a:pt x="4492806" y="4791866"/>
                  <a:pt x="4499503" y="4817166"/>
                  <a:pt x="4499999" y="4845444"/>
                </a:cubicBezTo>
                <a:lnTo>
                  <a:pt x="4191925" y="4845444"/>
                </a:lnTo>
                <a:cubicBezTo>
                  <a:pt x="4192917" y="4817662"/>
                  <a:pt x="4200483" y="4792610"/>
                  <a:pt x="4214621" y="4770286"/>
                </a:cubicBezTo>
                <a:cubicBezTo>
                  <a:pt x="4228760" y="4747961"/>
                  <a:pt x="4247611" y="4730350"/>
                  <a:pt x="4271176" y="4717452"/>
                </a:cubicBezTo>
                <a:cubicBezTo>
                  <a:pt x="4294740" y="4704553"/>
                  <a:pt x="4320909" y="4698104"/>
                  <a:pt x="4349683" y="4698104"/>
                </a:cubicBezTo>
                <a:close/>
                <a:moveTo>
                  <a:pt x="7871848" y="4526952"/>
                </a:moveTo>
                <a:lnTo>
                  <a:pt x="7871848" y="5335088"/>
                </a:lnTo>
                <a:lnTo>
                  <a:pt x="8123368" y="5335088"/>
                </a:lnTo>
                <a:lnTo>
                  <a:pt x="8123368" y="4526952"/>
                </a:lnTo>
                <a:close/>
                <a:moveTo>
                  <a:pt x="5417078" y="4526952"/>
                </a:moveTo>
                <a:lnTo>
                  <a:pt x="5704316" y="5363366"/>
                </a:lnTo>
                <a:lnTo>
                  <a:pt x="5695386" y="5388666"/>
                </a:lnTo>
                <a:cubicBezTo>
                  <a:pt x="5685464" y="5412975"/>
                  <a:pt x="5673186" y="5428726"/>
                  <a:pt x="5658551" y="5435919"/>
                </a:cubicBezTo>
                <a:cubicBezTo>
                  <a:pt x="5643917" y="5443113"/>
                  <a:pt x="5624445" y="5446709"/>
                  <a:pt x="5600137" y="5446709"/>
                </a:cubicBezTo>
                <a:cubicBezTo>
                  <a:pt x="5563922" y="5446709"/>
                  <a:pt x="5531179" y="5445717"/>
                  <a:pt x="5501910" y="5443733"/>
                </a:cubicBezTo>
                <a:lnTo>
                  <a:pt x="5501910" y="5634233"/>
                </a:lnTo>
                <a:cubicBezTo>
                  <a:pt x="5524234" y="5636217"/>
                  <a:pt x="5565906" y="5637705"/>
                  <a:pt x="5626926" y="5638698"/>
                </a:cubicBezTo>
                <a:cubicBezTo>
                  <a:pt x="5716719" y="5638202"/>
                  <a:pt x="5787411" y="5618482"/>
                  <a:pt x="5839005" y="5579538"/>
                </a:cubicBezTo>
                <a:cubicBezTo>
                  <a:pt x="5890599" y="5540595"/>
                  <a:pt x="5928551" y="5485405"/>
                  <a:pt x="5952859" y="5413967"/>
                </a:cubicBezTo>
                <a:lnTo>
                  <a:pt x="6259445" y="4526952"/>
                </a:lnTo>
                <a:lnTo>
                  <a:pt x="5994531" y="4526952"/>
                </a:lnTo>
                <a:lnTo>
                  <a:pt x="5841238" y="5107381"/>
                </a:lnTo>
                <a:lnTo>
                  <a:pt x="5832308" y="5107381"/>
                </a:lnTo>
                <a:lnTo>
                  <a:pt x="5679015" y="4526952"/>
                </a:lnTo>
                <a:close/>
                <a:moveTo>
                  <a:pt x="3035828" y="4526952"/>
                </a:moveTo>
                <a:lnTo>
                  <a:pt x="3312649" y="5335088"/>
                </a:lnTo>
                <a:lnTo>
                  <a:pt x="3599887" y="5335088"/>
                </a:lnTo>
                <a:lnTo>
                  <a:pt x="3878196" y="4526952"/>
                </a:lnTo>
                <a:lnTo>
                  <a:pt x="3613281" y="4526952"/>
                </a:lnTo>
                <a:lnTo>
                  <a:pt x="3461477" y="5088034"/>
                </a:lnTo>
                <a:lnTo>
                  <a:pt x="3452547" y="5088034"/>
                </a:lnTo>
                <a:lnTo>
                  <a:pt x="3299254" y="4526952"/>
                </a:lnTo>
                <a:close/>
                <a:moveTo>
                  <a:pt x="9509553" y="4516534"/>
                </a:moveTo>
                <a:cubicBezTo>
                  <a:pt x="9450518" y="4516534"/>
                  <a:pt x="9396568" y="4531664"/>
                  <a:pt x="9347703" y="4561926"/>
                </a:cubicBezTo>
                <a:cubicBezTo>
                  <a:pt x="9298838" y="4592188"/>
                  <a:pt x="9259771" y="4638325"/>
                  <a:pt x="9230500" y="4700336"/>
                </a:cubicBezTo>
                <a:cubicBezTo>
                  <a:pt x="9201231" y="4762348"/>
                  <a:pt x="9186596" y="4838498"/>
                  <a:pt x="9186596" y="4928787"/>
                </a:cubicBezTo>
                <a:cubicBezTo>
                  <a:pt x="9186596" y="5016596"/>
                  <a:pt x="9200859" y="5090142"/>
                  <a:pt x="9229384" y="5149425"/>
                </a:cubicBezTo>
                <a:cubicBezTo>
                  <a:pt x="9257910" y="5208708"/>
                  <a:pt x="9296606" y="5252613"/>
                  <a:pt x="9345470" y="5281138"/>
                </a:cubicBezTo>
                <a:cubicBezTo>
                  <a:pt x="9394336" y="5309663"/>
                  <a:pt x="9449527" y="5324174"/>
                  <a:pt x="9511041" y="5324670"/>
                </a:cubicBezTo>
                <a:cubicBezTo>
                  <a:pt x="9568589" y="5324174"/>
                  <a:pt x="9617082" y="5311896"/>
                  <a:pt x="9656521" y="5287835"/>
                </a:cubicBezTo>
                <a:cubicBezTo>
                  <a:pt x="9695960" y="5263775"/>
                  <a:pt x="9723866" y="5232397"/>
                  <a:pt x="9740237" y="5193701"/>
                </a:cubicBezTo>
                <a:lnTo>
                  <a:pt x="9749166" y="5193701"/>
                </a:lnTo>
                <a:lnTo>
                  <a:pt x="9749166" y="5336576"/>
                </a:lnTo>
                <a:cubicBezTo>
                  <a:pt x="9749166" y="5431826"/>
                  <a:pt x="9698814" y="5479451"/>
                  <a:pt x="9598106" y="5479451"/>
                </a:cubicBezTo>
                <a:cubicBezTo>
                  <a:pt x="9556434" y="5479451"/>
                  <a:pt x="9522824" y="5472754"/>
                  <a:pt x="9497275" y="5459360"/>
                </a:cubicBezTo>
                <a:cubicBezTo>
                  <a:pt x="9471726" y="5445965"/>
                  <a:pt x="9456472" y="5424881"/>
                  <a:pt x="9451510" y="5396108"/>
                </a:cubicBezTo>
                <a:lnTo>
                  <a:pt x="9207432" y="5396108"/>
                </a:lnTo>
                <a:cubicBezTo>
                  <a:pt x="9211402" y="5447701"/>
                  <a:pt x="9229012" y="5492970"/>
                  <a:pt x="9260266" y="5531913"/>
                </a:cubicBezTo>
                <a:cubicBezTo>
                  <a:pt x="9291520" y="5570857"/>
                  <a:pt x="9335301" y="5601118"/>
                  <a:pt x="9391607" y="5622699"/>
                </a:cubicBezTo>
                <a:cubicBezTo>
                  <a:pt x="9447914" y="5644279"/>
                  <a:pt x="9514018" y="5655069"/>
                  <a:pt x="9589920" y="5655069"/>
                </a:cubicBezTo>
                <a:cubicBezTo>
                  <a:pt x="9670784" y="5655069"/>
                  <a:pt x="9741849" y="5642914"/>
                  <a:pt x="9803117" y="5618606"/>
                </a:cubicBezTo>
                <a:cubicBezTo>
                  <a:pt x="9864385" y="5594297"/>
                  <a:pt x="9911886" y="5558454"/>
                  <a:pt x="9945620" y="5511077"/>
                </a:cubicBezTo>
                <a:cubicBezTo>
                  <a:pt x="9979355" y="5463700"/>
                  <a:pt x="9996221" y="5406526"/>
                  <a:pt x="9996221" y="5339553"/>
                </a:cubicBezTo>
                <a:lnTo>
                  <a:pt x="9996221" y="4526952"/>
                </a:lnTo>
                <a:lnTo>
                  <a:pt x="9746190" y="4526952"/>
                </a:lnTo>
                <a:lnTo>
                  <a:pt x="9746190" y="4665362"/>
                </a:lnTo>
                <a:lnTo>
                  <a:pt x="9738748" y="4665362"/>
                </a:lnTo>
                <a:cubicBezTo>
                  <a:pt x="9720889" y="4623194"/>
                  <a:pt x="9693108" y="4587847"/>
                  <a:pt x="9655405" y="4559322"/>
                </a:cubicBezTo>
                <a:cubicBezTo>
                  <a:pt x="9617702" y="4530796"/>
                  <a:pt x="9569084" y="4516534"/>
                  <a:pt x="9509553" y="4516534"/>
                </a:cubicBezTo>
                <a:close/>
                <a:moveTo>
                  <a:pt x="8774045" y="4516534"/>
                </a:moveTo>
                <a:cubicBezTo>
                  <a:pt x="8715010" y="4516534"/>
                  <a:pt x="8663912" y="4530548"/>
                  <a:pt x="8620752" y="4558578"/>
                </a:cubicBezTo>
                <a:cubicBezTo>
                  <a:pt x="8577591" y="4586607"/>
                  <a:pt x="8546834" y="4625178"/>
                  <a:pt x="8528478" y="4674291"/>
                </a:cubicBezTo>
                <a:lnTo>
                  <a:pt x="8519548" y="4674291"/>
                </a:lnTo>
                <a:lnTo>
                  <a:pt x="8519548" y="4526952"/>
                </a:lnTo>
                <a:lnTo>
                  <a:pt x="8281423" y="4526952"/>
                </a:lnTo>
                <a:lnTo>
                  <a:pt x="8281423" y="5335088"/>
                </a:lnTo>
                <a:lnTo>
                  <a:pt x="8532943" y="5335088"/>
                </a:lnTo>
                <a:lnTo>
                  <a:pt x="8532943" y="4872233"/>
                </a:lnTo>
                <a:cubicBezTo>
                  <a:pt x="8532943" y="4825600"/>
                  <a:pt x="8545469" y="4789013"/>
                  <a:pt x="8570522" y="4762472"/>
                </a:cubicBezTo>
                <a:cubicBezTo>
                  <a:pt x="8595575" y="4735931"/>
                  <a:pt x="8629185" y="4722412"/>
                  <a:pt x="8671353" y="4721916"/>
                </a:cubicBezTo>
                <a:cubicBezTo>
                  <a:pt x="8713025" y="4722412"/>
                  <a:pt x="8745520" y="4735435"/>
                  <a:pt x="8768836" y="4760984"/>
                </a:cubicBezTo>
                <a:cubicBezTo>
                  <a:pt x="8792152" y="4786533"/>
                  <a:pt x="8803810" y="4822127"/>
                  <a:pt x="8803810" y="4867768"/>
                </a:cubicBezTo>
                <a:lnTo>
                  <a:pt x="8803810" y="5335088"/>
                </a:lnTo>
                <a:lnTo>
                  <a:pt x="9053841" y="5335088"/>
                </a:lnTo>
                <a:lnTo>
                  <a:pt x="9053841" y="4820143"/>
                </a:lnTo>
                <a:cubicBezTo>
                  <a:pt x="9053841" y="4759620"/>
                  <a:pt x="9042432" y="4706413"/>
                  <a:pt x="9019611" y="4660525"/>
                </a:cubicBezTo>
                <a:cubicBezTo>
                  <a:pt x="8996790" y="4614636"/>
                  <a:pt x="8964173" y="4579165"/>
                  <a:pt x="8921757" y="4554113"/>
                </a:cubicBezTo>
                <a:cubicBezTo>
                  <a:pt x="8879340" y="4529060"/>
                  <a:pt x="8830103" y="4516534"/>
                  <a:pt x="8774045" y="4516534"/>
                </a:cubicBezTo>
                <a:close/>
                <a:moveTo>
                  <a:pt x="4343730" y="4516534"/>
                </a:moveTo>
                <a:cubicBezTo>
                  <a:pt x="4263859" y="4516534"/>
                  <a:pt x="4193786" y="4533897"/>
                  <a:pt x="4133510" y="4568623"/>
                </a:cubicBezTo>
                <a:cubicBezTo>
                  <a:pt x="4073235" y="4603350"/>
                  <a:pt x="4026726" y="4652339"/>
                  <a:pt x="3993984" y="4715591"/>
                </a:cubicBezTo>
                <a:cubicBezTo>
                  <a:pt x="3961241" y="4778843"/>
                  <a:pt x="3944871" y="4851893"/>
                  <a:pt x="3944871" y="4934741"/>
                </a:cubicBezTo>
                <a:cubicBezTo>
                  <a:pt x="3944871" y="5020069"/>
                  <a:pt x="3961241" y="5093863"/>
                  <a:pt x="3993984" y="5156122"/>
                </a:cubicBezTo>
                <a:cubicBezTo>
                  <a:pt x="4026726" y="5218382"/>
                  <a:pt x="4073731" y="5266255"/>
                  <a:pt x="4134999" y="5299742"/>
                </a:cubicBezTo>
                <a:cubicBezTo>
                  <a:pt x="4196266" y="5333228"/>
                  <a:pt x="4268819" y="5349971"/>
                  <a:pt x="4352659" y="5349971"/>
                </a:cubicBezTo>
                <a:cubicBezTo>
                  <a:pt x="4421616" y="5349971"/>
                  <a:pt x="4482760" y="5339429"/>
                  <a:pt x="4536090" y="5318345"/>
                </a:cubicBezTo>
                <a:cubicBezTo>
                  <a:pt x="4589421" y="5297261"/>
                  <a:pt x="4632580" y="5267247"/>
                  <a:pt x="4665571" y="5228304"/>
                </a:cubicBezTo>
                <a:cubicBezTo>
                  <a:pt x="4698560" y="5189361"/>
                  <a:pt x="4720264" y="5143596"/>
                  <a:pt x="4730682" y="5091010"/>
                </a:cubicBezTo>
                <a:lnTo>
                  <a:pt x="4497023" y="5091010"/>
                </a:lnTo>
                <a:cubicBezTo>
                  <a:pt x="4487101" y="5114823"/>
                  <a:pt x="4469737" y="5133674"/>
                  <a:pt x="4444932" y="5147565"/>
                </a:cubicBezTo>
                <a:cubicBezTo>
                  <a:pt x="4420128" y="5161455"/>
                  <a:pt x="4390859" y="5168401"/>
                  <a:pt x="4357124" y="5168401"/>
                </a:cubicBezTo>
                <a:cubicBezTo>
                  <a:pt x="4306523" y="5168401"/>
                  <a:pt x="4266463" y="5152898"/>
                  <a:pt x="4236946" y="5121892"/>
                </a:cubicBezTo>
                <a:cubicBezTo>
                  <a:pt x="4207428" y="5090886"/>
                  <a:pt x="4192422" y="5049338"/>
                  <a:pt x="4191925" y="4997248"/>
                </a:cubicBezTo>
                <a:lnTo>
                  <a:pt x="4191925" y="4992784"/>
                </a:lnTo>
                <a:lnTo>
                  <a:pt x="4733659" y="4992784"/>
                </a:lnTo>
                <a:lnTo>
                  <a:pt x="4733659" y="4928787"/>
                </a:lnTo>
                <a:cubicBezTo>
                  <a:pt x="4733659" y="4841475"/>
                  <a:pt x="4717164" y="4766813"/>
                  <a:pt x="4684174" y="4704801"/>
                </a:cubicBezTo>
                <a:cubicBezTo>
                  <a:pt x="4651184" y="4642789"/>
                  <a:pt x="4605295" y="4595909"/>
                  <a:pt x="4546508" y="4564159"/>
                </a:cubicBezTo>
                <a:cubicBezTo>
                  <a:pt x="4487721" y="4532409"/>
                  <a:pt x="4420128" y="4516534"/>
                  <a:pt x="4343730" y="4516534"/>
                </a:cubicBezTo>
                <a:close/>
                <a:moveTo>
                  <a:pt x="5303969" y="4515045"/>
                </a:moveTo>
                <a:cubicBezTo>
                  <a:pt x="5258327" y="4515541"/>
                  <a:pt x="5218764" y="4529060"/>
                  <a:pt x="5185278" y="4555601"/>
                </a:cubicBezTo>
                <a:cubicBezTo>
                  <a:pt x="5151792" y="4582142"/>
                  <a:pt x="5127855" y="4621209"/>
                  <a:pt x="5113468" y="4672803"/>
                </a:cubicBezTo>
                <a:lnTo>
                  <a:pt x="5106027" y="4672803"/>
                </a:lnTo>
                <a:lnTo>
                  <a:pt x="5106027" y="4526952"/>
                </a:lnTo>
                <a:lnTo>
                  <a:pt x="4861949" y="4526952"/>
                </a:lnTo>
                <a:lnTo>
                  <a:pt x="4861949" y="5335088"/>
                </a:lnTo>
                <a:lnTo>
                  <a:pt x="5113468" y="5335088"/>
                </a:lnTo>
                <a:lnTo>
                  <a:pt x="5113468" y="4893069"/>
                </a:lnTo>
                <a:cubicBezTo>
                  <a:pt x="5113468" y="4861319"/>
                  <a:pt x="5120290" y="4833165"/>
                  <a:pt x="5133933" y="4808609"/>
                </a:cubicBezTo>
                <a:cubicBezTo>
                  <a:pt x="5147575" y="4784052"/>
                  <a:pt x="5166674" y="4764952"/>
                  <a:pt x="5191231" y="4751310"/>
                </a:cubicBezTo>
                <a:cubicBezTo>
                  <a:pt x="5215788" y="4737667"/>
                  <a:pt x="5243445" y="4730846"/>
                  <a:pt x="5274203" y="4730846"/>
                </a:cubicBezTo>
                <a:cubicBezTo>
                  <a:pt x="5290574" y="4730846"/>
                  <a:pt x="5308557" y="4731962"/>
                  <a:pt x="5328153" y="4734195"/>
                </a:cubicBezTo>
                <a:cubicBezTo>
                  <a:pt x="5347749" y="4736427"/>
                  <a:pt x="5363500" y="4739280"/>
                  <a:pt x="5375407" y="4742752"/>
                </a:cubicBezTo>
                <a:lnTo>
                  <a:pt x="5375407" y="4523975"/>
                </a:lnTo>
                <a:cubicBezTo>
                  <a:pt x="5351098" y="4519014"/>
                  <a:pt x="5327285" y="4516038"/>
                  <a:pt x="5303969" y="4515045"/>
                </a:cubicBezTo>
                <a:close/>
                <a:moveTo>
                  <a:pt x="6410952" y="4333475"/>
                </a:moveTo>
                <a:lnTo>
                  <a:pt x="6410952" y="4526952"/>
                </a:lnTo>
                <a:lnTo>
                  <a:pt x="6302307" y="4526952"/>
                </a:lnTo>
                <a:lnTo>
                  <a:pt x="6302307" y="4711498"/>
                </a:lnTo>
                <a:lnTo>
                  <a:pt x="6410952" y="4711498"/>
                </a:lnTo>
                <a:lnTo>
                  <a:pt x="6410952" y="5110358"/>
                </a:lnTo>
                <a:cubicBezTo>
                  <a:pt x="6410456" y="5189733"/>
                  <a:pt x="6434641" y="5248892"/>
                  <a:pt x="6483506" y="5287835"/>
                </a:cubicBezTo>
                <a:cubicBezTo>
                  <a:pt x="6532371" y="5326779"/>
                  <a:pt x="6602444" y="5346498"/>
                  <a:pt x="6693725" y="5346994"/>
                </a:cubicBezTo>
                <a:cubicBezTo>
                  <a:pt x="6741846" y="5346498"/>
                  <a:pt x="6783518" y="5343522"/>
                  <a:pt x="6818741" y="5338065"/>
                </a:cubicBezTo>
                <a:lnTo>
                  <a:pt x="6818741" y="5146076"/>
                </a:lnTo>
                <a:cubicBezTo>
                  <a:pt x="6783022" y="5148557"/>
                  <a:pt x="6758714" y="5149797"/>
                  <a:pt x="6745815" y="5149797"/>
                </a:cubicBezTo>
                <a:lnTo>
                  <a:pt x="6729444" y="5149053"/>
                </a:lnTo>
                <a:cubicBezTo>
                  <a:pt x="6707120" y="5148557"/>
                  <a:pt x="6690253" y="5143348"/>
                  <a:pt x="6678842" y="5133426"/>
                </a:cubicBezTo>
                <a:cubicBezTo>
                  <a:pt x="6667432" y="5123504"/>
                  <a:pt x="6661479" y="5106389"/>
                  <a:pt x="6660983" y="5082080"/>
                </a:cubicBezTo>
                <a:lnTo>
                  <a:pt x="6660983" y="4711498"/>
                </a:lnTo>
                <a:lnTo>
                  <a:pt x="6808323" y="4711498"/>
                </a:lnTo>
                <a:lnTo>
                  <a:pt x="6808323" y="4526952"/>
                </a:lnTo>
                <a:lnTo>
                  <a:pt x="6660983" y="4526952"/>
                </a:lnTo>
                <a:lnTo>
                  <a:pt x="6660983" y="4333475"/>
                </a:lnTo>
                <a:close/>
                <a:moveTo>
                  <a:pt x="6938399" y="4257573"/>
                </a:moveTo>
                <a:lnTo>
                  <a:pt x="6938399" y="5335088"/>
                </a:lnTo>
                <a:lnTo>
                  <a:pt x="7189918" y="5335088"/>
                </a:lnTo>
                <a:lnTo>
                  <a:pt x="7189918" y="4872233"/>
                </a:lnTo>
                <a:cubicBezTo>
                  <a:pt x="7189918" y="4826096"/>
                  <a:pt x="7202692" y="4789633"/>
                  <a:pt x="7228241" y="4762844"/>
                </a:cubicBezTo>
                <a:cubicBezTo>
                  <a:pt x="7253790" y="4736055"/>
                  <a:pt x="7287649" y="4722412"/>
                  <a:pt x="7329816" y="4721916"/>
                </a:cubicBezTo>
                <a:cubicBezTo>
                  <a:pt x="7371985" y="4722412"/>
                  <a:pt x="7404726" y="4735435"/>
                  <a:pt x="7428043" y="4760984"/>
                </a:cubicBezTo>
                <a:cubicBezTo>
                  <a:pt x="7451360" y="4786533"/>
                  <a:pt x="7462769" y="4822127"/>
                  <a:pt x="7462273" y="4867768"/>
                </a:cubicBezTo>
                <a:lnTo>
                  <a:pt x="7462273" y="5335088"/>
                </a:lnTo>
                <a:lnTo>
                  <a:pt x="7713793" y="5335088"/>
                </a:lnTo>
                <a:lnTo>
                  <a:pt x="7713793" y="4820143"/>
                </a:lnTo>
                <a:cubicBezTo>
                  <a:pt x="7713793" y="4759123"/>
                  <a:pt x="7702259" y="4705793"/>
                  <a:pt x="7679190" y="4660153"/>
                </a:cubicBezTo>
                <a:cubicBezTo>
                  <a:pt x="7656122" y="4614512"/>
                  <a:pt x="7623380" y="4579165"/>
                  <a:pt x="7580964" y="4554113"/>
                </a:cubicBezTo>
                <a:cubicBezTo>
                  <a:pt x="7538548" y="4529060"/>
                  <a:pt x="7489063" y="4516534"/>
                  <a:pt x="7432508" y="4516534"/>
                </a:cubicBezTo>
                <a:cubicBezTo>
                  <a:pt x="7372977" y="4516534"/>
                  <a:pt x="7322375" y="4530300"/>
                  <a:pt x="7280703" y="4557833"/>
                </a:cubicBezTo>
                <a:cubicBezTo>
                  <a:pt x="7239031" y="4585367"/>
                  <a:pt x="7208770" y="4624186"/>
                  <a:pt x="7189918" y="4674291"/>
                </a:cubicBezTo>
                <a:lnTo>
                  <a:pt x="7180988" y="4674291"/>
                </a:lnTo>
                <a:lnTo>
                  <a:pt x="7180988" y="4257573"/>
                </a:lnTo>
                <a:close/>
                <a:moveTo>
                  <a:pt x="2196438" y="4257573"/>
                </a:moveTo>
                <a:lnTo>
                  <a:pt x="2196438" y="5335088"/>
                </a:lnTo>
                <a:lnTo>
                  <a:pt x="2943555" y="5335088"/>
                </a:lnTo>
                <a:lnTo>
                  <a:pt x="2943555" y="5128217"/>
                </a:lnTo>
                <a:lnTo>
                  <a:pt x="2449446" y="5128217"/>
                </a:lnTo>
                <a:lnTo>
                  <a:pt x="2449446" y="4899022"/>
                </a:lnTo>
                <a:lnTo>
                  <a:pt x="2903371" y="4899022"/>
                </a:lnTo>
                <a:lnTo>
                  <a:pt x="2903371" y="4692151"/>
                </a:lnTo>
                <a:lnTo>
                  <a:pt x="2449446" y="4692151"/>
                </a:lnTo>
                <a:lnTo>
                  <a:pt x="2449446" y="4464444"/>
                </a:lnTo>
                <a:lnTo>
                  <a:pt x="2942067" y="4464444"/>
                </a:lnTo>
                <a:lnTo>
                  <a:pt x="2942067" y="4257573"/>
                </a:lnTo>
                <a:close/>
                <a:moveTo>
                  <a:pt x="7998352" y="4189112"/>
                </a:moveTo>
                <a:cubicBezTo>
                  <a:pt x="7975036" y="4189112"/>
                  <a:pt x="7953456" y="4194445"/>
                  <a:pt x="7933612" y="4205111"/>
                </a:cubicBezTo>
                <a:cubicBezTo>
                  <a:pt x="7913769" y="4215777"/>
                  <a:pt x="7898018" y="4230411"/>
                  <a:pt x="7886359" y="4249015"/>
                </a:cubicBezTo>
                <a:cubicBezTo>
                  <a:pt x="7874701" y="4267619"/>
                  <a:pt x="7868872" y="4287834"/>
                  <a:pt x="7868872" y="4309662"/>
                </a:cubicBezTo>
                <a:cubicBezTo>
                  <a:pt x="7868872" y="4331491"/>
                  <a:pt x="7874701" y="4351706"/>
                  <a:pt x="7886359" y="4370310"/>
                </a:cubicBezTo>
                <a:cubicBezTo>
                  <a:pt x="7898018" y="4388913"/>
                  <a:pt x="7913769" y="4403548"/>
                  <a:pt x="7933612" y="4414214"/>
                </a:cubicBezTo>
                <a:cubicBezTo>
                  <a:pt x="7953456" y="4424880"/>
                  <a:pt x="7975036" y="4430213"/>
                  <a:pt x="7998352" y="4430213"/>
                </a:cubicBezTo>
                <a:cubicBezTo>
                  <a:pt x="8022165" y="4430213"/>
                  <a:pt x="8043993" y="4424880"/>
                  <a:pt x="8063837" y="4414214"/>
                </a:cubicBezTo>
                <a:cubicBezTo>
                  <a:pt x="8083681" y="4403548"/>
                  <a:pt x="8099556" y="4388913"/>
                  <a:pt x="8111462" y="4370310"/>
                </a:cubicBezTo>
                <a:cubicBezTo>
                  <a:pt x="8123368" y="4351706"/>
                  <a:pt x="8129321" y="4331491"/>
                  <a:pt x="8129321" y="4309662"/>
                </a:cubicBezTo>
                <a:cubicBezTo>
                  <a:pt x="8129321" y="4287834"/>
                  <a:pt x="8123368" y="4267619"/>
                  <a:pt x="8111462" y="4249015"/>
                </a:cubicBezTo>
                <a:cubicBezTo>
                  <a:pt x="8099556" y="4230411"/>
                  <a:pt x="8083681" y="4215777"/>
                  <a:pt x="8063837" y="4205111"/>
                </a:cubicBezTo>
                <a:cubicBezTo>
                  <a:pt x="8043993" y="4194445"/>
                  <a:pt x="8022165" y="4189112"/>
                  <a:pt x="7998352" y="4189112"/>
                </a:cubicBezTo>
                <a:close/>
                <a:moveTo>
                  <a:pt x="8320069" y="1965919"/>
                </a:moveTo>
                <a:cubicBezTo>
                  <a:pt x="8411108" y="1965060"/>
                  <a:pt x="8489479" y="1986746"/>
                  <a:pt x="8555182" y="2030977"/>
                </a:cubicBezTo>
                <a:cubicBezTo>
                  <a:pt x="8620885" y="2075209"/>
                  <a:pt x="8671129" y="2140268"/>
                  <a:pt x="8705913" y="2226154"/>
                </a:cubicBezTo>
                <a:cubicBezTo>
                  <a:pt x="8740697" y="2312040"/>
                  <a:pt x="8758089" y="2415962"/>
                  <a:pt x="8758089" y="2537921"/>
                </a:cubicBezTo>
                <a:cubicBezTo>
                  <a:pt x="8758089" y="2659879"/>
                  <a:pt x="8740697" y="2763801"/>
                  <a:pt x="8705913" y="2849688"/>
                </a:cubicBezTo>
                <a:cubicBezTo>
                  <a:pt x="8671129" y="2935574"/>
                  <a:pt x="8620885" y="3000418"/>
                  <a:pt x="8555182" y="3044220"/>
                </a:cubicBezTo>
                <a:cubicBezTo>
                  <a:pt x="8489479" y="3088022"/>
                  <a:pt x="8411108" y="3109923"/>
                  <a:pt x="8320069" y="3109923"/>
                </a:cubicBezTo>
                <a:cubicBezTo>
                  <a:pt x="8229030" y="3109923"/>
                  <a:pt x="8150873" y="3088022"/>
                  <a:pt x="8085599" y="3044220"/>
                </a:cubicBezTo>
                <a:cubicBezTo>
                  <a:pt x="8020326" y="3000418"/>
                  <a:pt x="7970083" y="2935574"/>
                  <a:pt x="7934869" y="2849688"/>
                </a:cubicBezTo>
                <a:cubicBezTo>
                  <a:pt x="7899656" y="2763801"/>
                  <a:pt x="7882049" y="2659879"/>
                  <a:pt x="7882049" y="2537921"/>
                </a:cubicBezTo>
                <a:cubicBezTo>
                  <a:pt x="7882049" y="2415962"/>
                  <a:pt x="7899656" y="2312040"/>
                  <a:pt x="7934869" y="2226154"/>
                </a:cubicBezTo>
                <a:cubicBezTo>
                  <a:pt x="7970083" y="2140268"/>
                  <a:pt x="8020326" y="2075209"/>
                  <a:pt x="8085599" y="2030977"/>
                </a:cubicBezTo>
                <a:cubicBezTo>
                  <a:pt x="8150873" y="1986746"/>
                  <a:pt x="8229030" y="1965060"/>
                  <a:pt x="8320069" y="1965919"/>
                </a:cubicBezTo>
                <a:close/>
                <a:moveTo>
                  <a:pt x="3862369" y="1965919"/>
                </a:moveTo>
                <a:cubicBezTo>
                  <a:pt x="3953409" y="1965060"/>
                  <a:pt x="4031780" y="1986746"/>
                  <a:pt x="4097483" y="2030977"/>
                </a:cubicBezTo>
                <a:cubicBezTo>
                  <a:pt x="4163187" y="2075209"/>
                  <a:pt x="4213430" y="2140268"/>
                  <a:pt x="4248213" y="2226154"/>
                </a:cubicBezTo>
                <a:cubicBezTo>
                  <a:pt x="4282997" y="2312040"/>
                  <a:pt x="4300389" y="2415962"/>
                  <a:pt x="4300389" y="2537921"/>
                </a:cubicBezTo>
                <a:cubicBezTo>
                  <a:pt x="4300389" y="2659879"/>
                  <a:pt x="4282997" y="2763801"/>
                  <a:pt x="4248213" y="2849688"/>
                </a:cubicBezTo>
                <a:cubicBezTo>
                  <a:pt x="4213430" y="2935574"/>
                  <a:pt x="4163187" y="3000418"/>
                  <a:pt x="4097483" y="3044220"/>
                </a:cubicBezTo>
                <a:cubicBezTo>
                  <a:pt x="4031780" y="3088022"/>
                  <a:pt x="3953409" y="3109923"/>
                  <a:pt x="3862369" y="3109923"/>
                </a:cubicBezTo>
                <a:cubicBezTo>
                  <a:pt x="3771330" y="3109923"/>
                  <a:pt x="3693173" y="3088022"/>
                  <a:pt x="3627900" y="3044220"/>
                </a:cubicBezTo>
                <a:cubicBezTo>
                  <a:pt x="3562627" y="3000418"/>
                  <a:pt x="3512383" y="2935574"/>
                  <a:pt x="3477170" y="2849688"/>
                </a:cubicBezTo>
                <a:cubicBezTo>
                  <a:pt x="3441957" y="2763801"/>
                  <a:pt x="3424350" y="2659879"/>
                  <a:pt x="3424350" y="2537921"/>
                </a:cubicBezTo>
                <a:cubicBezTo>
                  <a:pt x="3424350" y="2415962"/>
                  <a:pt x="3441957" y="2312040"/>
                  <a:pt x="3477170" y="2226154"/>
                </a:cubicBezTo>
                <a:cubicBezTo>
                  <a:pt x="3512383" y="2140268"/>
                  <a:pt x="3562627" y="2075209"/>
                  <a:pt x="3627900" y="2030977"/>
                </a:cubicBezTo>
                <a:cubicBezTo>
                  <a:pt x="3693173" y="1986746"/>
                  <a:pt x="3771330" y="1965060"/>
                  <a:pt x="3862369" y="1965919"/>
                </a:cubicBezTo>
                <a:close/>
                <a:moveTo>
                  <a:pt x="9466687" y="1605196"/>
                </a:moveTo>
                <a:lnTo>
                  <a:pt x="9466687" y="3470645"/>
                </a:lnTo>
                <a:lnTo>
                  <a:pt x="9904707" y="3470645"/>
                </a:lnTo>
                <a:lnTo>
                  <a:pt x="9904707" y="2375596"/>
                </a:lnTo>
                <a:lnTo>
                  <a:pt x="9917590" y="2375596"/>
                </a:lnTo>
                <a:lnTo>
                  <a:pt x="10675106" y="3470645"/>
                </a:lnTo>
                <a:lnTo>
                  <a:pt x="11048712" y="3470645"/>
                </a:lnTo>
                <a:lnTo>
                  <a:pt x="11048712" y="1605196"/>
                </a:lnTo>
                <a:lnTo>
                  <a:pt x="10610692" y="1605196"/>
                </a:lnTo>
                <a:lnTo>
                  <a:pt x="10610692" y="2700246"/>
                </a:lnTo>
                <a:lnTo>
                  <a:pt x="10595232" y="2700246"/>
                </a:lnTo>
                <a:lnTo>
                  <a:pt x="9845445" y="1605196"/>
                </a:lnTo>
                <a:close/>
                <a:moveTo>
                  <a:pt x="6733012" y="1605196"/>
                </a:moveTo>
                <a:lnTo>
                  <a:pt x="6733012" y="3470645"/>
                </a:lnTo>
                <a:lnTo>
                  <a:pt x="7171032" y="3470645"/>
                </a:lnTo>
                <a:lnTo>
                  <a:pt x="7171032" y="1605196"/>
                </a:lnTo>
                <a:close/>
                <a:moveTo>
                  <a:pt x="4944573" y="1605196"/>
                </a:moveTo>
                <a:lnTo>
                  <a:pt x="4944573" y="1963342"/>
                </a:lnTo>
                <a:lnTo>
                  <a:pt x="5511422" y="1963342"/>
                </a:lnTo>
                <a:lnTo>
                  <a:pt x="5511422" y="3470645"/>
                </a:lnTo>
                <a:lnTo>
                  <a:pt x="5946865" y="3470645"/>
                </a:lnTo>
                <a:lnTo>
                  <a:pt x="5946865" y="1963342"/>
                </a:lnTo>
                <a:lnTo>
                  <a:pt x="6513714" y="1963342"/>
                </a:lnTo>
                <a:lnTo>
                  <a:pt x="6513714" y="1605196"/>
                </a:lnTo>
                <a:close/>
                <a:moveTo>
                  <a:pt x="1132313" y="1605196"/>
                </a:moveTo>
                <a:lnTo>
                  <a:pt x="1132313" y="3470645"/>
                </a:lnTo>
                <a:lnTo>
                  <a:pt x="1570333" y="3470645"/>
                </a:lnTo>
                <a:lnTo>
                  <a:pt x="1570333" y="2375596"/>
                </a:lnTo>
                <a:lnTo>
                  <a:pt x="1583216" y="2375596"/>
                </a:lnTo>
                <a:lnTo>
                  <a:pt x="2340732" y="3470645"/>
                </a:lnTo>
                <a:lnTo>
                  <a:pt x="2714337" y="3470645"/>
                </a:lnTo>
                <a:lnTo>
                  <a:pt x="2714337" y="1605196"/>
                </a:lnTo>
                <a:lnTo>
                  <a:pt x="2276317" y="1605196"/>
                </a:lnTo>
                <a:lnTo>
                  <a:pt x="2276317" y="2700246"/>
                </a:lnTo>
                <a:lnTo>
                  <a:pt x="2260858" y="2700246"/>
                </a:lnTo>
                <a:lnTo>
                  <a:pt x="1511071" y="1605196"/>
                </a:lnTo>
                <a:close/>
                <a:moveTo>
                  <a:pt x="8320069" y="1579431"/>
                </a:moveTo>
                <a:cubicBezTo>
                  <a:pt x="8150873" y="1579431"/>
                  <a:pt x="7999284" y="1617006"/>
                  <a:pt x="7865301" y="1692156"/>
                </a:cubicBezTo>
                <a:cubicBezTo>
                  <a:pt x="7731319" y="1767307"/>
                  <a:pt x="7625893" y="1877026"/>
                  <a:pt x="7549025" y="2021315"/>
                </a:cubicBezTo>
                <a:cubicBezTo>
                  <a:pt x="7472157" y="2165604"/>
                  <a:pt x="7433723" y="2337806"/>
                  <a:pt x="7433723" y="2537921"/>
                </a:cubicBezTo>
                <a:cubicBezTo>
                  <a:pt x="7433723" y="2736318"/>
                  <a:pt x="7472157" y="2907876"/>
                  <a:pt x="7549025" y="3052594"/>
                </a:cubicBezTo>
                <a:cubicBezTo>
                  <a:pt x="7625893" y="3197312"/>
                  <a:pt x="7731319" y="3307461"/>
                  <a:pt x="7865301" y="3383041"/>
                </a:cubicBezTo>
                <a:cubicBezTo>
                  <a:pt x="7999284" y="3458621"/>
                  <a:pt x="8150873" y="3496411"/>
                  <a:pt x="8320069" y="3496411"/>
                </a:cubicBezTo>
                <a:cubicBezTo>
                  <a:pt x="8488406" y="3496411"/>
                  <a:pt x="8639781" y="3458836"/>
                  <a:pt x="8774192" y="3383685"/>
                </a:cubicBezTo>
                <a:cubicBezTo>
                  <a:pt x="8908605" y="3308535"/>
                  <a:pt x="9014245" y="3198600"/>
                  <a:pt x="9091112" y="3053882"/>
                </a:cubicBezTo>
                <a:cubicBezTo>
                  <a:pt x="9167981" y="2909164"/>
                  <a:pt x="9206415" y="2737177"/>
                  <a:pt x="9206415" y="2537921"/>
                </a:cubicBezTo>
                <a:cubicBezTo>
                  <a:pt x="9206415" y="2337806"/>
                  <a:pt x="9167981" y="2165604"/>
                  <a:pt x="9091112" y="2021315"/>
                </a:cubicBezTo>
                <a:cubicBezTo>
                  <a:pt x="9014245" y="1877026"/>
                  <a:pt x="8908605" y="1767307"/>
                  <a:pt x="8774192" y="1692156"/>
                </a:cubicBezTo>
                <a:cubicBezTo>
                  <a:pt x="8639781" y="1617006"/>
                  <a:pt x="8488406" y="1579431"/>
                  <a:pt x="8320069" y="1579431"/>
                </a:cubicBezTo>
                <a:close/>
                <a:moveTo>
                  <a:pt x="3862369" y="1579431"/>
                </a:moveTo>
                <a:cubicBezTo>
                  <a:pt x="3693173" y="1579431"/>
                  <a:pt x="3541584" y="1617006"/>
                  <a:pt x="3407602" y="1692156"/>
                </a:cubicBezTo>
                <a:cubicBezTo>
                  <a:pt x="3273620" y="1767307"/>
                  <a:pt x="3168194" y="1877026"/>
                  <a:pt x="3091326" y="2021315"/>
                </a:cubicBezTo>
                <a:cubicBezTo>
                  <a:pt x="3014457" y="2165604"/>
                  <a:pt x="2976024" y="2337806"/>
                  <a:pt x="2976024" y="2537921"/>
                </a:cubicBezTo>
                <a:cubicBezTo>
                  <a:pt x="2976024" y="2736318"/>
                  <a:pt x="3014457" y="2907876"/>
                  <a:pt x="3091326" y="3052594"/>
                </a:cubicBezTo>
                <a:cubicBezTo>
                  <a:pt x="3168194" y="3197312"/>
                  <a:pt x="3273620" y="3307461"/>
                  <a:pt x="3407602" y="3383041"/>
                </a:cubicBezTo>
                <a:cubicBezTo>
                  <a:pt x="3541584" y="3458621"/>
                  <a:pt x="3693173" y="3496411"/>
                  <a:pt x="3862369" y="3496411"/>
                </a:cubicBezTo>
                <a:cubicBezTo>
                  <a:pt x="4030706" y="3496411"/>
                  <a:pt x="4182081" y="3458836"/>
                  <a:pt x="4316493" y="3383685"/>
                </a:cubicBezTo>
                <a:cubicBezTo>
                  <a:pt x="4450905" y="3308535"/>
                  <a:pt x="4556545" y="3198600"/>
                  <a:pt x="4633413" y="3053882"/>
                </a:cubicBezTo>
                <a:cubicBezTo>
                  <a:pt x="4710281" y="2909164"/>
                  <a:pt x="4748715" y="2737177"/>
                  <a:pt x="4748715" y="2537921"/>
                </a:cubicBezTo>
                <a:cubicBezTo>
                  <a:pt x="4748715" y="2337806"/>
                  <a:pt x="4710281" y="2165604"/>
                  <a:pt x="4633413" y="2021315"/>
                </a:cubicBezTo>
                <a:cubicBezTo>
                  <a:pt x="4556545" y="1877026"/>
                  <a:pt x="4450905" y="1767307"/>
                  <a:pt x="4316493" y="1692156"/>
                </a:cubicBezTo>
                <a:cubicBezTo>
                  <a:pt x="4182081" y="1617006"/>
                  <a:pt x="4030706" y="1579431"/>
                  <a:pt x="3862369" y="157943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E228C-3BFD-8101-AB50-0D7BFC2E6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C7F70134-06D8-0DD3-36C2-DEF9C15D4CD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3A26B6CB-0F0F-15F3-0BA0-0A81C070F750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DF18C7-D64C-177D-DCAE-DDC5841F1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9BFAD1A-2F0E-3BDA-8262-874776F59872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교육플러스 계정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D95243-2A6D-E231-C642-A688A6DC84BB}"/>
              </a:ext>
            </a:extLst>
          </p:cNvPr>
          <p:cNvSpPr txBox="1"/>
          <p:nvPr/>
        </p:nvSpPr>
        <p:spPr>
          <a:xfrm>
            <a:off x="4802850" y="7030863"/>
            <a:ext cx="5112487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표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갤러리      보드      캘린더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수식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API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공유 및 협업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3E1E3-1DED-74F9-BFA9-B55A72B0CBF8}"/>
              </a:ext>
            </a:extLst>
          </p:cNvPr>
          <p:cNvGrpSpPr/>
          <p:nvPr/>
        </p:nvGrpSpPr>
        <p:grpSpPr>
          <a:xfrm>
            <a:off x="1115786" y="2106434"/>
            <a:ext cx="25334097" cy="12523957"/>
            <a:chOff x="878099" y="1546584"/>
            <a:chExt cx="10380973" cy="51318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254FA92-358B-542F-37E9-0E4E6786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099" y="1546584"/>
              <a:ext cx="10380973" cy="5131853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BF7BF9E-A110-339D-8087-26D240F2CE29}"/>
                </a:ext>
              </a:extLst>
            </p:cNvPr>
            <p:cNvSpPr/>
            <p:nvPr/>
          </p:nvSpPr>
          <p:spPr>
            <a:xfrm>
              <a:off x="878099" y="1546584"/>
              <a:ext cx="10380973" cy="5131850"/>
            </a:xfrm>
            <a:custGeom>
              <a:avLst/>
              <a:gdLst>
                <a:gd name="connsiteX0" fmla="*/ 1360276 w 10380973"/>
                <a:gd name="connsiteY0" fmla="*/ 0 h 5131850"/>
                <a:gd name="connsiteX1" fmla="*/ 10380973 w 10380973"/>
                <a:gd name="connsiteY1" fmla="*/ 0 h 5131850"/>
                <a:gd name="connsiteX2" fmla="*/ 10380973 w 10380973"/>
                <a:gd name="connsiteY2" fmla="*/ 5131850 h 5131850"/>
                <a:gd name="connsiteX3" fmla="*/ 0 w 10380973"/>
                <a:gd name="connsiteY3" fmla="*/ 5131850 h 5131850"/>
                <a:gd name="connsiteX4" fmla="*/ 0 w 10380973"/>
                <a:gd name="connsiteY4" fmla="*/ 5131842 h 5131850"/>
                <a:gd name="connsiteX5" fmla="*/ 1360276 w 10380973"/>
                <a:gd name="connsiteY5" fmla="*/ 5131842 h 51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973" h="5131850">
                  <a:moveTo>
                    <a:pt x="1360276" y="0"/>
                  </a:moveTo>
                  <a:lnTo>
                    <a:pt x="10380973" y="0"/>
                  </a:lnTo>
                  <a:lnTo>
                    <a:pt x="10380973" y="5131850"/>
                  </a:lnTo>
                  <a:lnTo>
                    <a:pt x="0" y="5131850"/>
                  </a:lnTo>
                  <a:lnTo>
                    <a:pt x="0" y="5131842"/>
                  </a:lnTo>
                  <a:lnTo>
                    <a:pt x="1360276" y="5131842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C06A95-3B11-9709-5452-6C0E2FE794FE}"/>
              </a:ext>
            </a:extLst>
          </p:cNvPr>
          <p:cNvSpPr/>
          <p:nvPr/>
        </p:nvSpPr>
        <p:spPr>
          <a:xfrm>
            <a:off x="1115786" y="2106430"/>
            <a:ext cx="3139180" cy="23400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17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2A348-52D6-D2EF-896F-B593AFAF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6B2EEE55-14E6-E50E-66B0-FBEFDFF30CF3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B0215D87-92D3-5D08-730D-10F4768A6870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05D4AE-53EF-0881-95F7-F83FDF1D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C79DB04-E8CC-235A-E57D-8AFB6A83787C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교육플러스 계정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778C86-E99C-7575-A38C-25727FF3BD37}"/>
              </a:ext>
            </a:extLst>
          </p:cNvPr>
          <p:cNvSpPr txBox="1"/>
          <p:nvPr/>
        </p:nvSpPr>
        <p:spPr>
          <a:xfrm>
            <a:off x="4802850" y="7030863"/>
            <a:ext cx="5112487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표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갤러리      보드      캘린더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수식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API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공유 및 협업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536716-E5FB-5338-7B34-574DFACF89A7}"/>
              </a:ext>
            </a:extLst>
          </p:cNvPr>
          <p:cNvGrpSpPr/>
          <p:nvPr/>
        </p:nvGrpSpPr>
        <p:grpSpPr>
          <a:xfrm>
            <a:off x="1115786" y="2106434"/>
            <a:ext cx="25334097" cy="12523957"/>
            <a:chOff x="878099" y="1546584"/>
            <a:chExt cx="10380973" cy="51318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FE82991-76B6-114F-80F6-DE5B1EAE0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099" y="1546584"/>
              <a:ext cx="10380973" cy="5131853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73FAD276-3CB2-A267-D044-8A355C3FEDEF}"/>
                </a:ext>
              </a:extLst>
            </p:cNvPr>
            <p:cNvSpPr/>
            <p:nvPr/>
          </p:nvSpPr>
          <p:spPr>
            <a:xfrm>
              <a:off x="878099" y="1546584"/>
              <a:ext cx="10380973" cy="5131850"/>
            </a:xfrm>
            <a:custGeom>
              <a:avLst/>
              <a:gdLst>
                <a:gd name="connsiteX0" fmla="*/ 1360276 w 10380973"/>
                <a:gd name="connsiteY0" fmla="*/ 0 h 5131850"/>
                <a:gd name="connsiteX1" fmla="*/ 10380973 w 10380973"/>
                <a:gd name="connsiteY1" fmla="*/ 0 h 5131850"/>
                <a:gd name="connsiteX2" fmla="*/ 10380973 w 10380973"/>
                <a:gd name="connsiteY2" fmla="*/ 5131850 h 5131850"/>
                <a:gd name="connsiteX3" fmla="*/ 0 w 10380973"/>
                <a:gd name="connsiteY3" fmla="*/ 5131850 h 5131850"/>
                <a:gd name="connsiteX4" fmla="*/ 0 w 10380973"/>
                <a:gd name="connsiteY4" fmla="*/ 5131842 h 5131850"/>
                <a:gd name="connsiteX5" fmla="*/ 1360276 w 10380973"/>
                <a:gd name="connsiteY5" fmla="*/ 5131842 h 51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973" h="5131850">
                  <a:moveTo>
                    <a:pt x="1360276" y="0"/>
                  </a:moveTo>
                  <a:lnTo>
                    <a:pt x="10380973" y="0"/>
                  </a:lnTo>
                  <a:lnTo>
                    <a:pt x="10380973" y="5131850"/>
                  </a:lnTo>
                  <a:lnTo>
                    <a:pt x="0" y="5131850"/>
                  </a:lnTo>
                  <a:lnTo>
                    <a:pt x="0" y="5131842"/>
                  </a:lnTo>
                  <a:lnTo>
                    <a:pt x="1360276" y="5131842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C76636-2509-037A-A832-0F01E87B480A}"/>
              </a:ext>
            </a:extLst>
          </p:cNvPr>
          <p:cNvSpPr/>
          <p:nvPr/>
        </p:nvSpPr>
        <p:spPr>
          <a:xfrm>
            <a:off x="1115786" y="2106430"/>
            <a:ext cx="3139180" cy="23400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, 스크린샷, 번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23E310-AA01-0BA5-3596-A371F20E2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40" y="2106427"/>
            <a:ext cx="5101877" cy="80680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9FE07-3B1E-8B7E-0623-0BC3838D1E9B}"/>
              </a:ext>
            </a:extLst>
          </p:cNvPr>
          <p:cNvSpPr/>
          <p:nvPr/>
        </p:nvSpPr>
        <p:spPr>
          <a:xfrm>
            <a:off x="4639609" y="2847002"/>
            <a:ext cx="3778677" cy="8396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72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878CB-48EA-7D12-5065-0E22D816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8D304EC-3B0B-C118-B29F-1732F5EE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9" y="1606107"/>
            <a:ext cx="10728847" cy="4823713"/>
          </a:xfrm>
          <a:prstGeom prst="rect">
            <a:avLst/>
          </a:prstGeom>
        </p:spPr>
      </p:pic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7E53870B-5F61-C6F6-85E1-68743CE6EB4F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E7A5D053-C13B-F5B6-50CC-5AA1A83E6F84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BA3221A-CD80-C195-7B0E-256E052B4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C48BAA0-BBF9-E3EE-7A51-707106426050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교육플러스 계정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02045-A442-EF52-22D9-8B8DECA3F60E}"/>
              </a:ext>
            </a:extLst>
          </p:cNvPr>
          <p:cNvSpPr/>
          <p:nvPr/>
        </p:nvSpPr>
        <p:spPr>
          <a:xfrm>
            <a:off x="924053" y="5384800"/>
            <a:ext cx="9003718" cy="89184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802CF2-6078-AB8E-87EE-726F29AE6AB5}"/>
              </a:ext>
            </a:extLst>
          </p:cNvPr>
          <p:cNvSpPr/>
          <p:nvPr/>
        </p:nvSpPr>
        <p:spPr>
          <a:xfrm>
            <a:off x="799613" y="1709793"/>
            <a:ext cx="5935015" cy="4818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353A099-C4D5-E86B-C879-FB28B8925FC7}"/>
              </a:ext>
            </a:extLst>
          </p:cNvPr>
          <p:cNvSpPr/>
          <p:nvPr/>
        </p:nvSpPr>
        <p:spPr>
          <a:xfrm>
            <a:off x="660118" y="1606107"/>
            <a:ext cx="10728847" cy="4823706"/>
          </a:xfrm>
          <a:custGeom>
            <a:avLst/>
            <a:gdLst>
              <a:gd name="connsiteX0" fmla="*/ 278450 w 10728847"/>
              <a:gd name="connsiteY0" fmla="*/ 3778693 h 4823706"/>
              <a:gd name="connsiteX1" fmla="*/ 278450 w 10728847"/>
              <a:gd name="connsiteY1" fmla="*/ 4656021 h 4823706"/>
              <a:gd name="connsiteX2" fmla="*/ 9282168 w 10728847"/>
              <a:gd name="connsiteY2" fmla="*/ 4656021 h 4823706"/>
              <a:gd name="connsiteX3" fmla="*/ 9282168 w 10728847"/>
              <a:gd name="connsiteY3" fmla="*/ 3778693 h 4823706"/>
              <a:gd name="connsiteX4" fmla="*/ 133923 w 10728847"/>
              <a:gd name="connsiteY4" fmla="*/ 108418 h 4823706"/>
              <a:gd name="connsiteX5" fmla="*/ 133923 w 10728847"/>
              <a:gd name="connsiteY5" fmla="*/ 594647 h 4823706"/>
              <a:gd name="connsiteX6" fmla="*/ 6074511 w 10728847"/>
              <a:gd name="connsiteY6" fmla="*/ 594647 h 4823706"/>
              <a:gd name="connsiteX7" fmla="*/ 6074511 w 10728847"/>
              <a:gd name="connsiteY7" fmla="*/ 108418 h 4823706"/>
              <a:gd name="connsiteX8" fmla="*/ 0 w 10728847"/>
              <a:gd name="connsiteY8" fmla="*/ 0 h 4823706"/>
              <a:gd name="connsiteX9" fmla="*/ 10728847 w 10728847"/>
              <a:gd name="connsiteY9" fmla="*/ 0 h 4823706"/>
              <a:gd name="connsiteX10" fmla="*/ 10728847 w 10728847"/>
              <a:gd name="connsiteY10" fmla="*/ 4823706 h 4823706"/>
              <a:gd name="connsiteX11" fmla="*/ 0 w 10728847"/>
              <a:gd name="connsiteY11" fmla="*/ 4823706 h 482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28847" h="4823706">
                <a:moveTo>
                  <a:pt x="278450" y="3778693"/>
                </a:moveTo>
                <a:lnTo>
                  <a:pt x="278450" y="4656021"/>
                </a:lnTo>
                <a:lnTo>
                  <a:pt x="9282168" y="4656021"/>
                </a:lnTo>
                <a:lnTo>
                  <a:pt x="9282168" y="3778693"/>
                </a:lnTo>
                <a:close/>
                <a:moveTo>
                  <a:pt x="133923" y="108418"/>
                </a:moveTo>
                <a:lnTo>
                  <a:pt x="133923" y="594647"/>
                </a:lnTo>
                <a:lnTo>
                  <a:pt x="6074511" y="594647"/>
                </a:lnTo>
                <a:lnTo>
                  <a:pt x="6074511" y="108418"/>
                </a:lnTo>
                <a:close/>
                <a:moveTo>
                  <a:pt x="0" y="0"/>
                </a:moveTo>
                <a:lnTo>
                  <a:pt x="10728847" y="0"/>
                </a:lnTo>
                <a:lnTo>
                  <a:pt x="10728847" y="4823706"/>
                </a:lnTo>
                <a:lnTo>
                  <a:pt x="0" y="4823706"/>
                </a:lnTo>
                <a:close/>
              </a:path>
            </a:pathLst>
          </a:cu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0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4EFE5-DE83-1361-6DF4-8D5E5B3F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8B470D08-5A8A-F76E-AF6D-3E80332A6FB7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36177FA3-6228-1276-7CDD-B0F37D699367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8AF5453-AD7D-9EFD-E404-3E12D1992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9599CB-6E95-CB97-DEC6-1BB9AC04540C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교육플러스 계정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21A43-5DA2-045F-AF79-AB9B4FB555BB}"/>
              </a:ext>
            </a:extLst>
          </p:cNvPr>
          <p:cNvSpPr txBox="1"/>
          <p:nvPr/>
        </p:nvSpPr>
        <p:spPr>
          <a:xfrm>
            <a:off x="1820083" y="2917317"/>
            <a:ext cx="855183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교육청 발급 계정 활용 </a:t>
            </a:r>
            <a:endParaRPr lang="en-US" altLang="ko-KR" sz="5400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algn="ctr"/>
            <a:r>
              <a:rPr lang="en-US" altLang="ko-KR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@e.jne.go.kr</a:t>
            </a:r>
          </a:p>
          <a:p>
            <a:pPr algn="ctr"/>
            <a:r>
              <a:rPr lang="en-US" altLang="ko-KR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@o365.jne.go.kr</a:t>
            </a:r>
          </a:p>
          <a:p>
            <a:pPr algn="ctr"/>
            <a:endParaRPr lang="ko-KR" altLang="en-US" sz="44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pic>
        <p:nvPicPr>
          <p:cNvPr id="4" name="그림 3" descr="패턴, 사각형, 픽셀, 스티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5A65B2-DFD5-A751-8D35-2F04996E8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09" y="5793921"/>
            <a:ext cx="1006021" cy="10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2F4F7-EDCD-47FB-D0AE-DD38BF2A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0EE79A0B-76A2-D669-0AD6-1AF9E32705BE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A9150581-22D5-F9B1-8705-2D51277288A3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9C9714-5E96-0B08-E2A6-076BD1FE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70A66AE-5E03-8C9C-44DD-4EC73DF937B9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좌측 패널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사이드바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41BB33-252F-BB7A-05D1-255905BEB2A8}"/>
              </a:ext>
            </a:extLst>
          </p:cNvPr>
          <p:cNvSpPr txBox="1"/>
          <p:nvPr/>
        </p:nvSpPr>
        <p:spPr>
          <a:xfrm>
            <a:off x="4802850" y="7030863"/>
            <a:ext cx="5112487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표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갤러리      보드      캘린더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수식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API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공유 및 협업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89B52D-3E42-0D08-F5D1-D1C615DA135B}"/>
              </a:ext>
            </a:extLst>
          </p:cNvPr>
          <p:cNvGrpSpPr/>
          <p:nvPr/>
        </p:nvGrpSpPr>
        <p:grpSpPr>
          <a:xfrm>
            <a:off x="1115786" y="2106434"/>
            <a:ext cx="25334097" cy="12569688"/>
            <a:chOff x="878099" y="1546584"/>
            <a:chExt cx="10380973" cy="51505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81A79C0-1844-CD28-B582-A672C1CA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099" y="1546584"/>
              <a:ext cx="10380973" cy="5131853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8D314C8-48DF-F698-6CF1-FABEF17F71A4}"/>
                </a:ext>
              </a:extLst>
            </p:cNvPr>
            <p:cNvSpPr/>
            <p:nvPr/>
          </p:nvSpPr>
          <p:spPr>
            <a:xfrm>
              <a:off x="878099" y="1565326"/>
              <a:ext cx="10380973" cy="5131850"/>
            </a:xfrm>
            <a:custGeom>
              <a:avLst/>
              <a:gdLst>
                <a:gd name="connsiteX0" fmla="*/ 1360276 w 10380973"/>
                <a:gd name="connsiteY0" fmla="*/ 0 h 5131850"/>
                <a:gd name="connsiteX1" fmla="*/ 10380973 w 10380973"/>
                <a:gd name="connsiteY1" fmla="*/ 0 h 5131850"/>
                <a:gd name="connsiteX2" fmla="*/ 10380973 w 10380973"/>
                <a:gd name="connsiteY2" fmla="*/ 5131850 h 5131850"/>
                <a:gd name="connsiteX3" fmla="*/ 0 w 10380973"/>
                <a:gd name="connsiteY3" fmla="*/ 5131850 h 5131850"/>
                <a:gd name="connsiteX4" fmla="*/ 0 w 10380973"/>
                <a:gd name="connsiteY4" fmla="*/ 5131842 h 5131850"/>
                <a:gd name="connsiteX5" fmla="*/ 1360276 w 10380973"/>
                <a:gd name="connsiteY5" fmla="*/ 5131842 h 51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973" h="5131850">
                  <a:moveTo>
                    <a:pt x="1360276" y="0"/>
                  </a:moveTo>
                  <a:lnTo>
                    <a:pt x="10380973" y="0"/>
                  </a:lnTo>
                  <a:lnTo>
                    <a:pt x="10380973" y="5131850"/>
                  </a:lnTo>
                  <a:lnTo>
                    <a:pt x="0" y="5131850"/>
                  </a:lnTo>
                  <a:lnTo>
                    <a:pt x="0" y="5131842"/>
                  </a:lnTo>
                  <a:lnTo>
                    <a:pt x="1360276" y="5131842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8929C2-8EF6-C2EE-5C27-E481D7DA1336}"/>
              </a:ext>
            </a:extLst>
          </p:cNvPr>
          <p:cNvSpPr/>
          <p:nvPr/>
        </p:nvSpPr>
        <p:spPr>
          <a:xfrm>
            <a:off x="1115786" y="3918857"/>
            <a:ext cx="3139180" cy="52764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F360D-2CEF-1C1C-0303-354009C42812}"/>
              </a:ext>
            </a:extLst>
          </p:cNvPr>
          <p:cNvSpPr/>
          <p:nvPr/>
        </p:nvSpPr>
        <p:spPr>
          <a:xfrm>
            <a:off x="4567037" y="3918857"/>
            <a:ext cx="3778677" cy="8396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solidFill>
                  <a:schemeClr val="tx1"/>
                </a:solidFill>
              </a:rPr>
              <a:t>멘션</a:t>
            </a:r>
            <a:r>
              <a:rPr lang="en-US" altLang="ko-KR" sz="2400" dirty="0">
                <a:solidFill>
                  <a:schemeClr val="tx1"/>
                </a:solidFill>
              </a:rPr>
              <a:t>(@), </a:t>
            </a:r>
            <a:r>
              <a:rPr lang="ko-KR" altLang="en-US" sz="2400" dirty="0">
                <a:solidFill>
                  <a:schemeClr val="tx1"/>
                </a:solidFill>
              </a:rPr>
              <a:t>코멘트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페이지 공유요청 등</a:t>
            </a:r>
          </a:p>
        </p:txBody>
      </p:sp>
    </p:spTree>
    <p:extLst>
      <p:ext uri="{BB962C8B-B14F-4D97-AF65-F5344CB8AC3E}">
        <p14:creationId xmlns:p14="http://schemas.microsoft.com/office/powerpoint/2010/main" val="288789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DAC8F-F95D-B90D-EDFD-53100480A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55FB0058-6EA1-F528-D6C7-A21D18036F4B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3B0FD420-FB9B-8841-C39E-B499A48840B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03228E-B60C-E679-9CC4-51D67E30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C6BF33E-2A63-3C57-AC3B-B2DE733E1640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페이지 유형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854F61-75E7-AF7D-5DB8-BEB43938B031}"/>
              </a:ext>
            </a:extLst>
          </p:cNvPr>
          <p:cNvCxnSpPr>
            <a:cxnSpLocks/>
          </p:cNvCxnSpPr>
          <p:nvPr/>
        </p:nvCxnSpPr>
        <p:spPr>
          <a:xfrm>
            <a:off x="7828495" y="1937043"/>
            <a:ext cx="0" cy="40146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E8E-59E3-6C75-D84F-6FFD332AEE5E}"/>
              </a:ext>
            </a:extLst>
          </p:cNvPr>
          <p:cNvSpPr txBox="1"/>
          <p:nvPr/>
        </p:nvSpPr>
        <p:spPr>
          <a:xfrm>
            <a:off x="5193832" y="3825806"/>
            <a:ext cx="1804340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ko-KR" altLang="en-US" sz="28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개인 페이지</a:t>
            </a:r>
            <a:endParaRPr lang="id-ID" altLang="ko-KR" sz="28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988DBE-DE86-3AD4-2C2E-EDB2F6D99BB2}"/>
              </a:ext>
            </a:extLst>
          </p:cNvPr>
          <p:cNvSpPr txBox="1"/>
          <p:nvPr/>
        </p:nvSpPr>
        <p:spPr>
          <a:xfrm>
            <a:off x="4917782" y="4661974"/>
            <a:ext cx="2356435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ct val="130000"/>
              </a:lnSpc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타인과 공유하지 않은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개인용 업무 공간</a:t>
            </a:r>
            <a:endParaRPr lang="id-ID" altLang="ko-KR" sz="1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39FCB-6155-E8E5-521A-D33A54D98E9E}"/>
              </a:ext>
            </a:extLst>
          </p:cNvPr>
          <p:cNvSpPr txBox="1"/>
          <p:nvPr/>
        </p:nvSpPr>
        <p:spPr>
          <a:xfrm>
            <a:off x="8543408" y="3825806"/>
            <a:ext cx="2035173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ko-KR" altLang="en-US" sz="28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워크스페이스</a:t>
            </a:r>
            <a:endParaRPr lang="id-ID" altLang="ko-KR" sz="28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C1199-65B5-29D6-4807-66CDFF81460C}"/>
              </a:ext>
            </a:extLst>
          </p:cNvPr>
          <p:cNvSpPr txBox="1"/>
          <p:nvPr/>
        </p:nvSpPr>
        <p:spPr>
          <a:xfrm>
            <a:off x="8382775" y="4661974"/>
            <a:ext cx="2356435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ct val="130000"/>
              </a:lnSpc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타인과 함께 사용하는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공동의 작업 공간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endParaRPr lang="id-ID" altLang="ko-KR" sz="18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720CCA-BF67-6B45-F5A2-45632D251993}"/>
              </a:ext>
            </a:extLst>
          </p:cNvPr>
          <p:cNvSpPr txBox="1"/>
          <p:nvPr/>
        </p:nvSpPr>
        <p:spPr>
          <a:xfrm>
            <a:off x="1921842" y="3825806"/>
            <a:ext cx="1418338" cy="53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ko-KR" altLang="en-US" sz="28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즐겨찾기</a:t>
            </a:r>
            <a:endParaRPr lang="id-ID" altLang="ko-KR" sz="28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24E8E2-921A-0E46-2200-025C5BCF088E}"/>
              </a:ext>
            </a:extLst>
          </p:cNvPr>
          <p:cNvSpPr txBox="1"/>
          <p:nvPr/>
        </p:nvSpPr>
        <p:spPr>
          <a:xfrm>
            <a:off x="1452790" y="4661974"/>
            <a:ext cx="2356435" cy="77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latinLnBrk="0">
              <a:lnSpc>
                <a:spcPct val="130000"/>
              </a:lnSpc>
              <a:defRPr sz="12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defRPr>
            </a:lvl1pPr>
          </a:lstStyle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자주 방문하는 페이지를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추가하여 접근성 강화</a:t>
            </a:r>
            <a:endParaRPr lang="id-ID" altLang="ko-KR" sz="1800" b="1" dirty="0">
              <a:solidFill>
                <a:schemeClr val="bg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7F77B04-E8B8-11A3-242B-C637D387BDE6}"/>
              </a:ext>
            </a:extLst>
          </p:cNvPr>
          <p:cNvCxnSpPr>
            <a:cxnSpLocks/>
          </p:cNvCxnSpPr>
          <p:nvPr/>
        </p:nvCxnSpPr>
        <p:spPr>
          <a:xfrm>
            <a:off x="4363503" y="1937043"/>
            <a:ext cx="0" cy="401468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87F96C5-B415-A34F-F336-066FDCE93688}"/>
              </a:ext>
            </a:extLst>
          </p:cNvPr>
          <p:cNvSpPr txBox="1"/>
          <p:nvPr/>
        </p:nvSpPr>
        <p:spPr>
          <a:xfrm>
            <a:off x="2033678" y="2557519"/>
            <a:ext cx="11984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/>
              <a:t>⭐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3F97F0-A928-A169-02D2-634B49AACF29}"/>
              </a:ext>
            </a:extLst>
          </p:cNvPr>
          <p:cNvSpPr txBox="1"/>
          <p:nvPr/>
        </p:nvSpPr>
        <p:spPr>
          <a:xfrm>
            <a:off x="5697977" y="2554281"/>
            <a:ext cx="9990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/>
              <a:t>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043210-FA3C-AE6E-AD1D-F785F564E68A}"/>
              </a:ext>
            </a:extLst>
          </p:cNvPr>
          <p:cNvSpPr txBox="1"/>
          <p:nvPr/>
        </p:nvSpPr>
        <p:spPr>
          <a:xfrm>
            <a:off x="9053790" y="2552048"/>
            <a:ext cx="10144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/>
              <a:t>🌎</a:t>
            </a:r>
          </a:p>
        </p:txBody>
      </p:sp>
    </p:spTree>
    <p:extLst>
      <p:ext uri="{BB962C8B-B14F-4D97-AF65-F5344CB8AC3E}">
        <p14:creationId xmlns:p14="http://schemas.microsoft.com/office/powerpoint/2010/main" val="142426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06142-3E28-BD08-0C6B-9E0594A8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BBF70A85-C8C7-EF52-ECD5-640766158153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37CAECB3-B945-F95B-7F29-DAD8C51D802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902CE20-9C77-88C7-5E9E-4358613B3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0E7DD87-2F14-5E41-43C0-22B7E876C90B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페이지 유형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213781F-96C9-99CA-0E5C-FDE352E2D28E}"/>
              </a:ext>
            </a:extLst>
          </p:cNvPr>
          <p:cNvGrpSpPr/>
          <p:nvPr/>
        </p:nvGrpSpPr>
        <p:grpSpPr>
          <a:xfrm>
            <a:off x="550862" y="-6261979"/>
            <a:ext cx="25334097" cy="12523957"/>
            <a:chOff x="878099" y="1546584"/>
            <a:chExt cx="10380973" cy="51318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DFB05A-998F-A68B-F99E-6FFD45ABF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099" y="1546584"/>
              <a:ext cx="10380973" cy="5131853"/>
            </a:xfrm>
            <a:prstGeom prst="rect">
              <a:avLst/>
            </a:prstGeom>
          </p:spPr>
        </p:pic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3C7B8709-CBAC-C3DA-6669-32C40D5B84E3}"/>
                </a:ext>
              </a:extLst>
            </p:cNvPr>
            <p:cNvSpPr/>
            <p:nvPr/>
          </p:nvSpPr>
          <p:spPr>
            <a:xfrm>
              <a:off x="878099" y="1546584"/>
              <a:ext cx="10380973" cy="5131850"/>
            </a:xfrm>
            <a:custGeom>
              <a:avLst/>
              <a:gdLst>
                <a:gd name="connsiteX0" fmla="*/ 1360276 w 10380973"/>
                <a:gd name="connsiteY0" fmla="*/ 0 h 5131850"/>
                <a:gd name="connsiteX1" fmla="*/ 10380973 w 10380973"/>
                <a:gd name="connsiteY1" fmla="*/ 0 h 5131850"/>
                <a:gd name="connsiteX2" fmla="*/ 10380973 w 10380973"/>
                <a:gd name="connsiteY2" fmla="*/ 5131850 h 5131850"/>
                <a:gd name="connsiteX3" fmla="*/ 0 w 10380973"/>
                <a:gd name="connsiteY3" fmla="*/ 5131850 h 5131850"/>
                <a:gd name="connsiteX4" fmla="*/ 0 w 10380973"/>
                <a:gd name="connsiteY4" fmla="*/ 5131842 h 5131850"/>
                <a:gd name="connsiteX5" fmla="*/ 1360276 w 10380973"/>
                <a:gd name="connsiteY5" fmla="*/ 5131842 h 51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973" h="5131850">
                  <a:moveTo>
                    <a:pt x="1360276" y="0"/>
                  </a:moveTo>
                  <a:lnTo>
                    <a:pt x="10380973" y="0"/>
                  </a:lnTo>
                  <a:lnTo>
                    <a:pt x="10380973" y="5131850"/>
                  </a:lnTo>
                  <a:lnTo>
                    <a:pt x="0" y="5131850"/>
                  </a:lnTo>
                  <a:lnTo>
                    <a:pt x="0" y="5131842"/>
                  </a:lnTo>
                  <a:lnTo>
                    <a:pt x="1360276" y="5131842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0D835-F441-BF8B-7B82-A268885EC6CC}"/>
              </a:ext>
            </a:extLst>
          </p:cNvPr>
          <p:cNvSpPr/>
          <p:nvPr/>
        </p:nvSpPr>
        <p:spPr>
          <a:xfrm>
            <a:off x="660118" y="4630404"/>
            <a:ext cx="1597307" cy="4083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5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857DF-EBF4-14D4-8DF4-15E3DDA06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신발류, 의류, 야외, 사람이(가) 표시된 사진&#10;&#10;자동 생성된 설명">
            <a:extLst>
              <a:ext uri="{FF2B5EF4-FFF2-40B4-BE49-F238E27FC236}">
                <a16:creationId xmlns:a16="http://schemas.microsoft.com/office/drawing/2014/main" id="{D8CDEF6D-CBF5-644E-0F67-0A78CC2FB9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1" b="25082"/>
          <a:stretch/>
        </p:blipFill>
        <p:spPr>
          <a:xfrm>
            <a:off x="1" y="0"/>
            <a:ext cx="1219426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8BF8E-4CCB-1080-7660-57D546DB1020}"/>
              </a:ext>
            </a:extLst>
          </p:cNvPr>
          <p:cNvSpPr txBox="1"/>
          <p:nvPr/>
        </p:nvSpPr>
        <p:spPr>
          <a:xfrm>
            <a:off x="-91643200" y="-26632622"/>
            <a:ext cx="195478400" cy="11967282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595873" y="4712987"/>
                </a:moveTo>
                <a:cubicBezTo>
                  <a:pt x="9644491" y="4712987"/>
                  <a:pt x="9682194" y="4732458"/>
                  <a:pt x="9708983" y="4771402"/>
                </a:cubicBezTo>
                <a:cubicBezTo>
                  <a:pt x="9735772" y="4810345"/>
                  <a:pt x="9749166" y="4863551"/>
                  <a:pt x="9749166" y="4931020"/>
                </a:cubicBezTo>
                <a:cubicBezTo>
                  <a:pt x="9749166" y="4997000"/>
                  <a:pt x="9735649" y="5048346"/>
                  <a:pt x="9708611" y="5085057"/>
                </a:cubicBezTo>
                <a:cubicBezTo>
                  <a:pt x="9681574" y="5121768"/>
                  <a:pt x="9643995" y="5140123"/>
                  <a:pt x="9595873" y="5140123"/>
                </a:cubicBezTo>
                <a:cubicBezTo>
                  <a:pt x="9547257" y="5140123"/>
                  <a:pt x="9509802" y="5121520"/>
                  <a:pt x="9483508" y="5084313"/>
                </a:cubicBezTo>
                <a:cubicBezTo>
                  <a:pt x="9457216" y="5047106"/>
                  <a:pt x="9444069" y="4995264"/>
                  <a:pt x="9444069" y="4928787"/>
                </a:cubicBezTo>
                <a:cubicBezTo>
                  <a:pt x="9444069" y="4862311"/>
                  <a:pt x="9457340" y="4809725"/>
                  <a:pt x="9483880" y="4771030"/>
                </a:cubicBezTo>
                <a:cubicBezTo>
                  <a:pt x="9510422" y="4732334"/>
                  <a:pt x="9547753" y="4712987"/>
                  <a:pt x="9595873" y="4712987"/>
                </a:cubicBezTo>
                <a:close/>
                <a:moveTo>
                  <a:pt x="4349683" y="4698104"/>
                </a:moveTo>
                <a:cubicBezTo>
                  <a:pt x="4377960" y="4698104"/>
                  <a:pt x="4403509" y="4704429"/>
                  <a:pt x="4426329" y="4717079"/>
                </a:cubicBezTo>
                <a:cubicBezTo>
                  <a:pt x="4449150" y="4729730"/>
                  <a:pt x="4467009" y="4747217"/>
                  <a:pt x="4479908" y="4769541"/>
                </a:cubicBezTo>
                <a:cubicBezTo>
                  <a:pt x="4492806" y="4791866"/>
                  <a:pt x="4499503" y="4817166"/>
                  <a:pt x="4499999" y="4845444"/>
                </a:cubicBezTo>
                <a:lnTo>
                  <a:pt x="4191925" y="4845444"/>
                </a:lnTo>
                <a:cubicBezTo>
                  <a:pt x="4192917" y="4817662"/>
                  <a:pt x="4200483" y="4792610"/>
                  <a:pt x="4214621" y="4770286"/>
                </a:cubicBezTo>
                <a:cubicBezTo>
                  <a:pt x="4228760" y="4747961"/>
                  <a:pt x="4247611" y="4730350"/>
                  <a:pt x="4271176" y="4717452"/>
                </a:cubicBezTo>
                <a:cubicBezTo>
                  <a:pt x="4294740" y="4704553"/>
                  <a:pt x="4320909" y="4698104"/>
                  <a:pt x="4349683" y="4698104"/>
                </a:cubicBezTo>
                <a:close/>
                <a:moveTo>
                  <a:pt x="7871848" y="4526952"/>
                </a:moveTo>
                <a:lnTo>
                  <a:pt x="7871848" y="5335088"/>
                </a:lnTo>
                <a:lnTo>
                  <a:pt x="8123368" y="5335088"/>
                </a:lnTo>
                <a:lnTo>
                  <a:pt x="8123368" y="4526952"/>
                </a:lnTo>
                <a:close/>
                <a:moveTo>
                  <a:pt x="5417078" y="4526952"/>
                </a:moveTo>
                <a:lnTo>
                  <a:pt x="5704316" y="5363366"/>
                </a:lnTo>
                <a:lnTo>
                  <a:pt x="5695386" y="5388666"/>
                </a:lnTo>
                <a:cubicBezTo>
                  <a:pt x="5685464" y="5412975"/>
                  <a:pt x="5673186" y="5428726"/>
                  <a:pt x="5658551" y="5435919"/>
                </a:cubicBezTo>
                <a:cubicBezTo>
                  <a:pt x="5643917" y="5443113"/>
                  <a:pt x="5624445" y="5446709"/>
                  <a:pt x="5600137" y="5446709"/>
                </a:cubicBezTo>
                <a:cubicBezTo>
                  <a:pt x="5563922" y="5446709"/>
                  <a:pt x="5531179" y="5445717"/>
                  <a:pt x="5501910" y="5443733"/>
                </a:cubicBezTo>
                <a:lnTo>
                  <a:pt x="5501910" y="5634233"/>
                </a:lnTo>
                <a:cubicBezTo>
                  <a:pt x="5524234" y="5636217"/>
                  <a:pt x="5565906" y="5637705"/>
                  <a:pt x="5626926" y="5638698"/>
                </a:cubicBezTo>
                <a:cubicBezTo>
                  <a:pt x="5716719" y="5638202"/>
                  <a:pt x="5787411" y="5618482"/>
                  <a:pt x="5839005" y="5579538"/>
                </a:cubicBezTo>
                <a:cubicBezTo>
                  <a:pt x="5890599" y="5540595"/>
                  <a:pt x="5928551" y="5485405"/>
                  <a:pt x="5952859" y="5413967"/>
                </a:cubicBezTo>
                <a:lnTo>
                  <a:pt x="6259445" y="4526952"/>
                </a:lnTo>
                <a:lnTo>
                  <a:pt x="5994531" y="4526952"/>
                </a:lnTo>
                <a:lnTo>
                  <a:pt x="5841238" y="5107381"/>
                </a:lnTo>
                <a:lnTo>
                  <a:pt x="5832308" y="5107381"/>
                </a:lnTo>
                <a:lnTo>
                  <a:pt x="5679015" y="4526952"/>
                </a:lnTo>
                <a:close/>
                <a:moveTo>
                  <a:pt x="3035828" y="4526952"/>
                </a:moveTo>
                <a:lnTo>
                  <a:pt x="3312649" y="5335088"/>
                </a:lnTo>
                <a:lnTo>
                  <a:pt x="3599887" y="5335088"/>
                </a:lnTo>
                <a:lnTo>
                  <a:pt x="3878196" y="4526952"/>
                </a:lnTo>
                <a:lnTo>
                  <a:pt x="3613281" y="4526952"/>
                </a:lnTo>
                <a:lnTo>
                  <a:pt x="3461477" y="5088034"/>
                </a:lnTo>
                <a:lnTo>
                  <a:pt x="3452547" y="5088034"/>
                </a:lnTo>
                <a:lnTo>
                  <a:pt x="3299254" y="4526952"/>
                </a:lnTo>
                <a:close/>
                <a:moveTo>
                  <a:pt x="9509553" y="4516534"/>
                </a:moveTo>
                <a:cubicBezTo>
                  <a:pt x="9450518" y="4516534"/>
                  <a:pt x="9396568" y="4531664"/>
                  <a:pt x="9347703" y="4561926"/>
                </a:cubicBezTo>
                <a:cubicBezTo>
                  <a:pt x="9298838" y="4592188"/>
                  <a:pt x="9259771" y="4638325"/>
                  <a:pt x="9230500" y="4700336"/>
                </a:cubicBezTo>
                <a:cubicBezTo>
                  <a:pt x="9201231" y="4762348"/>
                  <a:pt x="9186596" y="4838498"/>
                  <a:pt x="9186596" y="4928787"/>
                </a:cubicBezTo>
                <a:cubicBezTo>
                  <a:pt x="9186596" y="5016596"/>
                  <a:pt x="9200859" y="5090142"/>
                  <a:pt x="9229384" y="5149425"/>
                </a:cubicBezTo>
                <a:cubicBezTo>
                  <a:pt x="9257910" y="5208708"/>
                  <a:pt x="9296606" y="5252613"/>
                  <a:pt x="9345470" y="5281138"/>
                </a:cubicBezTo>
                <a:cubicBezTo>
                  <a:pt x="9394336" y="5309663"/>
                  <a:pt x="9449527" y="5324174"/>
                  <a:pt x="9511041" y="5324670"/>
                </a:cubicBezTo>
                <a:cubicBezTo>
                  <a:pt x="9568589" y="5324174"/>
                  <a:pt x="9617082" y="5311896"/>
                  <a:pt x="9656521" y="5287835"/>
                </a:cubicBezTo>
                <a:cubicBezTo>
                  <a:pt x="9695960" y="5263775"/>
                  <a:pt x="9723866" y="5232397"/>
                  <a:pt x="9740237" y="5193701"/>
                </a:cubicBezTo>
                <a:lnTo>
                  <a:pt x="9749166" y="5193701"/>
                </a:lnTo>
                <a:lnTo>
                  <a:pt x="9749166" y="5336576"/>
                </a:lnTo>
                <a:cubicBezTo>
                  <a:pt x="9749166" y="5431826"/>
                  <a:pt x="9698814" y="5479451"/>
                  <a:pt x="9598106" y="5479451"/>
                </a:cubicBezTo>
                <a:cubicBezTo>
                  <a:pt x="9556434" y="5479451"/>
                  <a:pt x="9522824" y="5472754"/>
                  <a:pt x="9497275" y="5459360"/>
                </a:cubicBezTo>
                <a:cubicBezTo>
                  <a:pt x="9471726" y="5445965"/>
                  <a:pt x="9456472" y="5424881"/>
                  <a:pt x="9451510" y="5396108"/>
                </a:cubicBezTo>
                <a:lnTo>
                  <a:pt x="9207432" y="5396108"/>
                </a:lnTo>
                <a:cubicBezTo>
                  <a:pt x="9211402" y="5447701"/>
                  <a:pt x="9229012" y="5492970"/>
                  <a:pt x="9260266" y="5531913"/>
                </a:cubicBezTo>
                <a:cubicBezTo>
                  <a:pt x="9291520" y="5570857"/>
                  <a:pt x="9335301" y="5601118"/>
                  <a:pt x="9391607" y="5622699"/>
                </a:cubicBezTo>
                <a:cubicBezTo>
                  <a:pt x="9447914" y="5644279"/>
                  <a:pt x="9514018" y="5655069"/>
                  <a:pt x="9589920" y="5655069"/>
                </a:cubicBezTo>
                <a:cubicBezTo>
                  <a:pt x="9670784" y="5655069"/>
                  <a:pt x="9741849" y="5642914"/>
                  <a:pt x="9803117" y="5618606"/>
                </a:cubicBezTo>
                <a:cubicBezTo>
                  <a:pt x="9864385" y="5594297"/>
                  <a:pt x="9911886" y="5558454"/>
                  <a:pt x="9945620" y="5511077"/>
                </a:cubicBezTo>
                <a:cubicBezTo>
                  <a:pt x="9979355" y="5463700"/>
                  <a:pt x="9996221" y="5406526"/>
                  <a:pt x="9996221" y="5339553"/>
                </a:cubicBezTo>
                <a:lnTo>
                  <a:pt x="9996221" y="4526952"/>
                </a:lnTo>
                <a:lnTo>
                  <a:pt x="9746190" y="4526952"/>
                </a:lnTo>
                <a:lnTo>
                  <a:pt x="9746190" y="4665362"/>
                </a:lnTo>
                <a:lnTo>
                  <a:pt x="9738748" y="4665362"/>
                </a:lnTo>
                <a:cubicBezTo>
                  <a:pt x="9720889" y="4623194"/>
                  <a:pt x="9693108" y="4587847"/>
                  <a:pt x="9655405" y="4559322"/>
                </a:cubicBezTo>
                <a:cubicBezTo>
                  <a:pt x="9617702" y="4530796"/>
                  <a:pt x="9569084" y="4516534"/>
                  <a:pt x="9509553" y="4516534"/>
                </a:cubicBezTo>
                <a:close/>
                <a:moveTo>
                  <a:pt x="8774045" y="4516534"/>
                </a:moveTo>
                <a:cubicBezTo>
                  <a:pt x="8715010" y="4516534"/>
                  <a:pt x="8663912" y="4530548"/>
                  <a:pt x="8620752" y="4558578"/>
                </a:cubicBezTo>
                <a:cubicBezTo>
                  <a:pt x="8577591" y="4586607"/>
                  <a:pt x="8546834" y="4625178"/>
                  <a:pt x="8528478" y="4674291"/>
                </a:cubicBezTo>
                <a:lnTo>
                  <a:pt x="8519548" y="4674291"/>
                </a:lnTo>
                <a:lnTo>
                  <a:pt x="8519548" y="4526952"/>
                </a:lnTo>
                <a:lnTo>
                  <a:pt x="8281423" y="4526952"/>
                </a:lnTo>
                <a:lnTo>
                  <a:pt x="8281423" y="5335088"/>
                </a:lnTo>
                <a:lnTo>
                  <a:pt x="8532943" y="5335088"/>
                </a:lnTo>
                <a:lnTo>
                  <a:pt x="8532943" y="4872233"/>
                </a:lnTo>
                <a:cubicBezTo>
                  <a:pt x="8532943" y="4825600"/>
                  <a:pt x="8545469" y="4789013"/>
                  <a:pt x="8570522" y="4762472"/>
                </a:cubicBezTo>
                <a:cubicBezTo>
                  <a:pt x="8595575" y="4735931"/>
                  <a:pt x="8629185" y="4722412"/>
                  <a:pt x="8671353" y="4721916"/>
                </a:cubicBezTo>
                <a:cubicBezTo>
                  <a:pt x="8713025" y="4722412"/>
                  <a:pt x="8745520" y="4735435"/>
                  <a:pt x="8768836" y="4760984"/>
                </a:cubicBezTo>
                <a:cubicBezTo>
                  <a:pt x="8792152" y="4786533"/>
                  <a:pt x="8803810" y="4822127"/>
                  <a:pt x="8803810" y="4867768"/>
                </a:cubicBezTo>
                <a:lnTo>
                  <a:pt x="8803810" y="5335088"/>
                </a:lnTo>
                <a:lnTo>
                  <a:pt x="9053841" y="5335088"/>
                </a:lnTo>
                <a:lnTo>
                  <a:pt x="9053841" y="4820143"/>
                </a:lnTo>
                <a:cubicBezTo>
                  <a:pt x="9053841" y="4759620"/>
                  <a:pt x="9042432" y="4706413"/>
                  <a:pt x="9019611" y="4660525"/>
                </a:cubicBezTo>
                <a:cubicBezTo>
                  <a:pt x="8996790" y="4614636"/>
                  <a:pt x="8964173" y="4579165"/>
                  <a:pt x="8921757" y="4554113"/>
                </a:cubicBezTo>
                <a:cubicBezTo>
                  <a:pt x="8879340" y="4529060"/>
                  <a:pt x="8830103" y="4516534"/>
                  <a:pt x="8774045" y="4516534"/>
                </a:cubicBezTo>
                <a:close/>
                <a:moveTo>
                  <a:pt x="4343730" y="4516534"/>
                </a:moveTo>
                <a:cubicBezTo>
                  <a:pt x="4263859" y="4516534"/>
                  <a:pt x="4193786" y="4533897"/>
                  <a:pt x="4133510" y="4568623"/>
                </a:cubicBezTo>
                <a:cubicBezTo>
                  <a:pt x="4073235" y="4603350"/>
                  <a:pt x="4026726" y="4652339"/>
                  <a:pt x="3993984" y="4715591"/>
                </a:cubicBezTo>
                <a:cubicBezTo>
                  <a:pt x="3961241" y="4778843"/>
                  <a:pt x="3944871" y="4851893"/>
                  <a:pt x="3944871" y="4934741"/>
                </a:cubicBezTo>
                <a:cubicBezTo>
                  <a:pt x="3944871" y="5020069"/>
                  <a:pt x="3961241" y="5093863"/>
                  <a:pt x="3993984" y="5156122"/>
                </a:cubicBezTo>
                <a:cubicBezTo>
                  <a:pt x="4026726" y="5218382"/>
                  <a:pt x="4073731" y="5266255"/>
                  <a:pt x="4134999" y="5299742"/>
                </a:cubicBezTo>
                <a:cubicBezTo>
                  <a:pt x="4196266" y="5333228"/>
                  <a:pt x="4268819" y="5349971"/>
                  <a:pt x="4352659" y="5349971"/>
                </a:cubicBezTo>
                <a:cubicBezTo>
                  <a:pt x="4421616" y="5349971"/>
                  <a:pt x="4482760" y="5339429"/>
                  <a:pt x="4536090" y="5318345"/>
                </a:cubicBezTo>
                <a:cubicBezTo>
                  <a:pt x="4589421" y="5297261"/>
                  <a:pt x="4632580" y="5267247"/>
                  <a:pt x="4665571" y="5228304"/>
                </a:cubicBezTo>
                <a:cubicBezTo>
                  <a:pt x="4698560" y="5189361"/>
                  <a:pt x="4720264" y="5143596"/>
                  <a:pt x="4730682" y="5091010"/>
                </a:cubicBezTo>
                <a:lnTo>
                  <a:pt x="4497023" y="5091010"/>
                </a:lnTo>
                <a:cubicBezTo>
                  <a:pt x="4487101" y="5114823"/>
                  <a:pt x="4469737" y="5133674"/>
                  <a:pt x="4444932" y="5147565"/>
                </a:cubicBezTo>
                <a:cubicBezTo>
                  <a:pt x="4420128" y="5161455"/>
                  <a:pt x="4390859" y="5168401"/>
                  <a:pt x="4357124" y="5168401"/>
                </a:cubicBezTo>
                <a:cubicBezTo>
                  <a:pt x="4306523" y="5168401"/>
                  <a:pt x="4266463" y="5152898"/>
                  <a:pt x="4236946" y="5121892"/>
                </a:cubicBezTo>
                <a:cubicBezTo>
                  <a:pt x="4207428" y="5090886"/>
                  <a:pt x="4192422" y="5049338"/>
                  <a:pt x="4191925" y="4997248"/>
                </a:cubicBezTo>
                <a:lnTo>
                  <a:pt x="4191925" y="4992784"/>
                </a:lnTo>
                <a:lnTo>
                  <a:pt x="4733659" y="4992784"/>
                </a:lnTo>
                <a:lnTo>
                  <a:pt x="4733659" y="4928787"/>
                </a:lnTo>
                <a:cubicBezTo>
                  <a:pt x="4733659" y="4841475"/>
                  <a:pt x="4717164" y="4766813"/>
                  <a:pt x="4684174" y="4704801"/>
                </a:cubicBezTo>
                <a:cubicBezTo>
                  <a:pt x="4651184" y="4642789"/>
                  <a:pt x="4605295" y="4595909"/>
                  <a:pt x="4546508" y="4564159"/>
                </a:cubicBezTo>
                <a:cubicBezTo>
                  <a:pt x="4487721" y="4532409"/>
                  <a:pt x="4420128" y="4516534"/>
                  <a:pt x="4343730" y="4516534"/>
                </a:cubicBezTo>
                <a:close/>
                <a:moveTo>
                  <a:pt x="5303969" y="4515045"/>
                </a:moveTo>
                <a:cubicBezTo>
                  <a:pt x="5258327" y="4515541"/>
                  <a:pt x="5218764" y="4529060"/>
                  <a:pt x="5185278" y="4555601"/>
                </a:cubicBezTo>
                <a:cubicBezTo>
                  <a:pt x="5151792" y="4582142"/>
                  <a:pt x="5127855" y="4621209"/>
                  <a:pt x="5113468" y="4672803"/>
                </a:cubicBezTo>
                <a:lnTo>
                  <a:pt x="5106027" y="4672803"/>
                </a:lnTo>
                <a:lnTo>
                  <a:pt x="5106027" y="4526952"/>
                </a:lnTo>
                <a:lnTo>
                  <a:pt x="4861949" y="4526952"/>
                </a:lnTo>
                <a:lnTo>
                  <a:pt x="4861949" y="5335088"/>
                </a:lnTo>
                <a:lnTo>
                  <a:pt x="5113468" y="5335088"/>
                </a:lnTo>
                <a:lnTo>
                  <a:pt x="5113468" y="4893069"/>
                </a:lnTo>
                <a:cubicBezTo>
                  <a:pt x="5113468" y="4861319"/>
                  <a:pt x="5120290" y="4833165"/>
                  <a:pt x="5133933" y="4808609"/>
                </a:cubicBezTo>
                <a:cubicBezTo>
                  <a:pt x="5147575" y="4784052"/>
                  <a:pt x="5166674" y="4764952"/>
                  <a:pt x="5191231" y="4751310"/>
                </a:cubicBezTo>
                <a:cubicBezTo>
                  <a:pt x="5215788" y="4737667"/>
                  <a:pt x="5243445" y="4730846"/>
                  <a:pt x="5274203" y="4730846"/>
                </a:cubicBezTo>
                <a:cubicBezTo>
                  <a:pt x="5290574" y="4730846"/>
                  <a:pt x="5308557" y="4731962"/>
                  <a:pt x="5328153" y="4734195"/>
                </a:cubicBezTo>
                <a:cubicBezTo>
                  <a:pt x="5347749" y="4736427"/>
                  <a:pt x="5363500" y="4739280"/>
                  <a:pt x="5375407" y="4742752"/>
                </a:cubicBezTo>
                <a:lnTo>
                  <a:pt x="5375407" y="4523975"/>
                </a:lnTo>
                <a:cubicBezTo>
                  <a:pt x="5351098" y="4519014"/>
                  <a:pt x="5327285" y="4516038"/>
                  <a:pt x="5303969" y="4515045"/>
                </a:cubicBezTo>
                <a:close/>
                <a:moveTo>
                  <a:pt x="6410952" y="4333475"/>
                </a:moveTo>
                <a:lnTo>
                  <a:pt x="6410952" y="4526952"/>
                </a:lnTo>
                <a:lnTo>
                  <a:pt x="6302307" y="4526952"/>
                </a:lnTo>
                <a:lnTo>
                  <a:pt x="6302307" y="4711498"/>
                </a:lnTo>
                <a:lnTo>
                  <a:pt x="6410952" y="4711498"/>
                </a:lnTo>
                <a:lnTo>
                  <a:pt x="6410952" y="5110358"/>
                </a:lnTo>
                <a:cubicBezTo>
                  <a:pt x="6410456" y="5189733"/>
                  <a:pt x="6434641" y="5248892"/>
                  <a:pt x="6483506" y="5287835"/>
                </a:cubicBezTo>
                <a:cubicBezTo>
                  <a:pt x="6532371" y="5326779"/>
                  <a:pt x="6602444" y="5346498"/>
                  <a:pt x="6693725" y="5346994"/>
                </a:cubicBezTo>
                <a:cubicBezTo>
                  <a:pt x="6741846" y="5346498"/>
                  <a:pt x="6783518" y="5343522"/>
                  <a:pt x="6818741" y="5338065"/>
                </a:cubicBezTo>
                <a:lnTo>
                  <a:pt x="6818741" y="5146076"/>
                </a:lnTo>
                <a:cubicBezTo>
                  <a:pt x="6783022" y="5148557"/>
                  <a:pt x="6758714" y="5149797"/>
                  <a:pt x="6745815" y="5149797"/>
                </a:cubicBezTo>
                <a:lnTo>
                  <a:pt x="6729444" y="5149053"/>
                </a:lnTo>
                <a:cubicBezTo>
                  <a:pt x="6707120" y="5148557"/>
                  <a:pt x="6690253" y="5143348"/>
                  <a:pt x="6678842" y="5133426"/>
                </a:cubicBezTo>
                <a:cubicBezTo>
                  <a:pt x="6667432" y="5123504"/>
                  <a:pt x="6661479" y="5106389"/>
                  <a:pt x="6660983" y="5082080"/>
                </a:cubicBezTo>
                <a:lnTo>
                  <a:pt x="6660983" y="4711498"/>
                </a:lnTo>
                <a:lnTo>
                  <a:pt x="6808323" y="4711498"/>
                </a:lnTo>
                <a:lnTo>
                  <a:pt x="6808323" y="4526952"/>
                </a:lnTo>
                <a:lnTo>
                  <a:pt x="6660983" y="4526952"/>
                </a:lnTo>
                <a:lnTo>
                  <a:pt x="6660983" y="4333475"/>
                </a:lnTo>
                <a:close/>
                <a:moveTo>
                  <a:pt x="6938399" y="4257573"/>
                </a:moveTo>
                <a:lnTo>
                  <a:pt x="6938399" y="5335088"/>
                </a:lnTo>
                <a:lnTo>
                  <a:pt x="7189918" y="5335088"/>
                </a:lnTo>
                <a:lnTo>
                  <a:pt x="7189918" y="4872233"/>
                </a:lnTo>
                <a:cubicBezTo>
                  <a:pt x="7189918" y="4826096"/>
                  <a:pt x="7202692" y="4789633"/>
                  <a:pt x="7228241" y="4762844"/>
                </a:cubicBezTo>
                <a:cubicBezTo>
                  <a:pt x="7253790" y="4736055"/>
                  <a:pt x="7287649" y="4722412"/>
                  <a:pt x="7329816" y="4721916"/>
                </a:cubicBezTo>
                <a:cubicBezTo>
                  <a:pt x="7371985" y="4722412"/>
                  <a:pt x="7404726" y="4735435"/>
                  <a:pt x="7428043" y="4760984"/>
                </a:cubicBezTo>
                <a:cubicBezTo>
                  <a:pt x="7451360" y="4786533"/>
                  <a:pt x="7462769" y="4822127"/>
                  <a:pt x="7462273" y="4867768"/>
                </a:cubicBezTo>
                <a:lnTo>
                  <a:pt x="7462273" y="5335088"/>
                </a:lnTo>
                <a:lnTo>
                  <a:pt x="7713793" y="5335088"/>
                </a:lnTo>
                <a:lnTo>
                  <a:pt x="7713793" y="4820143"/>
                </a:lnTo>
                <a:cubicBezTo>
                  <a:pt x="7713793" y="4759123"/>
                  <a:pt x="7702259" y="4705793"/>
                  <a:pt x="7679190" y="4660153"/>
                </a:cubicBezTo>
                <a:cubicBezTo>
                  <a:pt x="7656122" y="4614512"/>
                  <a:pt x="7623380" y="4579165"/>
                  <a:pt x="7580964" y="4554113"/>
                </a:cubicBezTo>
                <a:cubicBezTo>
                  <a:pt x="7538548" y="4529060"/>
                  <a:pt x="7489063" y="4516534"/>
                  <a:pt x="7432508" y="4516534"/>
                </a:cubicBezTo>
                <a:cubicBezTo>
                  <a:pt x="7372977" y="4516534"/>
                  <a:pt x="7322375" y="4530300"/>
                  <a:pt x="7280703" y="4557833"/>
                </a:cubicBezTo>
                <a:cubicBezTo>
                  <a:pt x="7239031" y="4585367"/>
                  <a:pt x="7208770" y="4624186"/>
                  <a:pt x="7189918" y="4674291"/>
                </a:cubicBezTo>
                <a:lnTo>
                  <a:pt x="7180988" y="4674291"/>
                </a:lnTo>
                <a:lnTo>
                  <a:pt x="7180988" y="4257573"/>
                </a:lnTo>
                <a:close/>
                <a:moveTo>
                  <a:pt x="2196438" y="4257573"/>
                </a:moveTo>
                <a:lnTo>
                  <a:pt x="2196438" y="5335088"/>
                </a:lnTo>
                <a:lnTo>
                  <a:pt x="2943555" y="5335088"/>
                </a:lnTo>
                <a:lnTo>
                  <a:pt x="2943555" y="5128217"/>
                </a:lnTo>
                <a:lnTo>
                  <a:pt x="2449446" y="5128217"/>
                </a:lnTo>
                <a:lnTo>
                  <a:pt x="2449446" y="4899022"/>
                </a:lnTo>
                <a:lnTo>
                  <a:pt x="2903371" y="4899022"/>
                </a:lnTo>
                <a:lnTo>
                  <a:pt x="2903371" y="4692151"/>
                </a:lnTo>
                <a:lnTo>
                  <a:pt x="2449446" y="4692151"/>
                </a:lnTo>
                <a:lnTo>
                  <a:pt x="2449446" y="4464444"/>
                </a:lnTo>
                <a:lnTo>
                  <a:pt x="2942067" y="4464444"/>
                </a:lnTo>
                <a:lnTo>
                  <a:pt x="2942067" y="4257573"/>
                </a:lnTo>
                <a:close/>
                <a:moveTo>
                  <a:pt x="7998352" y="4189112"/>
                </a:moveTo>
                <a:cubicBezTo>
                  <a:pt x="7975036" y="4189112"/>
                  <a:pt x="7953456" y="4194445"/>
                  <a:pt x="7933612" y="4205111"/>
                </a:cubicBezTo>
                <a:cubicBezTo>
                  <a:pt x="7913769" y="4215777"/>
                  <a:pt x="7898018" y="4230411"/>
                  <a:pt x="7886359" y="4249015"/>
                </a:cubicBezTo>
                <a:cubicBezTo>
                  <a:pt x="7874701" y="4267619"/>
                  <a:pt x="7868872" y="4287834"/>
                  <a:pt x="7868872" y="4309662"/>
                </a:cubicBezTo>
                <a:cubicBezTo>
                  <a:pt x="7868872" y="4331491"/>
                  <a:pt x="7874701" y="4351706"/>
                  <a:pt x="7886359" y="4370310"/>
                </a:cubicBezTo>
                <a:cubicBezTo>
                  <a:pt x="7898018" y="4388913"/>
                  <a:pt x="7913769" y="4403548"/>
                  <a:pt x="7933612" y="4414214"/>
                </a:cubicBezTo>
                <a:cubicBezTo>
                  <a:pt x="7953456" y="4424880"/>
                  <a:pt x="7975036" y="4430213"/>
                  <a:pt x="7998352" y="4430213"/>
                </a:cubicBezTo>
                <a:cubicBezTo>
                  <a:pt x="8022165" y="4430213"/>
                  <a:pt x="8043993" y="4424880"/>
                  <a:pt x="8063837" y="4414214"/>
                </a:cubicBezTo>
                <a:cubicBezTo>
                  <a:pt x="8083681" y="4403548"/>
                  <a:pt x="8099556" y="4388913"/>
                  <a:pt x="8111462" y="4370310"/>
                </a:cubicBezTo>
                <a:cubicBezTo>
                  <a:pt x="8123368" y="4351706"/>
                  <a:pt x="8129321" y="4331491"/>
                  <a:pt x="8129321" y="4309662"/>
                </a:cubicBezTo>
                <a:cubicBezTo>
                  <a:pt x="8129321" y="4287834"/>
                  <a:pt x="8123368" y="4267619"/>
                  <a:pt x="8111462" y="4249015"/>
                </a:cubicBezTo>
                <a:cubicBezTo>
                  <a:pt x="8099556" y="4230411"/>
                  <a:pt x="8083681" y="4215777"/>
                  <a:pt x="8063837" y="4205111"/>
                </a:cubicBezTo>
                <a:cubicBezTo>
                  <a:pt x="8043993" y="4194445"/>
                  <a:pt x="8022165" y="4189112"/>
                  <a:pt x="7998352" y="4189112"/>
                </a:cubicBezTo>
                <a:close/>
                <a:moveTo>
                  <a:pt x="8320069" y="1965919"/>
                </a:moveTo>
                <a:cubicBezTo>
                  <a:pt x="8411108" y="1965060"/>
                  <a:pt x="8489479" y="1986746"/>
                  <a:pt x="8555182" y="2030977"/>
                </a:cubicBezTo>
                <a:cubicBezTo>
                  <a:pt x="8620885" y="2075209"/>
                  <a:pt x="8671129" y="2140268"/>
                  <a:pt x="8705913" y="2226154"/>
                </a:cubicBezTo>
                <a:cubicBezTo>
                  <a:pt x="8740697" y="2312040"/>
                  <a:pt x="8758089" y="2415962"/>
                  <a:pt x="8758089" y="2537921"/>
                </a:cubicBezTo>
                <a:cubicBezTo>
                  <a:pt x="8758089" y="2659879"/>
                  <a:pt x="8740697" y="2763801"/>
                  <a:pt x="8705913" y="2849688"/>
                </a:cubicBezTo>
                <a:cubicBezTo>
                  <a:pt x="8671129" y="2935574"/>
                  <a:pt x="8620885" y="3000418"/>
                  <a:pt x="8555182" y="3044220"/>
                </a:cubicBezTo>
                <a:cubicBezTo>
                  <a:pt x="8489479" y="3088022"/>
                  <a:pt x="8411108" y="3109923"/>
                  <a:pt x="8320069" y="3109923"/>
                </a:cubicBezTo>
                <a:cubicBezTo>
                  <a:pt x="8229030" y="3109923"/>
                  <a:pt x="8150873" y="3088022"/>
                  <a:pt x="8085599" y="3044220"/>
                </a:cubicBezTo>
                <a:cubicBezTo>
                  <a:pt x="8020326" y="3000418"/>
                  <a:pt x="7970083" y="2935574"/>
                  <a:pt x="7934869" y="2849688"/>
                </a:cubicBezTo>
                <a:cubicBezTo>
                  <a:pt x="7899656" y="2763801"/>
                  <a:pt x="7882049" y="2659879"/>
                  <a:pt x="7882049" y="2537921"/>
                </a:cubicBezTo>
                <a:cubicBezTo>
                  <a:pt x="7882049" y="2415962"/>
                  <a:pt x="7899656" y="2312040"/>
                  <a:pt x="7934869" y="2226154"/>
                </a:cubicBezTo>
                <a:cubicBezTo>
                  <a:pt x="7970083" y="2140268"/>
                  <a:pt x="8020326" y="2075209"/>
                  <a:pt x="8085599" y="2030977"/>
                </a:cubicBezTo>
                <a:cubicBezTo>
                  <a:pt x="8150873" y="1986746"/>
                  <a:pt x="8229030" y="1965060"/>
                  <a:pt x="8320069" y="1965919"/>
                </a:cubicBezTo>
                <a:close/>
                <a:moveTo>
                  <a:pt x="3862369" y="1965919"/>
                </a:moveTo>
                <a:cubicBezTo>
                  <a:pt x="3953409" y="1965060"/>
                  <a:pt x="4031780" y="1986746"/>
                  <a:pt x="4097483" y="2030977"/>
                </a:cubicBezTo>
                <a:cubicBezTo>
                  <a:pt x="4163187" y="2075209"/>
                  <a:pt x="4213430" y="2140268"/>
                  <a:pt x="4248213" y="2226154"/>
                </a:cubicBezTo>
                <a:cubicBezTo>
                  <a:pt x="4282997" y="2312040"/>
                  <a:pt x="4300389" y="2415962"/>
                  <a:pt x="4300389" y="2537921"/>
                </a:cubicBezTo>
                <a:cubicBezTo>
                  <a:pt x="4300389" y="2659879"/>
                  <a:pt x="4282997" y="2763801"/>
                  <a:pt x="4248213" y="2849688"/>
                </a:cubicBezTo>
                <a:cubicBezTo>
                  <a:pt x="4213430" y="2935574"/>
                  <a:pt x="4163187" y="3000418"/>
                  <a:pt x="4097483" y="3044220"/>
                </a:cubicBezTo>
                <a:cubicBezTo>
                  <a:pt x="4031780" y="3088022"/>
                  <a:pt x="3953409" y="3109923"/>
                  <a:pt x="3862369" y="3109923"/>
                </a:cubicBezTo>
                <a:cubicBezTo>
                  <a:pt x="3771330" y="3109923"/>
                  <a:pt x="3693173" y="3088022"/>
                  <a:pt x="3627900" y="3044220"/>
                </a:cubicBezTo>
                <a:cubicBezTo>
                  <a:pt x="3562627" y="3000418"/>
                  <a:pt x="3512383" y="2935574"/>
                  <a:pt x="3477170" y="2849688"/>
                </a:cubicBezTo>
                <a:cubicBezTo>
                  <a:pt x="3441957" y="2763801"/>
                  <a:pt x="3424350" y="2659879"/>
                  <a:pt x="3424350" y="2537921"/>
                </a:cubicBezTo>
                <a:cubicBezTo>
                  <a:pt x="3424350" y="2415962"/>
                  <a:pt x="3441957" y="2312040"/>
                  <a:pt x="3477170" y="2226154"/>
                </a:cubicBezTo>
                <a:cubicBezTo>
                  <a:pt x="3512383" y="2140268"/>
                  <a:pt x="3562627" y="2075209"/>
                  <a:pt x="3627900" y="2030977"/>
                </a:cubicBezTo>
                <a:cubicBezTo>
                  <a:pt x="3693173" y="1986746"/>
                  <a:pt x="3771330" y="1965060"/>
                  <a:pt x="3862369" y="1965919"/>
                </a:cubicBezTo>
                <a:close/>
                <a:moveTo>
                  <a:pt x="9466687" y="1605196"/>
                </a:moveTo>
                <a:lnTo>
                  <a:pt x="9466687" y="3470645"/>
                </a:lnTo>
                <a:lnTo>
                  <a:pt x="9904707" y="3470645"/>
                </a:lnTo>
                <a:lnTo>
                  <a:pt x="9904707" y="2375596"/>
                </a:lnTo>
                <a:lnTo>
                  <a:pt x="9917590" y="2375596"/>
                </a:lnTo>
                <a:lnTo>
                  <a:pt x="10675106" y="3470645"/>
                </a:lnTo>
                <a:lnTo>
                  <a:pt x="11048712" y="3470645"/>
                </a:lnTo>
                <a:lnTo>
                  <a:pt x="11048712" y="1605196"/>
                </a:lnTo>
                <a:lnTo>
                  <a:pt x="10610692" y="1605196"/>
                </a:lnTo>
                <a:lnTo>
                  <a:pt x="10610692" y="2700246"/>
                </a:lnTo>
                <a:lnTo>
                  <a:pt x="10595232" y="2700246"/>
                </a:lnTo>
                <a:lnTo>
                  <a:pt x="9845445" y="1605196"/>
                </a:lnTo>
                <a:close/>
                <a:moveTo>
                  <a:pt x="6733012" y="1605196"/>
                </a:moveTo>
                <a:lnTo>
                  <a:pt x="6733012" y="3470645"/>
                </a:lnTo>
                <a:lnTo>
                  <a:pt x="7171032" y="3470645"/>
                </a:lnTo>
                <a:lnTo>
                  <a:pt x="7171032" y="1605196"/>
                </a:lnTo>
                <a:close/>
                <a:moveTo>
                  <a:pt x="4944573" y="1605196"/>
                </a:moveTo>
                <a:lnTo>
                  <a:pt x="4944573" y="1963342"/>
                </a:lnTo>
                <a:lnTo>
                  <a:pt x="5511422" y="1963342"/>
                </a:lnTo>
                <a:lnTo>
                  <a:pt x="5511422" y="3470645"/>
                </a:lnTo>
                <a:lnTo>
                  <a:pt x="5946865" y="3470645"/>
                </a:lnTo>
                <a:lnTo>
                  <a:pt x="5946865" y="1963342"/>
                </a:lnTo>
                <a:lnTo>
                  <a:pt x="6513714" y="1963342"/>
                </a:lnTo>
                <a:lnTo>
                  <a:pt x="6513714" y="1605196"/>
                </a:lnTo>
                <a:close/>
                <a:moveTo>
                  <a:pt x="1132313" y="1605196"/>
                </a:moveTo>
                <a:lnTo>
                  <a:pt x="1132313" y="3470645"/>
                </a:lnTo>
                <a:lnTo>
                  <a:pt x="1570333" y="3470645"/>
                </a:lnTo>
                <a:lnTo>
                  <a:pt x="1570333" y="2375596"/>
                </a:lnTo>
                <a:lnTo>
                  <a:pt x="1583216" y="2375596"/>
                </a:lnTo>
                <a:lnTo>
                  <a:pt x="2340732" y="3470645"/>
                </a:lnTo>
                <a:lnTo>
                  <a:pt x="2714337" y="3470645"/>
                </a:lnTo>
                <a:lnTo>
                  <a:pt x="2714337" y="1605196"/>
                </a:lnTo>
                <a:lnTo>
                  <a:pt x="2276317" y="1605196"/>
                </a:lnTo>
                <a:lnTo>
                  <a:pt x="2276317" y="2700246"/>
                </a:lnTo>
                <a:lnTo>
                  <a:pt x="2260858" y="2700246"/>
                </a:lnTo>
                <a:lnTo>
                  <a:pt x="1511071" y="1605196"/>
                </a:lnTo>
                <a:close/>
                <a:moveTo>
                  <a:pt x="8320069" y="1579431"/>
                </a:moveTo>
                <a:cubicBezTo>
                  <a:pt x="8150873" y="1579431"/>
                  <a:pt x="7999284" y="1617006"/>
                  <a:pt x="7865301" y="1692156"/>
                </a:cubicBezTo>
                <a:cubicBezTo>
                  <a:pt x="7731319" y="1767307"/>
                  <a:pt x="7625893" y="1877026"/>
                  <a:pt x="7549025" y="2021315"/>
                </a:cubicBezTo>
                <a:cubicBezTo>
                  <a:pt x="7472157" y="2165604"/>
                  <a:pt x="7433723" y="2337806"/>
                  <a:pt x="7433723" y="2537921"/>
                </a:cubicBezTo>
                <a:cubicBezTo>
                  <a:pt x="7433723" y="2736318"/>
                  <a:pt x="7472157" y="2907876"/>
                  <a:pt x="7549025" y="3052594"/>
                </a:cubicBezTo>
                <a:cubicBezTo>
                  <a:pt x="7625893" y="3197312"/>
                  <a:pt x="7731319" y="3307461"/>
                  <a:pt x="7865301" y="3383041"/>
                </a:cubicBezTo>
                <a:cubicBezTo>
                  <a:pt x="7999284" y="3458621"/>
                  <a:pt x="8150873" y="3496411"/>
                  <a:pt x="8320069" y="3496411"/>
                </a:cubicBezTo>
                <a:cubicBezTo>
                  <a:pt x="8488406" y="3496411"/>
                  <a:pt x="8639781" y="3458836"/>
                  <a:pt x="8774192" y="3383685"/>
                </a:cubicBezTo>
                <a:cubicBezTo>
                  <a:pt x="8908605" y="3308535"/>
                  <a:pt x="9014245" y="3198600"/>
                  <a:pt x="9091112" y="3053882"/>
                </a:cubicBezTo>
                <a:cubicBezTo>
                  <a:pt x="9167981" y="2909164"/>
                  <a:pt x="9206415" y="2737177"/>
                  <a:pt x="9206415" y="2537921"/>
                </a:cubicBezTo>
                <a:cubicBezTo>
                  <a:pt x="9206415" y="2337806"/>
                  <a:pt x="9167981" y="2165604"/>
                  <a:pt x="9091112" y="2021315"/>
                </a:cubicBezTo>
                <a:cubicBezTo>
                  <a:pt x="9014245" y="1877026"/>
                  <a:pt x="8908605" y="1767307"/>
                  <a:pt x="8774192" y="1692156"/>
                </a:cubicBezTo>
                <a:cubicBezTo>
                  <a:pt x="8639781" y="1617006"/>
                  <a:pt x="8488406" y="1579431"/>
                  <a:pt x="8320069" y="1579431"/>
                </a:cubicBezTo>
                <a:close/>
                <a:moveTo>
                  <a:pt x="3862369" y="1579431"/>
                </a:moveTo>
                <a:cubicBezTo>
                  <a:pt x="3693173" y="1579431"/>
                  <a:pt x="3541584" y="1617006"/>
                  <a:pt x="3407602" y="1692156"/>
                </a:cubicBezTo>
                <a:cubicBezTo>
                  <a:pt x="3273620" y="1767307"/>
                  <a:pt x="3168194" y="1877026"/>
                  <a:pt x="3091326" y="2021315"/>
                </a:cubicBezTo>
                <a:cubicBezTo>
                  <a:pt x="3014457" y="2165604"/>
                  <a:pt x="2976024" y="2337806"/>
                  <a:pt x="2976024" y="2537921"/>
                </a:cubicBezTo>
                <a:cubicBezTo>
                  <a:pt x="2976024" y="2736318"/>
                  <a:pt x="3014457" y="2907876"/>
                  <a:pt x="3091326" y="3052594"/>
                </a:cubicBezTo>
                <a:cubicBezTo>
                  <a:pt x="3168194" y="3197312"/>
                  <a:pt x="3273620" y="3307461"/>
                  <a:pt x="3407602" y="3383041"/>
                </a:cubicBezTo>
                <a:cubicBezTo>
                  <a:pt x="3541584" y="3458621"/>
                  <a:pt x="3693173" y="3496411"/>
                  <a:pt x="3862369" y="3496411"/>
                </a:cubicBezTo>
                <a:cubicBezTo>
                  <a:pt x="4030706" y="3496411"/>
                  <a:pt x="4182081" y="3458836"/>
                  <a:pt x="4316493" y="3383685"/>
                </a:cubicBezTo>
                <a:cubicBezTo>
                  <a:pt x="4450905" y="3308535"/>
                  <a:pt x="4556545" y="3198600"/>
                  <a:pt x="4633413" y="3053882"/>
                </a:cubicBezTo>
                <a:cubicBezTo>
                  <a:pt x="4710281" y="2909164"/>
                  <a:pt x="4748715" y="2737177"/>
                  <a:pt x="4748715" y="2537921"/>
                </a:cubicBezTo>
                <a:cubicBezTo>
                  <a:pt x="4748715" y="2337806"/>
                  <a:pt x="4710281" y="2165604"/>
                  <a:pt x="4633413" y="2021315"/>
                </a:cubicBezTo>
                <a:cubicBezTo>
                  <a:pt x="4556545" y="1877026"/>
                  <a:pt x="4450905" y="1767307"/>
                  <a:pt x="4316493" y="1692156"/>
                </a:cubicBezTo>
                <a:cubicBezTo>
                  <a:pt x="4182081" y="1617006"/>
                  <a:pt x="4030706" y="1579431"/>
                  <a:pt x="3862369" y="157943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8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A6D3-B596-6C21-5279-EB53F14CFD7D}"/>
              </a:ext>
            </a:extLst>
          </p:cNvPr>
          <p:cNvSpPr txBox="1"/>
          <p:nvPr/>
        </p:nvSpPr>
        <p:spPr>
          <a:xfrm>
            <a:off x="50800" y="250819"/>
            <a:ext cx="890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For Elementary school teacher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2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에 필기하는 사람">
            <a:extLst>
              <a:ext uri="{FF2B5EF4-FFF2-40B4-BE49-F238E27FC236}">
                <a16:creationId xmlns:a16="http://schemas.microsoft.com/office/drawing/2014/main" id="{8ADB7D7E-7407-A96F-04D1-C07C69E3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6" r="60" b="11264"/>
          <a:stretch/>
        </p:blipFill>
        <p:spPr>
          <a:xfrm>
            <a:off x="0" y="-676274"/>
            <a:ext cx="12192001" cy="400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CE94-5BDF-391E-4275-9AB1250C5A0B}"/>
              </a:ext>
            </a:extLst>
          </p:cNvPr>
          <p:cNvSpPr/>
          <p:nvPr/>
        </p:nvSpPr>
        <p:spPr>
          <a:xfrm>
            <a:off x="0" y="-923422"/>
            <a:ext cx="12192000" cy="4247648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D4025EA-FC62-A54B-1DEC-837439CB3844}"/>
              </a:ext>
            </a:extLst>
          </p:cNvPr>
          <p:cNvGrpSpPr/>
          <p:nvPr/>
        </p:nvGrpSpPr>
        <p:grpSpPr>
          <a:xfrm>
            <a:off x="5886450" y="1122475"/>
            <a:ext cx="2924752" cy="1779031"/>
            <a:chOff x="6096000" y="1534986"/>
            <a:chExt cx="2924752" cy="177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D873E2-6207-DF51-EE0D-321F5A4FE62E}"/>
                </a:ext>
              </a:extLst>
            </p:cNvPr>
            <p:cNvSpPr txBox="1"/>
            <p:nvPr/>
          </p:nvSpPr>
          <p:spPr>
            <a:xfrm>
              <a:off x="6651193" y="2113688"/>
              <a:ext cx="23695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ko-KR" altLang="en-US" sz="7200" spc="-5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  이유</a:t>
              </a:r>
              <a:endParaRPr lang="id-ID" altLang="ko-KR" sz="7200" spc="-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792A8E-4D29-7E87-333D-4C9308DB7E63}"/>
                </a:ext>
              </a:extLst>
            </p:cNvPr>
            <p:cNvSpPr txBox="1"/>
            <p:nvPr/>
          </p:nvSpPr>
          <p:spPr>
            <a:xfrm>
              <a:off x="6096000" y="1534986"/>
              <a:ext cx="2875467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3600" spc="-3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노션을</a:t>
              </a:r>
              <a:r>
                <a:rPr lang="ko-KR" altLang="en-US" sz="3600" spc="-3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사용하는</a:t>
              </a:r>
              <a:endParaRPr lang="en-US" altLang="ko-KR" sz="3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DF302A6-B292-131D-4355-2E94D41DE41C}"/>
              </a:ext>
            </a:extLst>
          </p:cNvPr>
          <p:cNvSpPr/>
          <p:nvPr/>
        </p:nvSpPr>
        <p:spPr>
          <a:xfrm>
            <a:off x="5886450" y="3006030"/>
            <a:ext cx="419100" cy="323850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6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5482A-F23F-7CD9-EEE2-F638B723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에 필기하는 사람">
            <a:extLst>
              <a:ext uri="{FF2B5EF4-FFF2-40B4-BE49-F238E27FC236}">
                <a16:creationId xmlns:a16="http://schemas.microsoft.com/office/drawing/2014/main" id="{90CE063F-3A4B-CE19-FDFB-E0E5A40CE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6" r="60" b="11264"/>
          <a:stretch/>
        </p:blipFill>
        <p:spPr>
          <a:xfrm>
            <a:off x="0" y="-676274"/>
            <a:ext cx="12192001" cy="400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D80885-B8AE-DD85-8F92-C52F0AAFC292}"/>
              </a:ext>
            </a:extLst>
          </p:cNvPr>
          <p:cNvSpPr/>
          <p:nvPr/>
        </p:nvSpPr>
        <p:spPr>
          <a:xfrm>
            <a:off x="0" y="-923422"/>
            <a:ext cx="12192000" cy="4247648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95675E-D267-A6E3-8712-5B58FC9A709A}"/>
              </a:ext>
            </a:extLst>
          </p:cNvPr>
          <p:cNvGrpSpPr/>
          <p:nvPr/>
        </p:nvGrpSpPr>
        <p:grpSpPr>
          <a:xfrm>
            <a:off x="5886450" y="1122475"/>
            <a:ext cx="2924752" cy="1779031"/>
            <a:chOff x="6096000" y="1534986"/>
            <a:chExt cx="2924752" cy="177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E4E7AC-C785-EAF2-6499-34579E62C945}"/>
                </a:ext>
              </a:extLst>
            </p:cNvPr>
            <p:cNvSpPr txBox="1"/>
            <p:nvPr/>
          </p:nvSpPr>
          <p:spPr>
            <a:xfrm>
              <a:off x="6651193" y="2113688"/>
              <a:ext cx="23695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ko-KR" altLang="en-US" sz="7200" spc="-5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  이유</a:t>
              </a:r>
              <a:endParaRPr lang="id-ID" altLang="ko-KR" sz="7200" spc="-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C8264-BF92-0D77-DD27-9D6146684A2F}"/>
                </a:ext>
              </a:extLst>
            </p:cNvPr>
            <p:cNvSpPr txBox="1"/>
            <p:nvPr/>
          </p:nvSpPr>
          <p:spPr>
            <a:xfrm>
              <a:off x="6096000" y="1534986"/>
              <a:ext cx="2875467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3600" spc="-3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노션을</a:t>
              </a:r>
              <a:r>
                <a:rPr lang="ko-KR" altLang="en-US" sz="3600" spc="-3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사용하는</a:t>
              </a:r>
              <a:endParaRPr lang="en-US" altLang="ko-KR" sz="3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521D3EB-A02E-40B0-CB66-8251C0415CF8}"/>
              </a:ext>
            </a:extLst>
          </p:cNvPr>
          <p:cNvSpPr/>
          <p:nvPr/>
        </p:nvSpPr>
        <p:spPr>
          <a:xfrm>
            <a:off x="5886450" y="3006030"/>
            <a:ext cx="419100" cy="323850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51D0A-9283-1CE9-4237-4808758192F4}"/>
              </a:ext>
            </a:extLst>
          </p:cNvPr>
          <p:cNvSpPr txBox="1"/>
          <p:nvPr/>
        </p:nvSpPr>
        <p:spPr>
          <a:xfrm>
            <a:off x="2732520" y="5791715"/>
            <a:ext cx="2368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Memo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B97E3-CD1D-7B44-FBD4-DFFE2F131897}"/>
              </a:ext>
            </a:extLst>
          </p:cNvPr>
          <p:cNvSpPr txBox="1"/>
          <p:nvPr/>
        </p:nvSpPr>
        <p:spPr>
          <a:xfrm>
            <a:off x="8684781" y="4132491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Portfolio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15FFC-19AA-9D1C-14A9-DDD4EBED3421}"/>
              </a:ext>
            </a:extLst>
          </p:cNvPr>
          <p:cNvSpPr txBox="1"/>
          <p:nvPr/>
        </p:nvSpPr>
        <p:spPr>
          <a:xfrm>
            <a:off x="653760" y="4523293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Database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B5FBB-1446-CC06-615C-5F683A42E0F4}"/>
              </a:ext>
            </a:extLst>
          </p:cNvPr>
          <p:cNvSpPr txBox="1"/>
          <p:nvPr/>
        </p:nvSpPr>
        <p:spPr>
          <a:xfrm>
            <a:off x="5186362" y="4738254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Design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C6BC-D49D-30E0-091F-4491F55E0572}"/>
              </a:ext>
            </a:extLst>
          </p:cNvPr>
          <p:cNvSpPr txBox="1"/>
          <p:nvPr/>
        </p:nvSpPr>
        <p:spPr>
          <a:xfrm>
            <a:off x="2977861" y="3590285"/>
            <a:ext cx="4417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Collaboration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9E0EA-024D-B09A-3122-87804B655FF9}"/>
              </a:ext>
            </a:extLst>
          </p:cNvPr>
          <p:cNvSpPr txBox="1"/>
          <p:nvPr/>
        </p:nvSpPr>
        <p:spPr>
          <a:xfrm>
            <a:off x="7471063" y="5739777"/>
            <a:ext cx="3425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Automation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4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46CF3-FBFA-243D-84B2-3C9F2DB8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노트에 필기하는 사람">
            <a:extLst>
              <a:ext uri="{FF2B5EF4-FFF2-40B4-BE49-F238E27FC236}">
                <a16:creationId xmlns:a16="http://schemas.microsoft.com/office/drawing/2014/main" id="{485C51BC-A50F-1B3D-DF02-BD8E8730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6" r="60" b="11264"/>
          <a:stretch/>
        </p:blipFill>
        <p:spPr>
          <a:xfrm>
            <a:off x="0" y="-676274"/>
            <a:ext cx="12192001" cy="400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FBB5DA-9CA1-BEB8-45EC-3AB4753E9E69}"/>
              </a:ext>
            </a:extLst>
          </p:cNvPr>
          <p:cNvSpPr/>
          <p:nvPr/>
        </p:nvSpPr>
        <p:spPr>
          <a:xfrm>
            <a:off x="0" y="-923422"/>
            <a:ext cx="12192000" cy="4247648"/>
          </a:xfrm>
          <a:prstGeom prst="rect">
            <a:avLst/>
          </a:prstGeom>
          <a:solidFill>
            <a:schemeClr val="tx1">
              <a:lumMod val="85000"/>
              <a:lumOff val="1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ADCA31-9822-9C34-1D95-46B6079CF4E1}"/>
              </a:ext>
            </a:extLst>
          </p:cNvPr>
          <p:cNvGrpSpPr/>
          <p:nvPr/>
        </p:nvGrpSpPr>
        <p:grpSpPr>
          <a:xfrm>
            <a:off x="5886450" y="1122475"/>
            <a:ext cx="2924752" cy="1779031"/>
            <a:chOff x="6096000" y="1534986"/>
            <a:chExt cx="2924752" cy="177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6CAC7C-5545-174B-62EF-028F1A37ECE7}"/>
                </a:ext>
              </a:extLst>
            </p:cNvPr>
            <p:cNvSpPr txBox="1"/>
            <p:nvPr/>
          </p:nvSpPr>
          <p:spPr>
            <a:xfrm>
              <a:off x="6651193" y="2113688"/>
              <a:ext cx="23695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/>
              <a:r>
                <a:rPr lang="ko-KR" altLang="en-US" sz="7200" spc="-5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  이유</a:t>
              </a:r>
              <a:endParaRPr lang="id-ID" altLang="ko-KR" sz="7200" spc="-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72BBD9-5237-54BD-A019-C6FD73F17FE3}"/>
                </a:ext>
              </a:extLst>
            </p:cNvPr>
            <p:cNvSpPr txBox="1"/>
            <p:nvPr/>
          </p:nvSpPr>
          <p:spPr>
            <a:xfrm>
              <a:off x="6096000" y="1534986"/>
              <a:ext cx="2875467" cy="553998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3600" spc="-3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노션을</a:t>
              </a:r>
              <a:r>
                <a:rPr lang="ko-KR" altLang="en-US" sz="3600" spc="-3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사용하는</a:t>
              </a:r>
              <a:endParaRPr lang="en-US" altLang="ko-KR" sz="3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591903C-8086-1466-7B66-C933276996AD}"/>
              </a:ext>
            </a:extLst>
          </p:cNvPr>
          <p:cNvSpPr/>
          <p:nvPr/>
        </p:nvSpPr>
        <p:spPr>
          <a:xfrm>
            <a:off x="5886450" y="3006030"/>
            <a:ext cx="419100" cy="323850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9A385-1589-734B-1F53-400846926279}"/>
              </a:ext>
            </a:extLst>
          </p:cNvPr>
          <p:cNvSpPr txBox="1"/>
          <p:nvPr/>
        </p:nvSpPr>
        <p:spPr>
          <a:xfrm>
            <a:off x="2732520" y="5791715"/>
            <a:ext cx="2368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Memo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05334-AF09-1095-7ADA-3E4FB0831E9E}"/>
              </a:ext>
            </a:extLst>
          </p:cNvPr>
          <p:cNvSpPr txBox="1"/>
          <p:nvPr/>
        </p:nvSpPr>
        <p:spPr>
          <a:xfrm>
            <a:off x="8684781" y="4132491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Portfolio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5056D-BB55-3A51-4039-6FC0AB5C0AFD}"/>
              </a:ext>
            </a:extLst>
          </p:cNvPr>
          <p:cNvSpPr txBox="1"/>
          <p:nvPr/>
        </p:nvSpPr>
        <p:spPr>
          <a:xfrm>
            <a:off x="653760" y="4523293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Database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4CA3-CB79-CAF4-BBBC-4C3982F9E7E0}"/>
              </a:ext>
            </a:extLst>
          </p:cNvPr>
          <p:cNvSpPr txBox="1"/>
          <p:nvPr/>
        </p:nvSpPr>
        <p:spPr>
          <a:xfrm>
            <a:off x="5186362" y="4738254"/>
            <a:ext cx="28534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Design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CE685-11EC-4A00-8605-89CBCC68E7D6}"/>
              </a:ext>
            </a:extLst>
          </p:cNvPr>
          <p:cNvSpPr txBox="1"/>
          <p:nvPr/>
        </p:nvSpPr>
        <p:spPr>
          <a:xfrm>
            <a:off x="2977861" y="3590285"/>
            <a:ext cx="44170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Collaboration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0AD1D-1E1A-527F-89F3-978E2FC69D50}"/>
              </a:ext>
            </a:extLst>
          </p:cNvPr>
          <p:cNvSpPr txBox="1"/>
          <p:nvPr/>
        </p:nvSpPr>
        <p:spPr>
          <a:xfrm>
            <a:off x="7471063" y="5739777"/>
            <a:ext cx="3425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 Black" panose="02000A03000000020004" pitchFamily="2" charset="-127"/>
                <a:ea typeface="Pretendard Black" panose="02000A03000000020004" pitchFamily="2" charset="-127"/>
              </a:rPr>
              <a:t>Automation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 Black" panose="02000A03000000020004" pitchFamily="2" charset="-127"/>
              <a:ea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70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0FBA6-5560-296A-9087-CBB2B6D0B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A77B987-1FDE-677D-D7F6-E53993D952AA}"/>
              </a:ext>
            </a:extLst>
          </p:cNvPr>
          <p:cNvSpPr txBox="1"/>
          <p:nvPr/>
        </p:nvSpPr>
        <p:spPr>
          <a:xfrm rot="21568247">
            <a:off x="9652560" y="4544446"/>
            <a:ext cx="349455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plan</a:t>
            </a:r>
            <a:endParaRPr lang="id-ID" sz="1467" dirty="0"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29980-8654-E43A-24D3-F14E01736769}"/>
              </a:ext>
            </a:extLst>
          </p:cNvPr>
          <p:cNvSpPr txBox="1"/>
          <p:nvPr/>
        </p:nvSpPr>
        <p:spPr>
          <a:xfrm rot="21568247">
            <a:off x="8638097" y="4300936"/>
            <a:ext cx="823944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teamwork</a:t>
            </a:r>
            <a:endParaRPr lang="id-ID" sz="1467" dirty="0"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24CA51-737E-8266-C37B-A7FDAC6BBB03}"/>
              </a:ext>
            </a:extLst>
          </p:cNvPr>
          <p:cNvSpPr txBox="1"/>
          <p:nvPr/>
        </p:nvSpPr>
        <p:spPr>
          <a:xfrm rot="16168247">
            <a:off x="9680691" y="5021409"/>
            <a:ext cx="7998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activities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BCB6D3-8E05-EDB2-18C8-291B59B7F61C}"/>
              </a:ext>
            </a:extLst>
          </p:cNvPr>
          <p:cNvSpPr txBox="1"/>
          <p:nvPr/>
        </p:nvSpPr>
        <p:spPr>
          <a:xfrm rot="21568247">
            <a:off x="9593809" y="3158336"/>
            <a:ext cx="686085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2" charset="-127"/>
              </a:rPr>
              <a:t>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0D748-0AA3-8F35-C60D-4D1BB5B04B8A}"/>
              </a:ext>
            </a:extLst>
          </p:cNvPr>
          <p:cNvSpPr txBox="1"/>
          <p:nvPr/>
        </p:nvSpPr>
        <p:spPr>
          <a:xfrm rot="21568247">
            <a:off x="9467309" y="2837007"/>
            <a:ext cx="442429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ideas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38CE9-3BFF-81D1-D9D5-7A04836FD4DA}"/>
              </a:ext>
            </a:extLst>
          </p:cNvPr>
          <p:cNvSpPr txBox="1"/>
          <p:nvPr/>
        </p:nvSpPr>
        <p:spPr>
          <a:xfrm rot="5400000">
            <a:off x="8654385" y="2679492"/>
            <a:ext cx="1059585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DCF2C-B74A-DEF4-7518-A9D582363671}"/>
              </a:ext>
            </a:extLst>
          </p:cNvPr>
          <p:cNvSpPr txBox="1"/>
          <p:nvPr/>
        </p:nvSpPr>
        <p:spPr>
          <a:xfrm rot="21568247">
            <a:off x="10197061" y="2777537"/>
            <a:ext cx="123783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2" charset="-127"/>
              </a:rPr>
              <a:t>marketing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F3CD33-9480-4DB7-48DC-92DA13B183EF}"/>
              </a:ext>
            </a:extLst>
          </p:cNvPr>
          <p:cNvSpPr txBox="1"/>
          <p:nvPr/>
        </p:nvSpPr>
        <p:spPr>
          <a:xfrm rot="21568247">
            <a:off x="10496299" y="3347600"/>
            <a:ext cx="562655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goals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5558FE-C7EA-A5ED-55A2-21CF8E180F1A}"/>
              </a:ext>
            </a:extLst>
          </p:cNvPr>
          <p:cNvSpPr txBox="1"/>
          <p:nvPr/>
        </p:nvSpPr>
        <p:spPr>
          <a:xfrm rot="21568247">
            <a:off x="10562553" y="4801379"/>
            <a:ext cx="349455" cy="2257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4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EF50-9570-B9E8-32E0-DF574B7B2154}"/>
              </a:ext>
            </a:extLst>
          </p:cNvPr>
          <p:cNvSpPr txBox="1"/>
          <p:nvPr/>
        </p:nvSpPr>
        <p:spPr>
          <a:xfrm rot="21568247">
            <a:off x="10157322" y="4231402"/>
            <a:ext cx="14795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success</a:t>
            </a:r>
            <a:endParaRPr lang="id-ID" sz="3200" dirty="0"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363ED-31B0-E145-A369-5C4BDA04CD17}"/>
              </a:ext>
            </a:extLst>
          </p:cNvPr>
          <p:cNvSpPr txBox="1"/>
          <p:nvPr/>
        </p:nvSpPr>
        <p:spPr>
          <a:xfrm rot="21568247">
            <a:off x="8022709" y="4808341"/>
            <a:ext cx="1394613" cy="287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opportunities</a:t>
            </a:r>
            <a:endParaRPr lang="id-ID" sz="1867" dirty="0"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CAD67-43A1-4909-F5A4-803A4EF25365}"/>
              </a:ext>
            </a:extLst>
          </p:cNvPr>
          <p:cNvSpPr txBox="1"/>
          <p:nvPr/>
        </p:nvSpPr>
        <p:spPr>
          <a:xfrm rot="21568247">
            <a:off x="8020767" y="3315768"/>
            <a:ext cx="787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d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marketing</a:t>
            </a:r>
          </a:p>
        </p:txBody>
      </p:sp>
      <p:sp>
        <p:nvSpPr>
          <p:cNvPr id="26" name="Rectangle 77">
            <a:extLst>
              <a:ext uri="{FF2B5EF4-FFF2-40B4-BE49-F238E27FC236}">
                <a16:creationId xmlns:a16="http://schemas.microsoft.com/office/drawing/2014/main" id="{64ACF65F-609D-3569-0C73-078FA9C0A165}"/>
              </a:ext>
            </a:extLst>
          </p:cNvPr>
          <p:cNvSpPr/>
          <p:nvPr/>
        </p:nvSpPr>
        <p:spPr>
          <a:xfrm>
            <a:off x="10133286" y="2404986"/>
            <a:ext cx="444032" cy="2873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id-ID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plan</a:t>
            </a:r>
            <a:endParaRPr lang="en-ID" sz="2400" dirty="0">
              <a:solidFill>
                <a:schemeClr val="tx1">
                  <a:lumMod val="85000"/>
                  <a:lumOff val="1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7" name="Group 78">
            <a:extLst>
              <a:ext uri="{FF2B5EF4-FFF2-40B4-BE49-F238E27FC236}">
                <a16:creationId xmlns:a16="http://schemas.microsoft.com/office/drawing/2014/main" id="{1838F547-962C-F019-6AA0-269E233F4DDF}"/>
              </a:ext>
            </a:extLst>
          </p:cNvPr>
          <p:cNvGrpSpPr/>
          <p:nvPr/>
        </p:nvGrpSpPr>
        <p:grpSpPr>
          <a:xfrm flipH="1">
            <a:off x="8019788" y="2262583"/>
            <a:ext cx="4774738" cy="4776636"/>
            <a:chOff x="145570" y="1600129"/>
            <a:chExt cx="3581054" cy="358247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Oval 79">
              <a:extLst>
                <a:ext uri="{FF2B5EF4-FFF2-40B4-BE49-F238E27FC236}">
                  <a16:creationId xmlns:a16="http://schemas.microsoft.com/office/drawing/2014/main" id="{2C6D5356-E85B-EE3D-139E-3E3FAEFB4D93}"/>
                </a:ext>
              </a:extLst>
            </p:cNvPr>
            <p:cNvSpPr/>
            <p:nvPr/>
          </p:nvSpPr>
          <p:spPr>
            <a:xfrm>
              <a:off x="1479167" y="1833912"/>
              <a:ext cx="2090564" cy="2090564"/>
            </a:xfrm>
            <a:prstGeom prst="ellipse">
              <a:avLst/>
            </a:prstGeom>
            <a:solidFill>
              <a:schemeClr val="bg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/>
            </a:p>
          </p:txBody>
        </p: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4C72390C-0E7A-8672-8126-321B7999FE92}"/>
                </a:ext>
              </a:extLst>
            </p:cNvPr>
            <p:cNvGrpSpPr/>
            <p:nvPr/>
          </p:nvGrpSpPr>
          <p:grpSpPr>
            <a:xfrm rot="174831" flipH="1">
              <a:off x="145570" y="1600129"/>
              <a:ext cx="3581054" cy="3582477"/>
              <a:chOff x="5526086" y="1274763"/>
              <a:chExt cx="3990976" cy="3992563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8F84DA18-06A1-80DC-FC12-E2FDC7A44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6235" y="5018088"/>
                <a:ext cx="196850" cy="196850"/>
              </a:xfrm>
              <a:custGeom>
                <a:avLst/>
                <a:gdLst>
                  <a:gd name="T0" fmla="*/ 14 w 76"/>
                  <a:gd name="T1" fmla="*/ 62 h 76"/>
                  <a:gd name="T2" fmla="*/ 63 w 76"/>
                  <a:gd name="T3" fmla="*/ 62 h 76"/>
                  <a:gd name="T4" fmla="*/ 63 w 76"/>
                  <a:gd name="T5" fmla="*/ 13 h 76"/>
                  <a:gd name="T6" fmla="*/ 14 w 76"/>
                  <a:gd name="T7" fmla="*/ 13 h 76"/>
                  <a:gd name="T8" fmla="*/ 14 w 76"/>
                  <a:gd name="T9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76">
                    <a:moveTo>
                      <a:pt x="14" y="62"/>
                    </a:moveTo>
                    <a:cubicBezTo>
                      <a:pt x="27" y="76"/>
                      <a:pt x="49" y="76"/>
                      <a:pt x="63" y="62"/>
                    </a:cubicBezTo>
                    <a:cubicBezTo>
                      <a:pt x="76" y="49"/>
                      <a:pt x="76" y="27"/>
                      <a:pt x="63" y="13"/>
                    </a:cubicBezTo>
                    <a:cubicBezTo>
                      <a:pt x="49" y="0"/>
                      <a:pt x="27" y="0"/>
                      <a:pt x="14" y="13"/>
                    </a:cubicBezTo>
                    <a:cubicBezTo>
                      <a:pt x="0" y="27"/>
                      <a:pt x="0" y="49"/>
                      <a:pt x="14" y="62"/>
                    </a:cubicBezTo>
                  </a:path>
                </a:pathLst>
              </a:custGeom>
              <a:solidFill>
                <a:srgbClr val="4663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11F2C70-4DA4-0C5D-4B2B-7060EF897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2" y="3397251"/>
                <a:ext cx="512763" cy="514350"/>
              </a:xfrm>
              <a:custGeom>
                <a:avLst/>
                <a:gdLst>
                  <a:gd name="T0" fmla="*/ 186 w 323"/>
                  <a:gd name="T1" fmla="*/ 324 h 324"/>
                  <a:gd name="T2" fmla="*/ 323 w 323"/>
                  <a:gd name="T3" fmla="*/ 188 h 324"/>
                  <a:gd name="T4" fmla="*/ 135 w 323"/>
                  <a:gd name="T5" fmla="*/ 0 h 324"/>
                  <a:gd name="T6" fmla="*/ 0 w 323"/>
                  <a:gd name="T7" fmla="*/ 137 h 324"/>
                  <a:gd name="T8" fmla="*/ 186 w 323"/>
                  <a:gd name="T9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4">
                    <a:moveTo>
                      <a:pt x="186" y="324"/>
                    </a:moveTo>
                    <a:lnTo>
                      <a:pt x="323" y="188"/>
                    </a:lnTo>
                    <a:lnTo>
                      <a:pt x="135" y="0"/>
                    </a:lnTo>
                    <a:lnTo>
                      <a:pt x="0" y="137"/>
                    </a:lnTo>
                    <a:lnTo>
                      <a:pt x="186" y="3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F565AEEB-74A0-D13E-8E4D-B71E25ADC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2" y="3397251"/>
                <a:ext cx="512763" cy="514350"/>
              </a:xfrm>
              <a:custGeom>
                <a:avLst/>
                <a:gdLst>
                  <a:gd name="T0" fmla="*/ 186 w 323"/>
                  <a:gd name="T1" fmla="*/ 324 h 324"/>
                  <a:gd name="T2" fmla="*/ 323 w 323"/>
                  <a:gd name="T3" fmla="*/ 188 h 324"/>
                  <a:gd name="T4" fmla="*/ 135 w 323"/>
                  <a:gd name="T5" fmla="*/ 0 h 324"/>
                  <a:gd name="T6" fmla="*/ 0 w 323"/>
                  <a:gd name="T7" fmla="*/ 137 h 324"/>
                  <a:gd name="T8" fmla="*/ 186 w 323"/>
                  <a:gd name="T9" fmla="*/ 3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4">
                    <a:moveTo>
                      <a:pt x="186" y="324"/>
                    </a:moveTo>
                    <a:lnTo>
                      <a:pt x="323" y="188"/>
                    </a:lnTo>
                    <a:lnTo>
                      <a:pt x="135" y="0"/>
                    </a:lnTo>
                    <a:lnTo>
                      <a:pt x="0" y="137"/>
                    </a:lnTo>
                    <a:lnTo>
                      <a:pt x="186" y="3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9AA0A0E3-02D1-F952-4FE6-7B4FE47692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26086" y="1274763"/>
                <a:ext cx="2776538" cy="2776538"/>
              </a:xfrm>
              <a:custGeom>
                <a:avLst/>
                <a:gdLst>
                  <a:gd name="T0" fmla="*/ 190 w 1069"/>
                  <a:gd name="T1" fmla="*/ 879 h 1069"/>
                  <a:gd name="T2" fmla="*/ 878 w 1069"/>
                  <a:gd name="T3" fmla="*/ 879 h 1069"/>
                  <a:gd name="T4" fmla="*/ 878 w 1069"/>
                  <a:gd name="T5" fmla="*/ 190 h 1069"/>
                  <a:gd name="T6" fmla="*/ 190 w 1069"/>
                  <a:gd name="T7" fmla="*/ 190 h 1069"/>
                  <a:gd name="T8" fmla="*/ 190 w 1069"/>
                  <a:gd name="T9" fmla="*/ 879 h 1069"/>
                  <a:gd name="T10" fmla="*/ 235 w 1069"/>
                  <a:gd name="T11" fmla="*/ 833 h 1069"/>
                  <a:gd name="T12" fmla="*/ 235 w 1069"/>
                  <a:gd name="T13" fmla="*/ 236 h 1069"/>
                  <a:gd name="T14" fmla="*/ 833 w 1069"/>
                  <a:gd name="T15" fmla="*/ 236 h 1069"/>
                  <a:gd name="T16" fmla="*/ 833 w 1069"/>
                  <a:gd name="T17" fmla="*/ 833 h 1069"/>
                  <a:gd name="T18" fmla="*/ 235 w 1069"/>
                  <a:gd name="T19" fmla="*/ 833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9" h="1069">
                    <a:moveTo>
                      <a:pt x="190" y="879"/>
                    </a:moveTo>
                    <a:cubicBezTo>
                      <a:pt x="380" y="1069"/>
                      <a:pt x="688" y="1069"/>
                      <a:pt x="878" y="879"/>
                    </a:cubicBezTo>
                    <a:cubicBezTo>
                      <a:pt x="1069" y="689"/>
                      <a:pt x="1069" y="380"/>
                      <a:pt x="878" y="190"/>
                    </a:cubicBezTo>
                    <a:cubicBezTo>
                      <a:pt x="688" y="0"/>
                      <a:pt x="380" y="0"/>
                      <a:pt x="190" y="190"/>
                    </a:cubicBezTo>
                    <a:cubicBezTo>
                      <a:pt x="0" y="380"/>
                      <a:pt x="0" y="689"/>
                      <a:pt x="190" y="879"/>
                    </a:cubicBezTo>
                    <a:moveTo>
                      <a:pt x="235" y="833"/>
                    </a:moveTo>
                    <a:cubicBezTo>
                      <a:pt x="70" y="668"/>
                      <a:pt x="70" y="401"/>
                      <a:pt x="235" y="236"/>
                    </a:cubicBezTo>
                    <a:cubicBezTo>
                      <a:pt x="400" y="71"/>
                      <a:pt x="668" y="71"/>
                      <a:pt x="833" y="236"/>
                    </a:cubicBezTo>
                    <a:cubicBezTo>
                      <a:pt x="998" y="401"/>
                      <a:pt x="998" y="668"/>
                      <a:pt x="833" y="833"/>
                    </a:cubicBezTo>
                    <a:cubicBezTo>
                      <a:pt x="668" y="998"/>
                      <a:pt x="400" y="998"/>
                      <a:pt x="235" y="83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 dirty="0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0492989-270E-39E5-EC2A-6B75D7EE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273" y="1565277"/>
                <a:ext cx="1552575" cy="319088"/>
              </a:xfrm>
              <a:custGeom>
                <a:avLst/>
                <a:gdLst>
                  <a:gd name="T0" fmla="*/ 299 w 598"/>
                  <a:gd name="T1" fmla="*/ 0 h 123"/>
                  <a:gd name="T2" fmla="*/ 0 w 598"/>
                  <a:gd name="T3" fmla="*/ 123 h 123"/>
                  <a:gd name="T4" fmla="*/ 299 w 598"/>
                  <a:gd name="T5" fmla="*/ 0 h 123"/>
                  <a:gd name="T6" fmla="*/ 598 w 598"/>
                  <a:gd name="T7" fmla="*/ 123 h 123"/>
                  <a:gd name="T8" fmla="*/ 299 w 598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8" h="123">
                    <a:moveTo>
                      <a:pt x="299" y="0"/>
                    </a:moveTo>
                    <a:cubicBezTo>
                      <a:pt x="191" y="0"/>
                      <a:pt x="83" y="41"/>
                      <a:pt x="0" y="123"/>
                    </a:cubicBezTo>
                    <a:cubicBezTo>
                      <a:pt x="83" y="41"/>
                      <a:pt x="191" y="0"/>
                      <a:pt x="299" y="0"/>
                    </a:cubicBezTo>
                    <a:cubicBezTo>
                      <a:pt x="407" y="0"/>
                      <a:pt x="515" y="41"/>
                      <a:pt x="598" y="123"/>
                    </a:cubicBezTo>
                    <a:cubicBezTo>
                      <a:pt x="515" y="41"/>
                      <a:pt x="407" y="0"/>
                      <a:pt x="299" y="0"/>
                    </a:cubicBezTo>
                  </a:path>
                </a:pathLst>
              </a:custGeom>
              <a:solidFill>
                <a:srgbClr val="607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EE9E2FA-751E-26E7-4F56-B8D11C58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7273" y="1565276"/>
                <a:ext cx="1552575" cy="322264"/>
              </a:xfrm>
              <a:custGeom>
                <a:avLst/>
                <a:gdLst>
                  <a:gd name="T0" fmla="*/ 299 w 598"/>
                  <a:gd name="T1" fmla="*/ 0 h 124"/>
                  <a:gd name="T2" fmla="*/ 0 w 598"/>
                  <a:gd name="T3" fmla="*/ 123 h 124"/>
                  <a:gd name="T4" fmla="*/ 0 w 598"/>
                  <a:gd name="T5" fmla="*/ 124 h 124"/>
                  <a:gd name="T6" fmla="*/ 0 w 598"/>
                  <a:gd name="T7" fmla="*/ 124 h 124"/>
                  <a:gd name="T8" fmla="*/ 299 w 598"/>
                  <a:gd name="T9" fmla="*/ 0 h 124"/>
                  <a:gd name="T10" fmla="*/ 598 w 598"/>
                  <a:gd name="T11" fmla="*/ 124 h 124"/>
                  <a:gd name="T12" fmla="*/ 598 w 598"/>
                  <a:gd name="T13" fmla="*/ 124 h 124"/>
                  <a:gd name="T14" fmla="*/ 598 w 598"/>
                  <a:gd name="T15" fmla="*/ 123 h 124"/>
                  <a:gd name="T16" fmla="*/ 299 w 598"/>
                  <a:gd name="T17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124">
                    <a:moveTo>
                      <a:pt x="299" y="0"/>
                    </a:moveTo>
                    <a:cubicBezTo>
                      <a:pt x="191" y="0"/>
                      <a:pt x="83" y="41"/>
                      <a:pt x="0" y="123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83" y="41"/>
                      <a:pt x="191" y="0"/>
                      <a:pt x="299" y="0"/>
                    </a:cubicBezTo>
                    <a:cubicBezTo>
                      <a:pt x="407" y="0"/>
                      <a:pt x="515" y="41"/>
                      <a:pt x="598" y="124"/>
                    </a:cubicBezTo>
                    <a:cubicBezTo>
                      <a:pt x="598" y="124"/>
                      <a:pt x="598" y="124"/>
                      <a:pt x="598" y="124"/>
                    </a:cubicBezTo>
                    <a:cubicBezTo>
                      <a:pt x="598" y="124"/>
                      <a:pt x="598" y="124"/>
                      <a:pt x="598" y="123"/>
                    </a:cubicBezTo>
                    <a:cubicBezTo>
                      <a:pt x="515" y="41"/>
                      <a:pt x="407" y="0"/>
                      <a:pt x="299" y="0"/>
                    </a:cubicBezTo>
                  </a:path>
                </a:pathLst>
              </a:custGeom>
              <a:solidFill>
                <a:srgbClr val="7D90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7A7322BB-F347-7B9C-9C86-600FF5BB9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48" y="3578226"/>
                <a:ext cx="542925" cy="542925"/>
              </a:xfrm>
              <a:custGeom>
                <a:avLst/>
                <a:gdLst>
                  <a:gd name="T0" fmla="*/ 41 w 209"/>
                  <a:gd name="T1" fmla="*/ 205 h 209"/>
                  <a:gd name="T2" fmla="*/ 204 w 209"/>
                  <a:gd name="T3" fmla="*/ 42 h 209"/>
                  <a:gd name="T4" fmla="*/ 204 w 209"/>
                  <a:gd name="T5" fmla="*/ 25 h 209"/>
                  <a:gd name="T6" fmla="*/ 184 w 209"/>
                  <a:gd name="T7" fmla="*/ 5 h 209"/>
                  <a:gd name="T8" fmla="*/ 167 w 209"/>
                  <a:gd name="T9" fmla="*/ 5 h 209"/>
                  <a:gd name="T10" fmla="*/ 4 w 209"/>
                  <a:gd name="T11" fmla="*/ 168 h 209"/>
                  <a:gd name="T12" fmla="*/ 4 w 209"/>
                  <a:gd name="T13" fmla="*/ 185 h 209"/>
                  <a:gd name="T14" fmla="*/ 24 w 209"/>
                  <a:gd name="T15" fmla="*/ 205 h 209"/>
                  <a:gd name="T16" fmla="*/ 41 w 209"/>
                  <a:gd name="T17" fmla="*/ 2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9" h="209">
                    <a:moveTo>
                      <a:pt x="41" y="205"/>
                    </a:moveTo>
                    <a:cubicBezTo>
                      <a:pt x="204" y="42"/>
                      <a:pt x="204" y="42"/>
                      <a:pt x="204" y="42"/>
                    </a:cubicBezTo>
                    <a:cubicBezTo>
                      <a:pt x="209" y="37"/>
                      <a:pt x="209" y="29"/>
                      <a:pt x="204" y="25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80" y="0"/>
                      <a:pt x="172" y="0"/>
                      <a:pt x="167" y="5"/>
                    </a:cubicBezTo>
                    <a:cubicBezTo>
                      <a:pt x="4" y="168"/>
                      <a:pt x="4" y="168"/>
                      <a:pt x="4" y="168"/>
                    </a:cubicBezTo>
                    <a:cubicBezTo>
                      <a:pt x="0" y="173"/>
                      <a:pt x="0" y="180"/>
                      <a:pt x="4" y="185"/>
                    </a:cubicBezTo>
                    <a:cubicBezTo>
                      <a:pt x="24" y="205"/>
                      <a:pt x="24" y="205"/>
                      <a:pt x="24" y="205"/>
                    </a:cubicBezTo>
                    <a:cubicBezTo>
                      <a:pt x="29" y="209"/>
                      <a:pt x="37" y="209"/>
                      <a:pt x="41" y="205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92AFDC28-1BB4-542B-1767-1E3476177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362" y="3732212"/>
                <a:ext cx="1536700" cy="1535114"/>
              </a:xfrm>
              <a:custGeom>
                <a:avLst/>
                <a:gdLst>
                  <a:gd name="T0" fmla="*/ 483 w 592"/>
                  <a:gd name="T1" fmla="*/ 583 h 591"/>
                  <a:gd name="T2" fmla="*/ 584 w 592"/>
                  <a:gd name="T3" fmla="*/ 482 h 591"/>
                  <a:gd name="T4" fmla="*/ 584 w 592"/>
                  <a:gd name="T5" fmla="*/ 454 h 591"/>
                  <a:gd name="T6" fmla="*/ 129 w 592"/>
                  <a:gd name="T7" fmla="*/ 0 h 591"/>
                  <a:gd name="T8" fmla="*/ 0 w 592"/>
                  <a:gd name="T9" fmla="*/ 129 h 591"/>
                  <a:gd name="T10" fmla="*/ 455 w 592"/>
                  <a:gd name="T11" fmla="*/ 583 h 591"/>
                  <a:gd name="T12" fmla="*/ 483 w 592"/>
                  <a:gd name="T13" fmla="*/ 583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2" h="591">
                    <a:moveTo>
                      <a:pt x="483" y="583"/>
                    </a:moveTo>
                    <a:cubicBezTo>
                      <a:pt x="584" y="482"/>
                      <a:pt x="584" y="482"/>
                      <a:pt x="584" y="482"/>
                    </a:cubicBezTo>
                    <a:cubicBezTo>
                      <a:pt x="592" y="474"/>
                      <a:pt x="592" y="462"/>
                      <a:pt x="584" y="45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455" y="583"/>
                      <a:pt x="455" y="583"/>
                      <a:pt x="455" y="583"/>
                    </a:cubicBezTo>
                    <a:cubicBezTo>
                      <a:pt x="462" y="591"/>
                      <a:pt x="475" y="591"/>
                      <a:pt x="483" y="583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 dirty="0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D09F9A9-C709-12C7-4897-B6A2797059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9799" y="3557588"/>
                <a:ext cx="2033588" cy="455613"/>
              </a:xfrm>
              <a:custGeom>
                <a:avLst/>
                <a:gdLst>
                  <a:gd name="T0" fmla="*/ 783 w 783"/>
                  <a:gd name="T1" fmla="*/ 94 h 175"/>
                  <a:gd name="T2" fmla="*/ 741 w 783"/>
                  <a:gd name="T3" fmla="*/ 136 h 175"/>
                  <a:gd name="T4" fmla="*/ 703 w 783"/>
                  <a:gd name="T5" fmla="*/ 175 h 175"/>
                  <a:gd name="T6" fmla="*/ 703 w 783"/>
                  <a:gd name="T7" fmla="*/ 175 h 175"/>
                  <a:gd name="T8" fmla="*/ 783 w 783"/>
                  <a:gd name="T9" fmla="*/ 94 h 175"/>
                  <a:gd name="T10" fmla="*/ 783 w 783"/>
                  <a:gd name="T11" fmla="*/ 94 h 175"/>
                  <a:gd name="T12" fmla="*/ 5 w 783"/>
                  <a:gd name="T13" fmla="*/ 5 h 175"/>
                  <a:gd name="T14" fmla="*/ 148 w 783"/>
                  <a:gd name="T15" fmla="*/ 101 h 175"/>
                  <a:gd name="T16" fmla="*/ 5 w 783"/>
                  <a:gd name="T17" fmla="*/ 5 h 175"/>
                  <a:gd name="T18" fmla="*/ 0 w 783"/>
                  <a:gd name="T19" fmla="*/ 0 h 175"/>
                  <a:gd name="T20" fmla="*/ 0 w 783"/>
                  <a:gd name="T21" fmla="*/ 0 h 175"/>
                  <a:gd name="T22" fmla="*/ 0 w 783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3" h="175">
                    <a:moveTo>
                      <a:pt x="783" y="94"/>
                    </a:moveTo>
                    <a:cubicBezTo>
                      <a:pt x="741" y="136"/>
                      <a:pt x="741" y="136"/>
                      <a:pt x="741" y="136"/>
                    </a:cubicBezTo>
                    <a:cubicBezTo>
                      <a:pt x="703" y="175"/>
                      <a:pt x="703" y="175"/>
                      <a:pt x="703" y="175"/>
                    </a:cubicBezTo>
                    <a:cubicBezTo>
                      <a:pt x="703" y="175"/>
                      <a:pt x="703" y="175"/>
                      <a:pt x="703" y="175"/>
                    </a:cubicBezTo>
                    <a:cubicBezTo>
                      <a:pt x="783" y="94"/>
                      <a:pt x="783" y="94"/>
                      <a:pt x="783" y="94"/>
                    </a:cubicBezTo>
                    <a:cubicBezTo>
                      <a:pt x="783" y="94"/>
                      <a:pt x="783" y="94"/>
                      <a:pt x="783" y="94"/>
                    </a:cubicBezTo>
                    <a:moveTo>
                      <a:pt x="5" y="5"/>
                    </a:moveTo>
                    <a:cubicBezTo>
                      <a:pt x="48" y="47"/>
                      <a:pt x="96" y="79"/>
                      <a:pt x="148" y="101"/>
                    </a:cubicBezTo>
                    <a:cubicBezTo>
                      <a:pt x="96" y="79"/>
                      <a:pt x="48" y="47"/>
                      <a:pt x="5" y="5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F03C1CA3-735C-2210-1CF7-8EDBC1728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8" y="3557589"/>
                <a:ext cx="361950" cy="354013"/>
              </a:xfrm>
              <a:custGeom>
                <a:avLst/>
                <a:gdLst>
                  <a:gd name="T0" fmla="*/ 44 w 139"/>
                  <a:gd name="T1" fmla="*/ 0 h 136"/>
                  <a:gd name="T2" fmla="*/ 44 w 139"/>
                  <a:gd name="T3" fmla="*/ 0 h 136"/>
                  <a:gd name="T4" fmla="*/ 0 w 139"/>
                  <a:gd name="T5" fmla="*/ 39 h 136"/>
                  <a:gd name="T6" fmla="*/ 97 w 139"/>
                  <a:gd name="T7" fmla="*/ 136 h 136"/>
                  <a:gd name="T8" fmla="*/ 139 w 139"/>
                  <a:gd name="T9" fmla="*/ 94 h 136"/>
                  <a:gd name="T10" fmla="*/ 44 w 139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136">
                    <a:moveTo>
                      <a:pt x="4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0" y="14"/>
                      <a:pt x="15" y="27"/>
                      <a:pt x="0" y="39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139" y="94"/>
                      <a:pt x="139" y="94"/>
                      <a:pt x="139" y="94"/>
                    </a:cubicBezTo>
                    <a:cubicBezTo>
                      <a:pt x="44" y="0"/>
                      <a:pt x="44" y="0"/>
                      <a:pt x="44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A0DF826B-270F-AEC3-AE26-D8662060B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4" y="1768477"/>
                <a:ext cx="2157413" cy="2159001"/>
              </a:xfrm>
              <a:custGeom>
                <a:avLst/>
                <a:gdLst>
                  <a:gd name="T0" fmla="*/ 143 w 831"/>
                  <a:gd name="T1" fmla="*/ 0 h 831"/>
                  <a:gd name="T2" fmla="*/ 143 w 831"/>
                  <a:gd name="T3" fmla="*/ 0 h 831"/>
                  <a:gd name="T4" fmla="*/ 0 w 831"/>
                  <a:gd name="T5" fmla="*/ 345 h 831"/>
                  <a:gd name="T6" fmla="*/ 143 w 831"/>
                  <a:gd name="T7" fmla="*/ 689 h 831"/>
                  <a:gd name="T8" fmla="*/ 143 w 831"/>
                  <a:gd name="T9" fmla="*/ 689 h 831"/>
                  <a:gd name="T10" fmla="*/ 143 w 831"/>
                  <a:gd name="T11" fmla="*/ 689 h 831"/>
                  <a:gd name="T12" fmla="*/ 148 w 831"/>
                  <a:gd name="T13" fmla="*/ 694 h 831"/>
                  <a:gd name="T14" fmla="*/ 291 w 831"/>
                  <a:gd name="T15" fmla="*/ 790 h 831"/>
                  <a:gd name="T16" fmla="*/ 487 w 831"/>
                  <a:gd name="T17" fmla="*/ 831 h 831"/>
                  <a:gd name="T18" fmla="*/ 787 w 831"/>
                  <a:gd name="T19" fmla="*/ 728 h 831"/>
                  <a:gd name="T20" fmla="*/ 787 w 831"/>
                  <a:gd name="T21" fmla="*/ 728 h 831"/>
                  <a:gd name="T22" fmla="*/ 831 w 831"/>
                  <a:gd name="T23" fmla="*/ 689 h 831"/>
                  <a:gd name="T24" fmla="*/ 831 w 831"/>
                  <a:gd name="T25" fmla="*/ 689 h 831"/>
                  <a:gd name="T26" fmla="*/ 786 w 831"/>
                  <a:gd name="T27" fmla="*/ 643 h 831"/>
                  <a:gd name="T28" fmla="*/ 786 w 831"/>
                  <a:gd name="T29" fmla="*/ 643 h 831"/>
                  <a:gd name="T30" fmla="*/ 487 w 831"/>
                  <a:gd name="T31" fmla="*/ 767 h 831"/>
                  <a:gd name="T32" fmla="*/ 188 w 831"/>
                  <a:gd name="T33" fmla="*/ 643 h 831"/>
                  <a:gd name="T34" fmla="*/ 64 w 831"/>
                  <a:gd name="T35" fmla="*/ 345 h 831"/>
                  <a:gd name="T36" fmla="*/ 188 w 831"/>
                  <a:gd name="T37" fmla="*/ 46 h 831"/>
                  <a:gd name="T38" fmla="*/ 143 w 831"/>
                  <a:gd name="T39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31" h="831">
                    <a:moveTo>
                      <a:pt x="14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48" y="95"/>
                      <a:pt x="0" y="220"/>
                      <a:pt x="0" y="345"/>
                    </a:cubicBezTo>
                    <a:cubicBezTo>
                      <a:pt x="0" y="469"/>
                      <a:pt x="48" y="594"/>
                      <a:pt x="143" y="689"/>
                    </a:cubicBezTo>
                    <a:cubicBezTo>
                      <a:pt x="143" y="689"/>
                      <a:pt x="143" y="689"/>
                      <a:pt x="143" y="689"/>
                    </a:cubicBezTo>
                    <a:cubicBezTo>
                      <a:pt x="143" y="689"/>
                      <a:pt x="143" y="689"/>
                      <a:pt x="143" y="689"/>
                    </a:cubicBezTo>
                    <a:cubicBezTo>
                      <a:pt x="145" y="691"/>
                      <a:pt x="147" y="693"/>
                      <a:pt x="148" y="694"/>
                    </a:cubicBezTo>
                    <a:cubicBezTo>
                      <a:pt x="191" y="736"/>
                      <a:pt x="239" y="768"/>
                      <a:pt x="291" y="790"/>
                    </a:cubicBezTo>
                    <a:cubicBezTo>
                      <a:pt x="353" y="818"/>
                      <a:pt x="420" y="831"/>
                      <a:pt x="487" y="831"/>
                    </a:cubicBezTo>
                    <a:cubicBezTo>
                      <a:pt x="593" y="831"/>
                      <a:pt x="699" y="797"/>
                      <a:pt x="787" y="728"/>
                    </a:cubicBezTo>
                    <a:cubicBezTo>
                      <a:pt x="787" y="728"/>
                      <a:pt x="787" y="728"/>
                      <a:pt x="787" y="728"/>
                    </a:cubicBezTo>
                    <a:cubicBezTo>
                      <a:pt x="802" y="716"/>
                      <a:pt x="817" y="703"/>
                      <a:pt x="831" y="689"/>
                    </a:cubicBezTo>
                    <a:cubicBezTo>
                      <a:pt x="831" y="689"/>
                      <a:pt x="831" y="689"/>
                      <a:pt x="831" y="689"/>
                    </a:cubicBezTo>
                    <a:cubicBezTo>
                      <a:pt x="786" y="643"/>
                      <a:pt x="786" y="643"/>
                      <a:pt x="786" y="643"/>
                    </a:cubicBezTo>
                    <a:cubicBezTo>
                      <a:pt x="786" y="643"/>
                      <a:pt x="786" y="643"/>
                      <a:pt x="786" y="643"/>
                    </a:cubicBezTo>
                    <a:cubicBezTo>
                      <a:pt x="703" y="726"/>
                      <a:pt x="595" y="767"/>
                      <a:pt x="487" y="767"/>
                    </a:cubicBezTo>
                    <a:cubicBezTo>
                      <a:pt x="379" y="767"/>
                      <a:pt x="271" y="726"/>
                      <a:pt x="188" y="643"/>
                    </a:cubicBezTo>
                    <a:cubicBezTo>
                      <a:pt x="106" y="561"/>
                      <a:pt x="64" y="453"/>
                      <a:pt x="64" y="345"/>
                    </a:cubicBezTo>
                    <a:cubicBezTo>
                      <a:pt x="64" y="236"/>
                      <a:pt x="106" y="128"/>
                      <a:pt x="188" y="46"/>
                    </a:cubicBezTo>
                    <a:cubicBezTo>
                      <a:pt x="143" y="0"/>
                      <a:pt x="143" y="0"/>
                      <a:pt x="143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7535CD56-2AD2-EB08-3365-5AF17EE836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0361" y="4067177"/>
                <a:ext cx="1331913" cy="1174751"/>
              </a:xfrm>
              <a:custGeom>
                <a:avLst/>
                <a:gdLst>
                  <a:gd name="T0" fmla="*/ 513 w 513"/>
                  <a:gd name="T1" fmla="*/ 432 h 452"/>
                  <a:gd name="T2" fmla="*/ 513 w 513"/>
                  <a:gd name="T3" fmla="*/ 432 h 452"/>
                  <a:gd name="T4" fmla="*/ 513 w 513"/>
                  <a:gd name="T5" fmla="*/ 432 h 452"/>
                  <a:gd name="T6" fmla="*/ 513 w 513"/>
                  <a:gd name="T7" fmla="*/ 432 h 452"/>
                  <a:gd name="T8" fmla="*/ 513 w 513"/>
                  <a:gd name="T9" fmla="*/ 432 h 452"/>
                  <a:gd name="T10" fmla="*/ 513 w 513"/>
                  <a:gd name="T11" fmla="*/ 432 h 452"/>
                  <a:gd name="T12" fmla="*/ 512 w 513"/>
                  <a:gd name="T13" fmla="*/ 431 h 452"/>
                  <a:gd name="T14" fmla="*/ 513 w 513"/>
                  <a:gd name="T15" fmla="*/ 432 h 452"/>
                  <a:gd name="T16" fmla="*/ 512 w 513"/>
                  <a:gd name="T17" fmla="*/ 431 h 452"/>
                  <a:gd name="T18" fmla="*/ 512 w 513"/>
                  <a:gd name="T19" fmla="*/ 431 h 452"/>
                  <a:gd name="T20" fmla="*/ 512 w 513"/>
                  <a:gd name="T21" fmla="*/ 431 h 452"/>
                  <a:gd name="T22" fmla="*/ 512 w 513"/>
                  <a:gd name="T23" fmla="*/ 431 h 452"/>
                  <a:gd name="T24" fmla="*/ 511 w 513"/>
                  <a:gd name="T25" fmla="*/ 430 h 452"/>
                  <a:gd name="T26" fmla="*/ 511 w 513"/>
                  <a:gd name="T27" fmla="*/ 430 h 452"/>
                  <a:gd name="T28" fmla="*/ 511 w 513"/>
                  <a:gd name="T29" fmla="*/ 430 h 452"/>
                  <a:gd name="T30" fmla="*/ 510 w 513"/>
                  <a:gd name="T31" fmla="*/ 429 h 452"/>
                  <a:gd name="T32" fmla="*/ 510 w 513"/>
                  <a:gd name="T33" fmla="*/ 429 h 452"/>
                  <a:gd name="T34" fmla="*/ 510 w 513"/>
                  <a:gd name="T35" fmla="*/ 429 h 452"/>
                  <a:gd name="T36" fmla="*/ 0 w 513"/>
                  <a:gd name="T37" fmla="*/ 0 h 452"/>
                  <a:gd name="T38" fmla="*/ 452 w 513"/>
                  <a:gd name="T39" fmla="*/ 452 h 452"/>
                  <a:gd name="T40" fmla="*/ 452 w 513"/>
                  <a:gd name="T41" fmla="*/ 452 h 452"/>
                  <a:gd name="T42" fmla="*/ 0 w 513"/>
                  <a:gd name="T43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13" h="452">
                    <a:moveTo>
                      <a:pt x="513" y="432"/>
                    </a:moveTo>
                    <a:cubicBezTo>
                      <a:pt x="513" y="432"/>
                      <a:pt x="513" y="432"/>
                      <a:pt x="513" y="432"/>
                    </a:cubicBezTo>
                    <a:cubicBezTo>
                      <a:pt x="513" y="432"/>
                      <a:pt x="513" y="432"/>
                      <a:pt x="513" y="432"/>
                    </a:cubicBezTo>
                    <a:moveTo>
                      <a:pt x="513" y="432"/>
                    </a:moveTo>
                    <a:cubicBezTo>
                      <a:pt x="513" y="432"/>
                      <a:pt x="513" y="432"/>
                      <a:pt x="513" y="432"/>
                    </a:cubicBezTo>
                    <a:cubicBezTo>
                      <a:pt x="513" y="432"/>
                      <a:pt x="513" y="432"/>
                      <a:pt x="513" y="432"/>
                    </a:cubicBezTo>
                    <a:moveTo>
                      <a:pt x="512" y="431"/>
                    </a:moveTo>
                    <a:cubicBezTo>
                      <a:pt x="512" y="431"/>
                      <a:pt x="512" y="432"/>
                      <a:pt x="513" y="432"/>
                    </a:cubicBezTo>
                    <a:cubicBezTo>
                      <a:pt x="512" y="432"/>
                      <a:pt x="512" y="431"/>
                      <a:pt x="512" y="431"/>
                    </a:cubicBezTo>
                    <a:moveTo>
                      <a:pt x="512" y="431"/>
                    </a:moveTo>
                    <a:cubicBezTo>
                      <a:pt x="512" y="431"/>
                      <a:pt x="512" y="431"/>
                      <a:pt x="512" y="431"/>
                    </a:cubicBezTo>
                    <a:cubicBezTo>
                      <a:pt x="512" y="431"/>
                      <a:pt x="512" y="431"/>
                      <a:pt x="512" y="431"/>
                    </a:cubicBezTo>
                    <a:moveTo>
                      <a:pt x="511" y="430"/>
                    </a:moveTo>
                    <a:cubicBezTo>
                      <a:pt x="511" y="430"/>
                      <a:pt x="511" y="430"/>
                      <a:pt x="511" y="430"/>
                    </a:cubicBezTo>
                    <a:cubicBezTo>
                      <a:pt x="511" y="430"/>
                      <a:pt x="511" y="430"/>
                      <a:pt x="511" y="430"/>
                    </a:cubicBezTo>
                    <a:moveTo>
                      <a:pt x="510" y="429"/>
                    </a:moveTo>
                    <a:cubicBezTo>
                      <a:pt x="510" y="429"/>
                      <a:pt x="510" y="429"/>
                      <a:pt x="510" y="429"/>
                    </a:cubicBezTo>
                    <a:cubicBezTo>
                      <a:pt x="510" y="429"/>
                      <a:pt x="510" y="429"/>
                      <a:pt x="510" y="429"/>
                    </a:cubicBezTo>
                    <a:moveTo>
                      <a:pt x="0" y="0"/>
                    </a:moveTo>
                    <a:cubicBezTo>
                      <a:pt x="452" y="452"/>
                      <a:pt x="452" y="452"/>
                      <a:pt x="452" y="452"/>
                    </a:cubicBezTo>
                    <a:cubicBezTo>
                      <a:pt x="452" y="452"/>
                      <a:pt x="452" y="452"/>
                      <a:pt x="452" y="4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8923EE66-25CE-6573-85A7-EC5F93D0A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2746" y="5116515"/>
                <a:ext cx="127001" cy="88900"/>
              </a:xfrm>
              <a:custGeom>
                <a:avLst/>
                <a:gdLst>
                  <a:gd name="T0" fmla="*/ 24 w 49"/>
                  <a:gd name="T1" fmla="*/ 0 h 34"/>
                  <a:gd name="T2" fmla="*/ 0 w 49"/>
                  <a:gd name="T3" fmla="*/ 24 h 34"/>
                  <a:gd name="T4" fmla="*/ 1 w 49"/>
                  <a:gd name="T5" fmla="*/ 25 h 34"/>
                  <a:gd name="T6" fmla="*/ 1 w 49"/>
                  <a:gd name="T7" fmla="*/ 25 h 34"/>
                  <a:gd name="T8" fmla="*/ 2 w 49"/>
                  <a:gd name="T9" fmla="*/ 26 h 34"/>
                  <a:gd name="T10" fmla="*/ 2 w 49"/>
                  <a:gd name="T11" fmla="*/ 26 h 34"/>
                  <a:gd name="T12" fmla="*/ 3 w 49"/>
                  <a:gd name="T13" fmla="*/ 27 h 34"/>
                  <a:gd name="T14" fmla="*/ 3 w 49"/>
                  <a:gd name="T15" fmla="*/ 27 h 34"/>
                  <a:gd name="T16" fmla="*/ 3 w 49"/>
                  <a:gd name="T17" fmla="*/ 27 h 34"/>
                  <a:gd name="T18" fmla="*/ 4 w 49"/>
                  <a:gd name="T19" fmla="*/ 28 h 34"/>
                  <a:gd name="T20" fmla="*/ 4 w 49"/>
                  <a:gd name="T21" fmla="*/ 28 h 34"/>
                  <a:gd name="T22" fmla="*/ 4 w 49"/>
                  <a:gd name="T23" fmla="*/ 28 h 34"/>
                  <a:gd name="T24" fmla="*/ 4 w 49"/>
                  <a:gd name="T25" fmla="*/ 28 h 34"/>
                  <a:gd name="T26" fmla="*/ 4 w 49"/>
                  <a:gd name="T27" fmla="*/ 28 h 34"/>
                  <a:gd name="T28" fmla="*/ 24 w 49"/>
                  <a:gd name="T29" fmla="*/ 34 h 34"/>
                  <a:gd name="T30" fmla="*/ 49 w 49"/>
                  <a:gd name="T31" fmla="*/ 24 h 34"/>
                  <a:gd name="T32" fmla="*/ 24 w 49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34">
                    <a:moveTo>
                      <a:pt x="24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1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10" y="32"/>
                      <a:pt x="17" y="34"/>
                      <a:pt x="24" y="34"/>
                    </a:cubicBezTo>
                    <a:cubicBezTo>
                      <a:pt x="33" y="34"/>
                      <a:pt x="42" y="31"/>
                      <a:pt x="49" y="24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3952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C20230A7-62CF-AE41-C53A-CC29AF51C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550" y="3802062"/>
                <a:ext cx="319088" cy="314325"/>
              </a:xfrm>
              <a:custGeom>
                <a:avLst/>
                <a:gdLst>
                  <a:gd name="T0" fmla="*/ 86 w 123"/>
                  <a:gd name="T1" fmla="*/ 0 h 121"/>
                  <a:gd name="T2" fmla="*/ 6 w 123"/>
                  <a:gd name="T3" fmla="*/ 81 h 121"/>
                  <a:gd name="T4" fmla="*/ 6 w 123"/>
                  <a:gd name="T5" fmla="*/ 100 h 121"/>
                  <a:gd name="T6" fmla="*/ 23 w 123"/>
                  <a:gd name="T7" fmla="*/ 117 h 121"/>
                  <a:gd name="T8" fmla="*/ 33 w 123"/>
                  <a:gd name="T9" fmla="*/ 121 h 121"/>
                  <a:gd name="T10" fmla="*/ 43 w 123"/>
                  <a:gd name="T11" fmla="*/ 117 h 121"/>
                  <a:gd name="T12" fmla="*/ 58 w 123"/>
                  <a:gd name="T13" fmla="*/ 102 h 121"/>
                  <a:gd name="T14" fmla="*/ 123 w 123"/>
                  <a:gd name="T15" fmla="*/ 37 h 121"/>
                  <a:gd name="T16" fmla="*/ 86 w 123"/>
                  <a:gd name="T1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1">
                    <a:moveTo>
                      <a:pt x="86" y="0"/>
                    </a:moveTo>
                    <a:cubicBezTo>
                      <a:pt x="6" y="81"/>
                      <a:pt x="6" y="81"/>
                      <a:pt x="6" y="81"/>
                    </a:cubicBezTo>
                    <a:cubicBezTo>
                      <a:pt x="0" y="86"/>
                      <a:pt x="0" y="95"/>
                      <a:pt x="6" y="100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26" y="120"/>
                      <a:pt x="29" y="121"/>
                      <a:pt x="33" y="121"/>
                    </a:cubicBezTo>
                    <a:cubicBezTo>
                      <a:pt x="36" y="121"/>
                      <a:pt x="40" y="120"/>
                      <a:pt x="43" y="117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123" y="37"/>
                      <a:pt x="123" y="37"/>
                      <a:pt x="123" y="37"/>
                    </a:cubicBezTo>
                    <a:cubicBezTo>
                      <a:pt x="86" y="0"/>
                      <a:pt x="86" y="0"/>
                      <a:pt x="86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81D4BF37-BE5B-DFBC-AA62-DFFEB4AE4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364" y="3898901"/>
                <a:ext cx="1384300" cy="1360488"/>
              </a:xfrm>
              <a:custGeom>
                <a:avLst/>
                <a:gdLst>
                  <a:gd name="T0" fmla="*/ 65 w 533"/>
                  <a:gd name="T1" fmla="*/ 0 h 524"/>
                  <a:gd name="T2" fmla="*/ 0 w 533"/>
                  <a:gd name="T3" fmla="*/ 65 h 524"/>
                  <a:gd name="T4" fmla="*/ 452 w 533"/>
                  <a:gd name="T5" fmla="*/ 517 h 524"/>
                  <a:gd name="T6" fmla="*/ 469 w 533"/>
                  <a:gd name="T7" fmla="*/ 524 h 524"/>
                  <a:gd name="T8" fmla="*/ 485 w 533"/>
                  <a:gd name="T9" fmla="*/ 517 h 524"/>
                  <a:gd name="T10" fmla="*/ 509 w 533"/>
                  <a:gd name="T11" fmla="*/ 493 h 524"/>
                  <a:gd name="T12" fmla="*/ 509 w 533"/>
                  <a:gd name="T13" fmla="*/ 493 h 524"/>
                  <a:gd name="T14" fmla="*/ 533 w 533"/>
                  <a:gd name="T15" fmla="*/ 469 h 524"/>
                  <a:gd name="T16" fmla="*/ 65 w 533"/>
                  <a:gd name="T1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3" h="524">
                    <a:moveTo>
                      <a:pt x="65" y="0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452" y="517"/>
                      <a:pt x="452" y="517"/>
                      <a:pt x="452" y="517"/>
                    </a:cubicBezTo>
                    <a:cubicBezTo>
                      <a:pt x="457" y="522"/>
                      <a:pt x="463" y="524"/>
                      <a:pt x="469" y="524"/>
                    </a:cubicBezTo>
                    <a:cubicBezTo>
                      <a:pt x="475" y="524"/>
                      <a:pt x="480" y="521"/>
                      <a:pt x="485" y="517"/>
                    </a:cubicBezTo>
                    <a:cubicBezTo>
                      <a:pt x="509" y="493"/>
                      <a:pt x="509" y="493"/>
                      <a:pt x="509" y="493"/>
                    </a:cubicBezTo>
                    <a:cubicBezTo>
                      <a:pt x="509" y="493"/>
                      <a:pt x="509" y="493"/>
                      <a:pt x="509" y="493"/>
                    </a:cubicBezTo>
                    <a:cubicBezTo>
                      <a:pt x="533" y="469"/>
                      <a:pt x="533" y="469"/>
                      <a:pt x="533" y="469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 sz="240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CE14C7-972A-692B-5886-216F8F8FAC13}"/>
              </a:ext>
            </a:extLst>
          </p:cNvPr>
          <p:cNvSpPr txBox="1"/>
          <p:nvPr/>
        </p:nvSpPr>
        <p:spPr>
          <a:xfrm rot="21568247">
            <a:off x="8824943" y="3612184"/>
            <a:ext cx="166872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400" b="1" spc="-150" dirty="0">
                <a:solidFill>
                  <a:schemeClr val="bg2">
                    <a:lumMod val="10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Notion</a:t>
            </a:r>
            <a:endParaRPr lang="id-ID" sz="2400" b="1" spc="-150" dirty="0">
              <a:solidFill>
                <a:schemeClr val="bg2">
                  <a:lumMod val="10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35E1DBB5-3683-C43A-3F88-70F6357C0B8F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1879672F-AADD-83DA-5B58-D7E6B5AF8581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430409-0682-CFA2-8827-8A38636A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4034878-F895-8A35-2AC2-E3CB410FB9A1}"/>
              </a:ext>
            </a:extLst>
          </p:cNvPr>
          <p:cNvSpPr txBox="1"/>
          <p:nvPr/>
        </p:nvSpPr>
        <p:spPr>
          <a:xfrm>
            <a:off x="1422398" y="5937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노션이란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577CCE-CE5F-1F9D-0867-0C7E931ADEF2}"/>
              </a:ext>
            </a:extLst>
          </p:cNvPr>
          <p:cNvSpPr txBox="1"/>
          <p:nvPr/>
        </p:nvSpPr>
        <p:spPr>
          <a:xfrm>
            <a:off x="717853" y="2089515"/>
            <a:ext cx="62626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solidFill>
                  <a:schemeClr val="bg1"/>
                </a:solidFill>
              </a:rPr>
              <a:t>문서</a:t>
            </a:r>
            <a:r>
              <a:rPr lang="en-US" altLang="ko-KR" sz="3500" dirty="0">
                <a:solidFill>
                  <a:schemeClr val="bg1"/>
                </a:solidFill>
              </a:rPr>
              <a:t>+</a:t>
            </a:r>
            <a:r>
              <a:rPr lang="ko-KR" altLang="en-US" sz="3500" dirty="0">
                <a:solidFill>
                  <a:schemeClr val="bg1"/>
                </a:solidFill>
              </a:rPr>
              <a:t>노트</a:t>
            </a:r>
            <a:r>
              <a:rPr lang="en-US" altLang="ko-KR" sz="3500" dirty="0">
                <a:solidFill>
                  <a:schemeClr val="bg1"/>
                </a:solidFill>
              </a:rPr>
              <a:t>+</a:t>
            </a:r>
            <a:r>
              <a:rPr lang="ko-KR" altLang="en-US" sz="3500" dirty="0">
                <a:solidFill>
                  <a:schemeClr val="bg1"/>
                </a:solidFill>
              </a:rPr>
              <a:t>데이터베이스</a:t>
            </a:r>
            <a:r>
              <a:rPr lang="en-US" altLang="ko-KR" sz="3500" dirty="0">
                <a:solidFill>
                  <a:schemeClr val="bg1"/>
                </a:solidFill>
              </a:rPr>
              <a:t>+</a:t>
            </a:r>
            <a:r>
              <a:rPr lang="ko-KR" altLang="en-US" sz="3500" dirty="0">
                <a:solidFill>
                  <a:schemeClr val="bg1"/>
                </a:solidFill>
              </a:rPr>
              <a:t>캘린더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A4274A-7E36-EB77-F61F-05BF8456491B}"/>
              </a:ext>
            </a:extLst>
          </p:cNvPr>
          <p:cNvSpPr txBox="1"/>
          <p:nvPr/>
        </p:nvSpPr>
        <p:spPr>
          <a:xfrm>
            <a:off x="611070" y="2834968"/>
            <a:ext cx="639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디지털 워크스페이스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381605-D392-EBD7-BA4E-B8507657B5B3}"/>
              </a:ext>
            </a:extLst>
          </p:cNvPr>
          <p:cNvSpPr txBox="1"/>
          <p:nvPr/>
        </p:nvSpPr>
        <p:spPr>
          <a:xfrm>
            <a:off x="1188792" y="4331205"/>
            <a:ext cx="5112487" cy="1135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표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갤러리      보드      캘린더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수식</a:t>
            </a:r>
            <a:r>
              <a:rPr lang="en-US" altLang="ko-K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API      </a:t>
            </a:r>
            <a:r>
              <a:rPr lang="ko-KR" alt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공유 및 협업</a:t>
            </a:r>
            <a:endParaRPr lang="en-US" altLang="ko-KR" sz="24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5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83957-0187-6130-F76C-4CE8F9569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CFC905E2-0CD8-7556-2990-8796F62DC9FC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5AF20498-2DE6-A2EE-9905-7E77C8AD0D81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9F0F8C-DBC7-C32F-AB6A-D3A955AB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8EFF5DA-246E-9153-897A-D489396B88DC}"/>
              </a:ext>
            </a:extLst>
          </p:cNvPr>
          <p:cNvSpPr txBox="1"/>
          <p:nvPr/>
        </p:nvSpPr>
        <p:spPr>
          <a:xfrm>
            <a:off x="1422398" y="5937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노션이란</a:t>
            </a:r>
            <a:r>
              <a:rPr lang="en-US" altLang="ko-K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?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B8BE555-104B-DD67-04A6-47EED0C37DF0}"/>
              </a:ext>
            </a:extLst>
          </p:cNvPr>
          <p:cNvGrpSpPr/>
          <p:nvPr/>
        </p:nvGrpSpPr>
        <p:grpSpPr>
          <a:xfrm>
            <a:off x="7232568" y="2272758"/>
            <a:ext cx="3905250" cy="3371850"/>
            <a:chOff x="1472244" y="2202090"/>
            <a:chExt cx="3905250" cy="3371850"/>
          </a:xfrm>
        </p:grpSpPr>
        <p:pic>
          <p:nvPicPr>
            <p:cNvPr id="3" name="그림 2" descr="상징, 텍스트, 직사각형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7ABF586-71B1-CC7C-EB01-85BB61315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788" y1="54639" x2="44788" y2="54639"/>
                          <a14:foregroundMark x1="53668" y1="54639" x2="53668" y2="54639"/>
                          <a14:foregroundMark x1="44788" y1="63918" x2="44788" y2="63918"/>
                          <a14:foregroundMark x1="54826" y1="63402" x2="54826" y2="63402"/>
                          <a14:foregroundMark x1="44015" y1="71649" x2="44015" y2="71649"/>
                          <a14:foregroundMark x1="55212" y1="72680" x2="55212" y2="726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176" y="2228710"/>
              <a:ext cx="1061509" cy="7951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BC0F24-1978-1652-CBB9-6D8A261DE244}"/>
                </a:ext>
              </a:extLst>
            </p:cNvPr>
            <p:cNvSpPr txBox="1"/>
            <p:nvPr/>
          </p:nvSpPr>
          <p:spPr>
            <a:xfrm>
              <a:off x="1927645" y="3061977"/>
              <a:ext cx="858569" cy="344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0">
                <a:lnSpc>
                  <a:spcPct val="110000"/>
                </a:lnSpc>
              </a:pPr>
              <a:r>
                <a:rPr lang="en-US" altLang="ko-KR" sz="1600" spc="-2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Sheets</a:t>
              </a:r>
              <a:endParaRPr lang="id-ID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41F8BA-DA9D-E25F-355A-B7B9EF45F7AE}"/>
                </a:ext>
              </a:extLst>
            </p:cNvPr>
            <p:cNvSpPr txBox="1"/>
            <p:nvPr/>
          </p:nvSpPr>
          <p:spPr>
            <a:xfrm>
              <a:off x="4144335" y="3061977"/>
              <a:ext cx="667491" cy="344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0">
                <a:lnSpc>
                  <a:spcPct val="110000"/>
                </a:lnSpc>
              </a:pPr>
              <a:r>
                <a:rPr lang="en-US" altLang="ko-KR" sz="1600" spc="-2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HWP</a:t>
              </a:r>
              <a:endParaRPr lang="id-ID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4C29C-6394-6D23-F62C-B21B8B9E1E7B}"/>
                </a:ext>
              </a:extLst>
            </p:cNvPr>
            <p:cNvSpPr txBox="1"/>
            <p:nvPr/>
          </p:nvSpPr>
          <p:spPr>
            <a:xfrm>
              <a:off x="1816331" y="4993231"/>
              <a:ext cx="1061829" cy="344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0">
                <a:lnSpc>
                  <a:spcPct val="110000"/>
                </a:lnSpc>
              </a:pPr>
              <a:r>
                <a:rPr lang="en-US" altLang="ko-KR" sz="1600" spc="-20" dirty="0" err="1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Calender</a:t>
              </a:r>
              <a:endParaRPr lang="id-ID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A16EC0F-70C4-84E0-1DD2-48B94492B115}"/>
                </a:ext>
              </a:extLst>
            </p:cNvPr>
            <p:cNvSpPr txBox="1"/>
            <p:nvPr/>
          </p:nvSpPr>
          <p:spPr>
            <a:xfrm>
              <a:off x="4081977" y="4991852"/>
              <a:ext cx="792205" cy="344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0">
                <a:lnSpc>
                  <a:spcPct val="110000"/>
                </a:lnSpc>
              </a:pPr>
              <a:r>
                <a:rPr lang="en-US" altLang="ko-KR" sz="1600" spc="-20" dirty="0">
                  <a:ln>
                    <a:solidFill>
                      <a:srgbClr val="000000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Pretendard ExtraBold" panose="02000903000000020004" pitchFamily="2" charset="-127"/>
                  <a:ea typeface="Pretendard ExtraBold" panose="02000903000000020004" pitchFamily="2" charset="-127"/>
                  <a:cs typeface="Pretendard ExtraBold" panose="02000903000000020004" pitchFamily="2" charset="-127"/>
                </a:rPr>
                <a:t>Forms</a:t>
              </a:r>
              <a:endParaRPr lang="id-ID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901E7F-8F78-DE74-0526-093388F0BB1C}"/>
                </a:ext>
              </a:extLst>
            </p:cNvPr>
            <p:cNvCxnSpPr>
              <a:cxnSpLocks/>
            </p:cNvCxnSpPr>
            <p:nvPr/>
          </p:nvCxnSpPr>
          <p:spPr>
            <a:xfrm>
              <a:off x="1472244" y="3888015"/>
              <a:ext cx="390525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57F87FA-50D5-1E76-6E44-FCF79FCEF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869" y="2202090"/>
              <a:ext cx="0" cy="337185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그림 83" descr="상징, 로고, 그래픽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0593E89-D94A-15D6-BF47-F7911852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692" b="91124" l="9732" r="89933">
                          <a14:foregroundMark x1="34899" y1="8876" x2="60067" y2="8284"/>
                          <a14:foregroundMark x1="60067" y1="8284" x2="66443" y2="8876"/>
                          <a14:foregroundMark x1="31544" y1="89349" x2="56376" y2="91124"/>
                          <a14:foregroundMark x1="56376" y1="91124" x2="66443" y2="90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2" t="3460" r="23155" b="295"/>
            <a:stretch/>
          </p:blipFill>
          <p:spPr>
            <a:xfrm>
              <a:off x="4214551" y="2388921"/>
              <a:ext cx="527061" cy="532413"/>
            </a:xfrm>
            <a:prstGeom prst="rect">
              <a:avLst/>
            </a:prstGeom>
          </p:spPr>
        </p:pic>
        <p:pic>
          <p:nvPicPr>
            <p:cNvPr id="86" name="그림 85" descr="스크린샷, 직사각형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467F223-3A88-A261-1BFC-C907FC3D9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67" t="3216" r="8940" b="3776"/>
            <a:stretch/>
          </p:blipFill>
          <p:spPr>
            <a:xfrm>
              <a:off x="2097688" y="4301528"/>
              <a:ext cx="518482" cy="587425"/>
            </a:xfrm>
            <a:prstGeom prst="rect">
              <a:avLst/>
            </a:prstGeom>
          </p:spPr>
        </p:pic>
        <p:pic>
          <p:nvPicPr>
            <p:cNvPr id="88" name="그림 87" descr="스크린샷, 그래픽, 보라색, 다채로움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F30D695-D73F-8BD3-BFC3-89EDF25C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15" t="-593" r="10542" b="-1"/>
            <a:stretch/>
          </p:blipFill>
          <p:spPr>
            <a:xfrm>
              <a:off x="4251252" y="4312386"/>
              <a:ext cx="472704" cy="609286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61C9E6B-54F1-F951-914C-7370360E73CA}"/>
              </a:ext>
            </a:extLst>
          </p:cNvPr>
          <p:cNvSpPr txBox="1"/>
          <p:nvPr/>
        </p:nvSpPr>
        <p:spPr>
          <a:xfrm>
            <a:off x="1012042" y="1839102"/>
            <a:ext cx="52118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4400" spc="-5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한 공간</a:t>
            </a:r>
            <a:r>
              <a:rPr lang="ko-KR" altLang="en-US" sz="3200" spc="-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에서</a:t>
            </a:r>
            <a:endParaRPr lang="en-US" altLang="ko-KR" sz="4400" spc="-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latinLnBrk="0"/>
            <a:r>
              <a:rPr lang="ko-KR" altLang="en-US" sz="3200" spc="-5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모두 함께 해결할 수 있다</a:t>
            </a:r>
            <a:endParaRPr lang="en-US" altLang="ko-KR" sz="3200" spc="-5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37E99B6-8FA5-2B53-C323-54217CF774C6}"/>
              </a:ext>
            </a:extLst>
          </p:cNvPr>
          <p:cNvCxnSpPr>
            <a:cxnSpLocks/>
          </p:cNvCxnSpPr>
          <p:nvPr/>
        </p:nvCxnSpPr>
        <p:spPr>
          <a:xfrm>
            <a:off x="1097243" y="3149478"/>
            <a:ext cx="622653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8C12C841-5E38-C5D2-597B-FE5A2AA715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08" y="3477163"/>
            <a:ext cx="5118514" cy="271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10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A8970-975A-C5C5-14AF-EEC1D822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58C7D9B0-ADC2-DE2A-2C5A-EA9F8448F60D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439FA880-6538-7955-DAA7-D1CF1423A29B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9A4246-21D6-942B-2218-56D4C283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CD23763-892B-5261-D1AF-1FCEB62A8DF4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 인터페이스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1F4989-E637-5DEB-51BB-AC01776B8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99" y="1546584"/>
            <a:ext cx="10380973" cy="51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9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F1EA0-6CA8-9344-690F-697B3C7F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9">
            <a:extLst>
              <a:ext uri="{FF2B5EF4-FFF2-40B4-BE49-F238E27FC236}">
                <a16:creationId xmlns:a16="http://schemas.microsoft.com/office/drawing/2014/main" id="{BBFDDD35-A1E7-39D2-6B25-FB90D66E18EC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10">
            <a:extLst>
              <a:ext uri="{FF2B5EF4-FFF2-40B4-BE49-F238E27FC236}">
                <a16:creationId xmlns:a16="http://schemas.microsoft.com/office/drawing/2014/main" id="{1C681704-64DF-A52B-36FB-309CC1EA6AD6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735436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 descr="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B77F44-4C8D-D4E3-2B18-0F12042B4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11" y1="44444" x2="55111" y2="48444"/>
                        <a14:foregroundMark x1="37333" y1="89333" x2="37333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8" y="595872"/>
            <a:ext cx="614955" cy="6149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417CBDA-BCF3-88DE-1B59-C8F7FD77F38E}"/>
              </a:ext>
            </a:extLst>
          </p:cNvPr>
          <p:cNvSpPr txBox="1"/>
          <p:nvPr/>
        </p:nvSpPr>
        <p:spPr>
          <a:xfrm>
            <a:off x="1422398" y="593775"/>
            <a:ext cx="387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 인터페이스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9EC70D-CADB-D267-4718-E90488D9B97A}"/>
              </a:ext>
            </a:extLst>
          </p:cNvPr>
          <p:cNvGrpSpPr/>
          <p:nvPr/>
        </p:nvGrpSpPr>
        <p:grpSpPr>
          <a:xfrm>
            <a:off x="878099" y="1546584"/>
            <a:ext cx="10380973" cy="5131853"/>
            <a:chOff x="878099" y="1546584"/>
            <a:chExt cx="10380973" cy="51318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7EF7114-4C0C-4A5F-E6E7-A3353BD90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099" y="1546584"/>
              <a:ext cx="10380973" cy="5131853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63E527D2-4CC2-F53E-E4FC-B9C45CB7D113}"/>
                </a:ext>
              </a:extLst>
            </p:cNvPr>
            <p:cNvSpPr/>
            <p:nvPr/>
          </p:nvSpPr>
          <p:spPr>
            <a:xfrm>
              <a:off x="878099" y="1546584"/>
              <a:ext cx="10380973" cy="5131850"/>
            </a:xfrm>
            <a:custGeom>
              <a:avLst/>
              <a:gdLst>
                <a:gd name="connsiteX0" fmla="*/ 1360276 w 10380973"/>
                <a:gd name="connsiteY0" fmla="*/ 0 h 5131850"/>
                <a:gd name="connsiteX1" fmla="*/ 10380973 w 10380973"/>
                <a:gd name="connsiteY1" fmla="*/ 0 h 5131850"/>
                <a:gd name="connsiteX2" fmla="*/ 10380973 w 10380973"/>
                <a:gd name="connsiteY2" fmla="*/ 5131850 h 5131850"/>
                <a:gd name="connsiteX3" fmla="*/ 0 w 10380973"/>
                <a:gd name="connsiteY3" fmla="*/ 5131850 h 5131850"/>
                <a:gd name="connsiteX4" fmla="*/ 0 w 10380973"/>
                <a:gd name="connsiteY4" fmla="*/ 5131842 h 5131850"/>
                <a:gd name="connsiteX5" fmla="*/ 1360276 w 10380973"/>
                <a:gd name="connsiteY5" fmla="*/ 5131842 h 51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973" h="5131850">
                  <a:moveTo>
                    <a:pt x="1360276" y="0"/>
                  </a:moveTo>
                  <a:lnTo>
                    <a:pt x="10380973" y="0"/>
                  </a:lnTo>
                  <a:lnTo>
                    <a:pt x="10380973" y="5131850"/>
                  </a:lnTo>
                  <a:lnTo>
                    <a:pt x="0" y="5131850"/>
                  </a:lnTo>
                  <a:lnTo>
                    <a:pt x="0" y="5131842"/>
                  </a:lnTo>
                  <a:lnTo>
                    <a:pt x="1360276" y="5131842"/>
                  </a:lnTo>
                  <a:close/>
                </a:path>
              </a:pathLst>
            </a:cu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0DA107-25CF-955C-3701-069386BED2FA}"/>
              </a:ext>
            </a:extLst>
          </p:cNvPr>
          <p:cNvSpPr/>
          <p:nvPr/>
        </p:nvSpPr>
        <p:spPr>
          <a:xfrm>
            <a:off x="868573" y="1546584"/>
            <a:ext cx="1350751" cy="514736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39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4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174</Words>
  <Application>Microsoft Office PowerPoint</Application>
  <PresentationFormat>와이드스크린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Pretendard</vt:lpstr>
      <vt:lpstr>Pretendard Black</vt:lpstr>
      <vt:lpstr>Pretendard ExtraBold</vt:lpstr>
      <vt:lpstr>Pretendard Light</vt:lpstr>
      <vt:lpstr>Pretendard Medium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준효 박</dc:creator>
  <cp:lastModifiedBy>박준효</cp:lastModifiedBy>
  <cp:revision>12</cp:revision>
  <dcterms:created xsi:type="dcterms:W3CDTF">2025-03-18T10:13:26Z</dcterms:created>
  <dcterms:modified xsi:type="dcterms:W3CDTF">2025-04-23T05:04:45Z</dcterms:modified>
</cp:coreProperties>
</file>