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287000" cy="6858000" type="screen4x3"/>
  <p:notesSz cx="685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304" y="5486083"/>
            <a:ext cx="4427657" cy="4755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36678" y="1219048"/>
            <a:ext cx="3612358" cy="4114286"/>
            <a:chOff x="3336678" y="1219048"/>
            <a:chExt cx="3612358" cy="4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6678" y="1219048"/>
              <a:ext cx="3612358" cy="4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4111" y="5868960"/>
            <a:ext cx="3615398" cy="36417"/>
            <a:chOff x="3344111" y="5868960"/>
            <a:chExt cx="3615398" cy="364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4111" y="5868960"/>
              <a:ext cx="3615398" cy="36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927091" cy="78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6" y="2700796"/>
            <a:ext cx="1589700" cy="1060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31384" y="1364504"/>
            <a:ext cx="7046431" cy="4302727"/>
            <a:chOff x="3031384" y="1364504"/>
            <a:chExt cx="7046431" cy="43027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1384" y="1364504"/>
              <a:ext cx="7046431" cy="43027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7488" y="1411257"/>
            <a:ext cx="6859132" cy="4179783"/>
            <a:chOff x="3127488" y="1411257"/>
            <a:chExt cx="6859132" cy="41797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7488" y="1411257"/>
              <a:ext cx="6859132" cy="41797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594271" cy="78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5" y="2700796"/>
            <a:ext cx="1589704" cy="13846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25248" y="1315207"/>
            <a:ext cx="7133767" cy="4351598"/>
            <a:chOff x="3025248" y="1315207"/>
            <a:chExt cx="7133767" cy="43515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5248" y="1315207"/>
              <a:ext cx="7133767" cy="4351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1259911" cy="78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6" y="2700796"/>
            <a:ext cx="2479583" cy="9951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14068" y="1315207"/>
            <a:ext cx="7144948" cy="4358418"/>
            <a:chOff x="3014068" y="1315207"/>
            <a:chExt cx="7144948" cy="43584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068" y="1315207"/>
              <a:ext cx="7144948" cy="4358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1592731" cy="78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5" y="2700796"/>
            <a:ext cx="2309772" cy="10606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14068" y="1315207"/>
            <a:ext cx="7144948" cy="4358418"/>
            <a:chOff x="3014068" y="1315207"/>
            <a:chExt cx="7144948" cy="43584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068" y="1315207"/>
              <a:ext cx="7144948" cy="4358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14068" y="1315207"/>
            <a:ext cx="7144948" cy="4358418"/>
            <a:chOff x="3014068" y="1315207"/>
            <a:chExt cx="7144948" cy="43584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4068" y="1315207"/>
              <a:ext cx="7144948" cy="4358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1259911" cy="78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5" y="2700796"/>
            <a:ext cx="2309772" cy="10606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14068" y="1287448"/>
            <a:ext cx="7135572" cy="4348239"/>
            <a:chOff x="3014068" y="1287448"/>
            <a:chExt cx="7135572" cy="43482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068" y="1287448"/>
              <a:ext cx="7135572" cy="4348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1259909" cy="7826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6" y="2700796"/>
            <a:ext cx="2144806" cy="9782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14068" y="1176536"/>
            <a:ext cx="7131202" cy="4470372"/>
            <a:chOff x="3014068" y="1176536"/>
            <a:chExt cx="7131202" cy="44703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068" y="1176536"/>
              <a:ext cx="7131202" cy="447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1259909" cy="7826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726653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5" y="2700796"/>
            <a:ext cx="1589704" cy="6872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89178" y="1268030"/>
            <a:ext cx="7147708" cy="4257353"/>
            <a:chOff x="2989178" y="1268030"/>
            <a:chExt cx="7147708" cy="42573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9178" y="1268030"/>
              <a:ext cx="7147708" cy="42573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07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4833" y="2029995"/>
            <a:ext cx="2621005" cy="35384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6136" y="2817717"/>
            <a:ext cx="3452104" cy="14437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77323" y="3303566"/>
            <a:ext cx="1605015" cy="257300"/>
            <a:chOff x="2977323" y="3303566"/>
            <a:chExt cx="1605015" cy="2573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977323" y="3303566"/>
              <a:ext cx="1605015" cy="257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921" y="456540"/>
            <a:ext cx="1550704" cy="4233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202" y="-20760"/>
            <a:ext cx="1078469" cy="12348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8137" y="880650"/>
            <a:ext cx="2479223" cy="176320"/>
            <a:chOff x="238137" y="880650"/>
            <a:chExt cx="2479223" cy="17632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37" y="880650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56" y="1156633"/>
            <a:ext cx="9795272" cy="5511888"/>
            <a:chOff x="246056" y="1156633"/>
            <a:chExt cx="9795272" cy="55118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056" y="1156633"/>
              <a:ext cx="9795272" cy="5511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921" y="456540"/>
            <a:ext cx="1550703" cy="4233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202" y="-20760"/>
            <a:ext cx="1078469" cy="12348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8137" y="880650"/>
            <a:ext cx="2479223" cy="176320"/>
            <a:chOff x="238137" y="880650"/>
            <a:chExt cx="2479223" cy="17632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37" y="880650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145742"/>
            <a:ext cx="9803192" cy="5286098"/>
            <a:chOff x="238137" y="1145742"/>
            <a:chExt cx="9803192" cy="52860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137" y="1145742"/>
              <a:ext cx="9803192" cy="5286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2692" y="1978921"/>
            <a:ext cx="647674" cy="32687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2916" y="1905388"/>
            <a:ext cx="2463933" cy="11585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3302" y="2251474"/>
            <a:ext cx="2528841" cy="44743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3302" y="3005940"/>
            <a:ext cx="867735" cy="4474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3302" y="3760407"/>
            <a:ext cx="1975875" cy="4474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3302" y="4514883"/>
            <a:ext cx="793983" cy="4474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18929" y="2849299"/>
            <a:ext cx="2152174" cy="176320"/>
            <a:chOff x="1418929" y="2849299"/>
            <a:chExt cx="2152174" cy="1763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8929" y="2849299"/>
              <a:ext cx="2152174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5501" y="3473396"/>
            <a:ext cx="5215410" cy="24271"/>
            <a:chOff x="1515501" y="3473396"/>
            <a:chExt cx="5215410" cy="242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515501" y="3473396"/>
              <a:ext cx="5215410" cy="24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1742" y="4244213"/>
            <a:ext cx="3374819" cy="22736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48448" y="1294022"/>
            <a:ext cx="2388819" cy="3228758"/>
            <a:chOff x="3948448" y="1294022"/>
            <a:chExt cx="2388819" cy="32287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448" y="1294022"/>
              <a:ext cx="2388819" cy="3228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03354" y="4427391"/>
            <a:ext cx="6679006" cy="176320"/>
            <a:chOff x="1803354" y="4427391"/>
            <a:chExt cx="6679006" cy="1763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354" y="4427391"/>
              <a:ext cx="6679006" cy="1763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3482" y="2531254"/>
            <a:ext cx="5606238" cy="2273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3354" y="2370415"/>
            <a:ext cx="6679006" cy="176320"/>
            <a:chOff x="1803354" y="2370415"/>
            <a:chExt cx="667900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354" y="2370415"/>
              <a:ext cx="667900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39109" y="2782996"/>
            <a:ext cx="1057391" cy="1429184"/>
            <a:chOff x="7139109" y="2782996"/>
            <a:chExt cx="1057391" cy="14291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9109" y="2782996"/>
              <a:ext cx="1057391" cy="1429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7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9600" y="2069265"/>
            <a:ext cx="2621001" cy="34991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0898" y="2830536"/>
            <a:ext cx="2138141" cy="16043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82085" y="3303566"/>
            <a:ext cx="1605015" cy="257300"/>
            <a:chOff x="2882085" y="3303566"/>
            <a:chExt cx="1605015" cy="2573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882085" y="3303566"/>
              <a:ext cx="1605015" cy="257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6555" y="3396755"/>
            <a:ext cx="1607444" cy="68493"/>
            <a:chOff x="5336555" y="3396755"/>
            <a:chExt cx="1607444" cy="684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336555" y="3396755"/>
              <a:ext cx="1607444" cy="684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88192" y="2923281"/>
            <a:ext cx="1970756" cy="1326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768" y="1149144"/>
            <a:ext cx="1679955" cy="11275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040" y="2689804"/>
            <a:ext cx="2742103" cy="16089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921" y="504159"/>
            <a:ext cx="502534" cy="4233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202" y="26864"/>
            <a:ext cx="1078470" cy="1234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1023" y="2264747"/>
            <a:ext cx="1891581" cy="4189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25248" y="1861343"/>
            <a:ext cx="7003312" cy="24271"/>
            <a:chOff x="3025248" y="1861343"/>
            <a:chExt cx="7003312" cy="242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5248" y="1861343"/>
              <a:ext cx="7003312" cy="24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14068" y="924091"/>
            <a:ext cx="7042717" cy="176320"/>
            <a:chOff x="3014068" y="924091"/>
            <a:chExt cx="7042717" cy="1763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068" y="924091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8137" y="928269"/>
            <a:ext cx="2291946" cy="176320"/>
            <a:chOff x="238137" y="928269"/>
            <a:chExt cx="2291946" cy="176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37" y="928269"/>
              <a:ext cx="2291946" cy="17632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41559" y="2622172"/>
            <a:ext cx="1627046" cy="4812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6119" y="3277538"/>
            <a:ext cx="1651887" cy="9195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22020" y="4392294"/>
            <a:ext cx="1548590" cy="4812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5414" y="3317319"/>
            <a:ext cx="2104668" cy="2397106"/>
            <a:chOff x="425414" y="3317319"/>
            <a:chExt cx="2104668" cy="23971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5414" y="3317319"/>
              <a:ext cx="2104668" cy="23971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25248" y="1315207"/>
            <a:ext cx="7133767" cy="4351598"/>
            <a:chOff x="3025248" y="1315207"/>
            <a:chExt cx="7133767" cy="43515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25248" y="1315207"/>
              <a:ext cx="7133767" cy="4351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7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4358" y="2027825"/>
            <a:ext cx="2620999" cy="35405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5660" y="2314470"/>
            <a:ext cx="2160846" cy="23629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86847" y="3303566"/>
            <a:ext cx="1605015" cy="257300"/>
            <a:chOff x="2786847" y="3303566"/>
            <a:chExt cx="1605015" cy="2573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86847" y="3303566"/>
              <a:ext cx="1605015" cy="257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41317" y="3396755"/>
            <a:ext cx="1607444" cy="68493"/>
            <a:chOff x="5241317" y="3396755"/>
            <a:chExt cx="1607444" cy="684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241317" y="3396755"/>
              <a:ext cx="1607444" cy="684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84484" y="2752668"/>
            <a:ext cx="2343721" cy="1503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092" y="-106043"/>
            <a:ext cx="6452278" cy="7090170"/>
            <a:chOff x="3918092" y="-106043"/>
            <a:chExt cx="6452278" cy="7090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092" y="-106043"/>
              <a:ext cx="6452278" cy="70901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599397"/>
            <a:ext cx="864724" cy="4233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122097"/>
            <a:ext cx="1078468" cy="1234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137" y="1023507"/>
            <a:ext cx="2479223" cy="176320"/>
            <a:chOff x="238137" y="1023507"/>
            <a:chExt cx="2479223" cy="1763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137" y="1023507"/>
              <a:ext cx="2479223" cy="1763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7824" y="1043058"/>
            <a:ext cx="564639" cy="41779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0840" y="2389973"/>
            <a:ext cx="1434745" cy="8274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44375" y="1124923"/>
            <a:ext cx="886821" cy="64786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4375" y="1786443"/>
            <a:ext cx="1050053" cy="6478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44375" y="2447944"/>
            <a:ext cx="1185560" cy="6478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35518" y="3077641"/>
            <a:ext cx="547718" cy="6478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44375" y="5459509"/>
            <a:ext cx="1396832" cy="6478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8929" y="3039776"/>
            <a:ext cx="1515810" cy="176320"/>
            <a:chOff x="1218929" y="3039776"/>
            <a:chExt cx="1515810" cy="1763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8929" y="3039776"/>
              <a:ext cx="1515810" cy="17632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0106" y="5274059"/>
            <a:ext cx="1376798" cy="8274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2955" y="5923857"/>
            <a:ext cx="1541784" cy="176320"/>
            <a:chOff x="1192955" y="5923857"/>
            <a:chExt cx="1541784" cy="1763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2955" y="5923857"/>
              <a:ext cx="1541784" cy="1763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27824" y="5387507"/>
            <a:ext cx="564639" cy="13912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44375" y="3772792"/>
            <a:ext cx="1506441" cy="64786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38776" y="4397527"/>
            <a:ext cx="1640203" cy="6081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57029" y="1492718"/>
            <a:ext cx="1022968" cy="1022968"/>
            <a:chOff x="1457029" y="1492718"/>
            <a:chExt cx="1022968" cy="10229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57029" y="1492718"/>
              <a:ext cx="1022968" cy="10229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8457" y="4259224"/>
            <a:ext cx="1070587" cy="1142225"/>
            <a:chOff x="1428457" y="4259224"/>
            <a:chExt cx="1070587" cy="114222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28457" y="4259224"/>
              <a:ext cx="1070587" cy="1142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7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4358" y="2028415"/>
            <a:ext cx="2621001" cy="35399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5660" y="1887965"/>
            <a:ext cx="2138141" cy="29129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86847" y="3303566"/>
            <a:ext cx="1605015" cy="257300"/>
            <a:chOff x="2786847" y="3303566"/>
            <a:chExt cx="1605015" cy="2573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86847" y="3303566"/>
              <a:ext cx="1605015" cy="257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41317" y="3396755"/>
            <a:ext cx="1607444" cy="68493"/>
            <a:chOff x="5241317" y="3396755"/>
            <a:chExt cx="1607444" cy="684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241317" y="3396755"/>
              <a:ext cx="1607444" cy="684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6452" y="2789088"/>
            <a:ext cx="2794140" cy="1342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1259911" cy="78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06" y="2700796"/>
            <a:ext cx="998652" cy="1060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31384" y="1364504"/>
            <a:ext cx="7046431" cy="4302727"/>
            <a:chOff x="3031384" y="1364504"/>
            <a:chExt cx="7046431" cy="43027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1384" y="1364504"/>
              <a:ext cx="7046431" cy="4302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92" y="2006287"/>
            <a:ext cx="1259911" cy="78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921" y="1361302"/>
            <a:ext cx="1444847" cy="4233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202" y="884002"/>
            <a:ext cx="1078469" cy="123488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313" y="2700796"/>
            <a:ext cx="2046609" cy="1060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4068" y="895520"/>
            <a:ext cx="7042717" cy="176320"/>
            <a:chOff x="3014068" y="895520"/>
            <a:chExt cx="7042717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68" y="895520"/>
              <a:ext cx="7042717" cy="176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137" y="1785412"/>
            <a:ext cx="2479223" cy="176320"/>
            <a:chOff x="238137" y="1785412"/>
            <a:chExt cx="2479223" cy="17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37" y="1785412"/>
              <a:ext cx="2479223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31384" y="1364504"/>
            <a:ext cx="7046431" cy="4302727"/>
            <a:chOff x="3031384" y="1364504"/>
            <a:chExt cx="7046431" cy="43027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1384" y="1364504"/>
              <a:ext cx="7046431" cy="43027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12759" y="1364504"/>
            <a:ext cx="5735378" cy="4302727"/>
            <a:chOff x="3712759" y="1364504"/>
            <a:chExt cx="5735378" cy="43027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2759" y="1364504"/>
              <a:ext cx="5735378" cy="4302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2021-10-22T09:53:47Z</dcterms:created>
  <dcterms:modified xsi:type="dcterms:W3CDTF">2021-10-22T09:53:47Z</dcterms:modified>
</cp:coreProperties>
</file>