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756800" cy="175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0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4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4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2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F839-0CB6-4F2A-BB16-8306849155CD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8CAE-158F-44E3-B388-29B46854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02889" y="1829826"/>
            <a:ext cx="107099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6767" y="1829827"/>
            <a:ext cx="95634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8089" y="4555626"/>
            <a:ext cx="956344" cy="469783"/>
          </a:xfrm>
          <a:prstGeom prst="rect">
            <a:avLst/>
          </a:prstGeom>
          <a:noFill/>
          <a:ln w="730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8031370" y="4442799"/>
            <a:ext cx="1511990" cy="672635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2580303" y="4442799"/>
            <a:ext cx="1940849" cy="7175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3538386" y="2299609"/>
            <a:ext cx="12342" cy="214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0" idx="3"/>
            <a:endCxn id="8" idx="1"/>
          </p:cNvCxnSpPr>
          <p:nvPr/>
        </p:nvCxnSpPr>
        <p:spPr>
          <a:xfrm flipV="1">
            <a:off x="4521152" y="4790518"/>
            <a:ext cx="1276937" cy="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3"/>
            <a:endCxn id="9" idx="1"/>
          </p:cNvCxnSpPr>
          <p:nvPr/>
        </p:nvCxnSpPr>
        <p:spPr>
          <a:xfrm flipV="1">
            <a:off x="6754433" y="4779117"/>
            <a:ext cx="1276937" cy="11401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9" idx="0"/>
          </p:cNvCxnSpPr>
          <p:nvPr/>
        </p:nvCxnSpPr>
        <p:spPr>
          <a:xfrm>
            <a:off x="8754939" y="2299610"/>
            <a:ext cx="32426" cy="2143189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2"/>
          </p:cNvCxnSpPr>
          <p:nvPr/>
        </p:nvCxnSpPr>
        <p:spPr>
          <a:xfrm>
            <a:off x="6276261" y="5025409"/>
            <a:ext cx="0" cy="601771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93675" y="6034138"/>
            <a:ext cx="1145512" cy="482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pilates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8593" y="6034138"/>
            <a:ext cx="1145512" cy="482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endCxn id="23" idx="0"/>
          </p:cNvCxnSpPr>
          <p:nvPr/>
        </p:nvCxnSpPr>
        <p:spPr>
          <a:xfrm flipH="1">
            <a:off x="5466431" y="5627180"/>
            <a:ext cx="809830" cy="40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276261" y="5627180"/>
            <a:ext cx="1045259" cy="40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/>
          <p:cNvSpPr/>
          <p:nvPr/>
        </p:nvSpPr>
        <p:spPr>
          <a:xfrm>
            <a:off x="5148364" y="1012318"/>
            <a:ext cx="2190941" cy="1171575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</a:t>
            </a:r>
            <a:r>
              <a:rPr lang="en-US" altLang="ko-KR" dirty="0" err="1" smtClean="0">
                <a:solidFill>
                  <a:schemeClr val="tx1"/>
                </a:solidFill>
              </a:rPr>
              <a:t>ember_trainer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6" idx="3"/>
            <a:endCxn id="29" idx="1"/>
          </p:cNvCxnSpPr>
          <p:nvPr/>
        </p:nvCxnSpPr>
        <p:spPr>
          <a:xfrm flipV="1">
            <a:off x="4073883" y="1598106"/>
            <a:ext cx="1074481" cy="466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9" idx="3"/>
            <a:endCxn id="7" idx="1"/>
          </p:cNvCxnSpPr>
          <p:nvPr/>
        </p:nvCxnSpPr>
        <p:spPr>
          <a:xfrm>
            <a:off x="7339305" y="1598106"/>
            <a:ext cx="937462" cy="46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38203" y="1478931"/>
            <a:ext cx="545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1011" y="1460494"/>
            <a:ext cx="494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64404" y="4401165"/>
            <a:ext cx="545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56325" y="2660165"/>
            <a:ext cx="545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98754" y="4424528"/>
            <a:ext cx="545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56740" y="2640146"/>
            <a:ext cx="545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12445" y="678394"/>
            <a:ext cx="648478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41" name="타원 40"/>
          <p:cNvSpPr/>
          <p:nvPr/>
        </p:nvSpPr>
        <p:spPr>
          <a:xfrm>
            <a:off x="656509" y="2401041"/>
            <a:ext cx="109790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649310" y="1903765"/>
            <a:ext cx="120623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610484" y="2988635"/>
            <a:ext cx="120623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943517" y="3667317"/>
            <a:ext cx="660390" cy="32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57" name="타원 56"/>
          <p:cNvSpPr/>
          <p:nvPr/>
        </p:nvSpPr>
        <p:spPr>
          <a:xfrm>
            <a:off x="4655927" y="3667316"/>
            <a:ext cx="1043781" cy="325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798089" y="3667315"/>
            <a:ext cx="1354797" cy="325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trainer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7362880" y="3686340"/>
            <a:ext cx="946313" cy="274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0371057" y="356488"/>
            <a:ext cx="648478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id</a:t>
            </a:r>
            <a:endParaRPr lang="ko-KR" altLang="en-US" u="sng" dirty="0"/>
          </a:p>
        </p:txBody>
      </p:sp>
      <p:sp>
        <p:nvSpPr>
          <p:cNvPr id="65" name="타원 64"/>
          <p:cNvSpPr/>
          <p:nvPr/>
        </p:nvSpPr>
        <p:spPr>
          <a:xfrm>
            <a:off x="10138206" y="1316171"/>
            <a:ext cx="109790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10131007" y="818895"/>
            <a:ext cx="120623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10092181" y="1903765"/>
            <a:ext cx="120623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10092181" y="2401041"/>
            <a:ext cx="1341147" cy="329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gender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10092181" y="2988635"/>
            <a:ext cx="1341147" cy="329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year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40" idx="6"/>
            <a:endCxn id="6" idx="1"/>
          </p:cNvCxnSpPr>
          <p:nvPr/>
        </p:nvCxnSpPr>
        <p:spPr>
          <a:xfrm>
            <a:off x="1560923" y="839347"/>
            <a:ext cx="1441966" cy="122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2" idx="6"/>
            <a:endCxn id="6" idx="1"/>
          </p:cNvCxnSpPr>
          <p:nvPr/>
        </p:nvCxnSpPr>
        <p:spPr>
          <a:xfrm>
            <a:off x="1855541" y="2064718"/>
            <a:ext cx="114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1" idx="6"/>
            <a:endCxn id="6" idx="1"/>
          </p:cNvCxnSpPr>
          <p:nvPr/>
        </p:nvCxnSpPr>
        <p:spPr>
          <a:xfrm flipV="1">
            <a:off x="1754410" y="2064718"/>
            <a:ext cx="1248479" cy="49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4" idx="6"/>
            <a:endCxn id="6" idx="1"/>
          </p:cNvCxnSpPr>
          <p:nvPr/>
        </p:nvCxnSpPr>
        <p:spPr>
          <a:xfrm flipV="1">
            <a:off x="1816715" y="2064718"/>
            <a:ext cx="1186174" cy="108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" idx="3"/>
            <a:endCxn id="64" idx="2"/>
          </p:cNvCxnSpPr>
          <p:nvPr/>
        </p:nvCxnSpPr>
        <p:spPr>
          <a:xfrm flipV="1">
            <a:off x="9233111" y="517441"/>
            <a:ext cx="1137946" cy="154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" idx="3"/>
            <a:endCxn id="66" idx="2"/>
          </p:cNvCxnSpPr>
          <p:nvPr/>
        </p:nvCxnSpPr>
        <p:spPr>
          <a:xfrm flipV="1">
            <a:off x="9233111" y="979848"/>
            <a:ext cx="897896" cy="108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" idx="3"/>
            <a:endCxn id="65" idx="2"/>
          </p:cNvCxnSpPr>
          <p:nvPr/>
        </p:nvCxnSpPr>
        <p:spPr>
          <a:xfrm flipV="1">
            <a:off x="9233111" y="1477124"/>
            <a:ext cx="905095" cy="58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" idx="3"/>
            <a:endCxn id="67" idx="2"/>
          </p:cNvCxnSpPr>
          <p:nvPr/>
        </p:nvCxnSpPr>
        <p:spPr>
          <a:xfrm flipV="1">
            <a:off x="9233111" y="2064718"/>
            <a:ext cx="8590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68" idx="2"/>
            <a:endCxn id="7" idx="3"/>
          </p:cNvCxnSpPr>
          <p:nvPr/>
        </p:nvCxnSpPr>
        <p:spPr>
          <a:xfrm flipH="1" flipV="1">
            <a:off x="9233111" y="2064719"/>
            <a:ext cx="859070" cy="50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69" idx="2"/>
            <a:endCxn id="7" idx="3"/>
          </p:cNvCxnSpPr>
          <p:nvPr/>
        </p:nvCxnSpPr>
        <p:spPr>
          <a:xfrm flipH="1" flipV="1">
            <a:off x="9233111" y="2064719"/>
            <a:ext cx="859070" cy="108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6" idx="4"/>
            <a:endCxn id="8" idx="0"/>
          </p:cNvCxnSpPr>
          <p:nvPr/>
        </p:nvCxnSpPr>
        <p:spPr>
          <a:xfrm>
            <a:off x="4273712" y="3992984"/>
            <a:ext cx="2002549" cy="56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7" idx="4"/>
            <a:endCxn id="8" idx="0"/>
          </p:cNvCxnSpPr>
          <p:nvPr/>
        </p:nvCxnSpPr>
        <p:spPr>
          <a:xfrm>
            <a:off x="5177818" y="3992983"/>
            <a:ext cx="1098443" cy="56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8" idx="4"/>
            <a:endCxn id="8" idx="0"/>
          </p:cNvCxnSpPr>
          <p:nvPr/>
        </p:nvCxnSpPr>
        <p:spPr>
          <a:xfrm flipH="1">
            <a:off x="6276261" y="3992983"/>
            <a:ext cx="199227" cy="56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3" idx="4"/>
            <a:endCxn id="8" idx="0"/>
          </p:cNvCxnSpPr>
          <p:nvPr/>
        </p:nvCxnSpPr>
        <p:spPr>
          <a:xfrm flipH="1">
            <a:off x="6276261" y="3960532"/>
            <a:ext cx="1559776" cy="59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63800" y="3576229"/>
            <a:ext cx="1206231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trainer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61" idx="6"/>
            <a:endCxn id="6" idx="1"/>
          </p:cNvCxnSpPr>
          <p:nvPr/>
        </p:nvCxnSpPr>
        <p:spPr>
          <a:xfrm flipV="1">
            <a:off x="1770031" y="2064718"/>
            <a:ext cx="1232858" cy="167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87862" y="1323254"/>
            <a:ext cx="1651474" cy="32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72" idx="6"/>
            <a:endCxn id="6" idx="1"/>
          </p:cNvCxnSpPr>
          <p:nvPr/>
        </p:nvCxnSpPr>
        <p:spPr>
          <a:xfrm>
            <a:off x="2039336" y="1484207"/>
            <a:ext cx="963553" cy="58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3511338" y="5606139"/>
            <a:ext cx="1009814" cy="38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c</a:t>
            </a:r>
            <a:r>
              <a:rPr lang="en-US" altLang="ko-KR" u="sng" dirty="0" err="1" smtClean="0"/>
              <a:t>_id</a:t>
            </a:r>
            <a:endParaRPr lang="ko-KR" altLang="en-US" u="sng" dirty="0"/>
          </a:p>
        </p:txBody>
      </p:sp>
      <p:sp>
        <p:nvSpPr>
          <p:cNvPr id="87" name="타원 86"/>
          <p:cNvSpPr/>
          <p:nvPr/>
        </p:nvSpPr>
        <p:spPr>
          <a:xfrm>
            <a:off x="8031370" y="6064420"/>
            <a:ext cx="1553308" cy="38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lass_for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257680" y="5326294"/>
            <a:ext cx="4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89" name="직선 연결선 88"/>
          <p:cNvCxnSpPr>
            <a:stCxn id="84" idx="6"/>
            <a:endCxn id="23" idx="1"/>
          </p:cNvCxnSpPr>
          <p:nvPr/>
        </p:nvCxnSpPr>
        <p:spPr>
          <a:xfrm>
            <a:off x="4521152" y="5800068"/>
            <a:ext cx="372523" cy="47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4" idx="3"/>
            <a:endCxn id="87" idx="2"/>
          </p:cNvCxnSpPr>
          <p:nvPr/>
        </p:nvCxnSpPr>
        <p:spPr>
          <a:xfrm flipV="1">
            <a:off x="7754105" y="6258349"/>
            <a:ext cx="277265" cy="1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0092181" y="3468825"/>
            <a:ext cx="1341147" cy="329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rate</a:t>
            </a:r>
            <a:endParaRPr lang="ko-KR" altLang="en-US" dirty="0"/>
          </a:p>
        </p:txBody>
      </p:sp>
      <p:cxnSp>
        <p:nvCxnSpPr>
          <p:cNvPr id="74" name="직선 연결선 73"/>
          <p:cNvCxnSpPr>
            <a:stCxn id="70" idx="2"/>
            <a:endCxn id="7" idx="3"/>
          </p:cNvCxnSpPr>
          <p:nvPr/>
        </p:nvCxnSpPr>
        <p:spPr>
          <a:xfrm flipH="1" flipV="1">
            <a:off x="9233111" y="2064719"/>
            <a:ext cx="859070" cy="15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41084" y="6158847"/>
            <a:ext cx="1009814" cy="38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</a:t>
            </a:r>
            <a:endParaRPr lang="ko-KR" altLang="en-US" dirty="0"/>
          </a:p>
        </p:txBody>
      </p:sp>
      <p:cxnSp>
        <p:nvCxnSpPr>
          <p:cNvPr id="78" name="직선 연결선 77"/>
          <p:cNvCxnSpPr>
            <a:stCxn id="76" idx="6"/>
          </p:cNvCxnSpPr>
          <p:nvPr/>
        </p:nvCxnSpPr>
        <p:spPr>
          <a:xfrm flipV="1">
            <a:off x="4450898" y="6338112"/>
            <a:ext cx="445251" cy="1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7965912" y="5477024"/>
            <a:ext cx="943196" cy="38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c</a:t>
            </a:r>
            <a:r>
              <a:rPr lang="en-US" altLang="ko-KR" u="sng" dirty="0" err="1" smtClean="0"/>
              <a:t>_id</a:t>
            </a:r>
            <a:endParaRPr lang="ko-KR" altLang="en-US" u="sng" dirty="0"/>
          </a:p>
        </p:txBody>
      </p:sp>
      <p:cxnSp>
        <p:nvCxnSpPr>
          <p:cNvPr id="88" name="직선 연결선 87"/>
          <p:cNvCxnSpPr>
            <a:stCxn id="24" idx="3"/>
            <a:endCxn id="86" idx="2"/>
          </p:cNvCxnSpPr>
          <p:nvPr/>
        </p:nvCxnSpPr>
        <p:spPr>
          <a:xfrm flipV="1">
            <a:off x="7754105" y="5670953"/>
            <a:ext cx="211807" cy="60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2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효민</dc:creator>
  <cp:lastModifiedBy>유 효민</cp:lastModifiedBy>
  <cp:revision>21</cp:revision>
  <dcterms:created xsi:type="dcterms:W3CDTF">2019-05-11T08:25:13Z</dcterms:created>
  <dcterms:modified xsi:type="dcterms:W3CDTF">2019-06-23T12:47:42Z</dcterms:modified>
</cp:coreProperties>
</file>