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CFCBE-7602-4D08-9C16-CDE4E8A9C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D77CA-2FE4-453C-9CBC-983B7DEE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84E45-8684-4007-8C37-C1668880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C07-8165-4DFF-AC01-CFAFD678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35C9E-8D85-47B3-9937-6B00D37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8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7607-0658-443B-8F73-9D1731F9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F9B0E-8994-4251-8EB7-63B04EC1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B349E-5086-4FBC-ABD0-8D80655F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E22F7-7151-40C5-A26B-578419B7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1F9D2-255C-4228-9D73-39D950E9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C0B83-15FE-4594-944A-35C5373DF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28E4A-0A89-4A6F-A7CF-D391C0668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58B7-DC69-420A-BE46-5D0E8CA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64848-536B-4F68-B2A3-1D2563B7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9EA88-E39D-4696-BF7D-050E2FDA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1CA78-5E76-4E49-A60D-9989905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32E9F-B452-4881-9C1A-3BE923B8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0DE77-D710-47F0-8E0A-10234C04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257D5-8AA9-4F92-8C93-DCCCA532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831C2-E4A6-48D8-982D-A2890333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6850-383F-4E56-AFA4-12E130AB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787C3-85B1-4496-9D68-23613682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2A01A-5903-4C0E-B2C7-B2C4638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FCE26-C581-41CB-ADB4-02595B7C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C83C8-80C0-4AFC-9909-E4CC949D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137B1-DB0F-496E-BF4E-EB6C4F0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7E30B-5A76-4C4D-AB7F-60ACA0B0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6DB0B-2972-4E3D-A69C-8D69B226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3DA1D-C441-4AC3-BC9D-38E78FC3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5E6F1-E0C5-48EE-AF06-762FE4C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A7A75-14F9-4C0E-9DC4-E7CAE9B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7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16A84-C02B-456E-B15F-2482C5B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8B515-6185-4039-87C8-115072B4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6EB81-3CDF-4ECB-B506-40B8F978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8FA205-4E3A-4FF6-9C64-1A40E9645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4C6768-C309-4675-8486-58DBD9FEB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FF05D-DB64-4E88-8A04-CD98BA8B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B3275-84E3-4969-8640-941D3B7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6D9179-1F9F-49AA-A722-3132863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C39CB-75D6-4901-BE05-210E7495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14FEE-DFAF-4E5F-BC99-EF797821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76DBA-BDFE-435B-A07E-D7F0E7B8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71735-CEFA-48B4-ADFF-957D9E5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2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52714-40B7-4DD8-ACD3-CE7D924C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2E7C6-9122-49DA-A007-446035AB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0FA60-A929-41A2-98E7-812DBC1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7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A22E-FDAC-4503-8DFA-656599C3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9519A-E0A9-40E2-B836-7C50AE03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5A849-88DA-48C0-9869-DE8D46A1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720F8-DDD4-4E7A-8B39-A8309FD9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BF734-D165-4DEF-A27E-FFABFF1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9AC27-47DC-44B3-9860-654BDE95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5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A69D2-41D9-4803-B0C7-F8C4094B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07F8B-9027-4121-A015-C64B93EF8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7083C-4B53-4AA4-93C7-DF2365E1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E4B0F-477B-46F8-AE48-6A21AFA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DE089-A9B0-48F8-9498-4D2576F7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04E5A-FD68-4ACE-9B2C-C8A51847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5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AFD2D-4CFC-46AA-A3C7-9BE12470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79360-5372-445D-9CD5-538E0A6D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D9F1F-0B72-46A9-B327-1B45CC70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9F11-EAF8-45F0-9B07-18B7D74004D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FDA5-FDAB-4288-8447-5007676BB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62EE1-B423-41D6-8D6A-9616BF14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E81B-C7AF-4B9C-A8F2-F095EB24A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9D63-E619-48D4-A510-85020919E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Personalized Web Music Service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E8241-3215-48D6-9413-A8A1D9150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Student id,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E33A2-EFE1-405F-BC81-97D647E2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53107-58EB-49C1-96CA-AC5F7917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Providing personalized music service.</a:t>
            </a:r>
          </a:p>
          <a:p>
            <a:pPr lvl="1">
              <a:buFontTx/>
              <a:buChar char="-"/>
            </a:pPr>
            <a:r>
              <a:rPr lang="en-US" altLang="ko-KR" dirty="0"/>
              <a:t>Users can search for favorite music.</a:t>
            </a:r>
          </a:p>
          <a:p>
            <a:pPr lvl="1">
              <a:buFontTx/>
              <a:buChar char="-"/>
            </a:pPr>
            <a:r>
              <a:rPr lang="en-US" altLang="ko-KR" dirty="0"/>
              <a:t>By keeping user’s favorite music, user can create a list of favorites.</a:t>
            </a:r>
          </a:p>
          <a:p>
            <a:pPr lvl="1">
              <a:buFontTx/>
              <a:buChar char="-"/>
            </a:pPr>
            <a:r>
              <a:rPr lang="en-US" altLang="ko-KR" dirty="0"/>
              <a:t>Users can find popular music based on users' favorites list.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90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E33A2-EFE1-405F-BC81-97D647E2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53107-58EB-49C1-96CA-AC5F7917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Join and leave(</a:t>
            </a:r>
            <a:r>
              <a:rPr lang="ko-KR" altLang="ko-KR" dirty="0"/>
              <a:t>회원 가입 및 탈퇴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Sign in and sign out(</a:t>
            </a:r>
            <a:r>
              <a:rPr lang="ko-KR" altLang="ko-KR" dirty="0"/>
              <a:t>로그인 및 로그아웃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Change password(</a:t>
            </a:r>
            <a:r>
              <a:rPr lang="ko-KR" altLang="ko-KR" dirty="0"/>
              <a:t>비밀번호 변경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My page(</a:t>
            </a:r>
            <a:r>
              <a:rPr lang="ko-KR" altLang="ko-KR" dirty="0"/>
              <a:t>마이 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Search music(</a:t>
            </a:r>
            <a:r>
              <a:rPr lang="ko-KR" altLang="en-US" dirty="0"/>
              <a:t>음악 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Favorites(</a:t>
            </a:r>
            <a:r>
              <a:rPr lang="ko-KR" altLang="ko-KR" dirty="0" err="1"/>
              <a:t>즐겨찾기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Download(</a:t>
            </a:r>
            <a:r>
              <a:rPr lang="ko-KR" altLang="ko-KR" dirty="0"/>
              <a:t>다운로드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View popular rankings(</a:t>
            </a:r>
            <a:r>
              <a:rPr lang="ko-KR" altLang="ko-KR" dirty="0"/>
              <a:t>인기순위 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Admin page(</a:t>
            </a:r>
            <a:r>
              <a:rPr lang="ko-KR" altLang="ko-KR" dirty="0"/>
              <a:t>관리자 페이지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5DE50-CEA7-45B8-BCFA-5596AEE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E74-DCB4-41C5-B021-888E3C56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7E1E1-5758-4D56-8355-84CB60FE80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55" y="2374193"/>
            <a:ext cx="6926630" cy="41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5DE50-CEA7-45B8-BCFA-5596AEE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0E74-DCB4-41C5-B021-888E3C56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Relational model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07A95-D8FE-4047-A3E5-548473BD18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9" y="2294890"/>
            <a:ext cx="71086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9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14A91-ED42-40A6-8005-958EC48F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Demonstration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05E12-373E-46E4-BB5D-EBF782E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Please demonstrate your project when the meeting.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071E79-8B84-4A6E-9152-093D506DAF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0" y="2413476"/>
            <a:ext cx="3428610" cy="18392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1422CD-E603-41C2-9FBA-6D3F116799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75" y="2413476"/>
            <a:ext cx="3428609" cy="18392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5B4369-D8C0-4649-837E-D9F74C4E297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30" y="2432526"/>
            <a:ext cx="3428609" cy="18392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F792D2-49BE-4D16-9A4B-4D65715F715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1" y="4653596"/>
            <a:ext cx="3428610" cy="18392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486AAB-3213-4BA7-8045-B4CA3FDD359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72" y="4653596"/>
            <a:ext cx="3428612" cy="18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124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Personalized Web Music Service</vt:lpstr>
      <vt:lpstr>Project Objective</vt:lpstr>
      <vt:lpstr>Functions</vt:lpstr>
      <vt:lpstr>DB Design</vt:lpstr>
      <vt:lpstr>DB Design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jwlee</dc:creator>
  <cp:lastModifiedBy>jwlee</cp:lastModifiedBy>
  <cp:revision>22</cp:revision>
  <dcterms:created xsi:type="dcterms:W3CDTF">2018-12-10T06:12:54Z</dcterms:created>
  <dcterms:modified xsi:type="dcterms:W3CDTF">2018-12-10T07:08:55Z</dcterms:modified>
</cp:coreProperties>
</file>