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61"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4" d="100"/>
          <a:sy n="94"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ECB576-C019-4929-A91B-44473795CDC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B5C4-82AE-4594-A067-03F97FC48C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6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CB576-C019-4929-A91B-44473795CDC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1554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CB576-C019-4929-A91B-44473795CDC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229208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CB576-C019-4929-A91B-44473795CDC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24657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ECB576-C019-4929-A91B-44473795CDC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B5C4-82AE-4594-A067-03F97FC48C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3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ECB576-C019-4929-A91B-44473795CDCA}"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109471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ECB576-C019-4929-A91B-44473795CDCA}" type="datetimeFigureOut">
              <a:rPr lang="en-US" smtClean="0"/>
              <a:t>9/13/17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335514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ECB576-C019-4929-A91B-44473795CDCA}" type="datetimeFigureOut">
              <a:rPr lang="en-US" smtClean="0"/>
              <a:t>9/13/17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260551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ECB576-C019-4929-A91B-44473795CDCA}" type="datetimeFigureOut">
              <a:rPr lang="en-US" smtClean="0"/>
              <a:t>9/13/17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21322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ECB576-C019-4929-A91B-44473795CDCA}" type="datetimeFigureOut">
              <a:rPr lang="en-US" smtClean="0"/>
              <a:t>9/13/17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F3B5C4-82AE-4594-A067-03F97FC48C54}" type="slidenum">
              <a:rPr lang="en-US" smtClean="0"/>
              <a:t>‹#›</a:t>
            </a:fld>
            <a:endParaRPr lang="en-US"/>
          </a:p>
        </p:txBody>
      </p:sp>
    </p:spTree>
    <p:extLst>
      <p:ext uri="{BB962C8B-B14F-4D97-AF65-F5344CB8AC3E}">
        <p14:creationId xmlns:p14="http://schemas.microsoft.com/office/powerpoint/2010/main" val="267416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ECB576-C019-4929-A91B-44473795CDCA}"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3B5C4-82AE-4594-A067-03F97FC48C54}" type="slidenum">
              <a:rPr lang="en-US" smtClean="0"/>
              <a:t>‹#›</a:t>
            </a:fld>
            <a:endParaRPr lang="en-US"/>
          </a:p>
        </p:txBody>
      </p:sp>
    </p:spTree>
    <p:extLst>
      <p:ext uri="{BB962C8B-B14F-4D97-AF65-F5344CB8AC3E}">
        <p14:creationId xmlns:p14="http://schemas.microsoft.com/office/powerpoint/2010/main" val="17494490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ECB576-C019-4929-A91B-44473795CDCA}" type="datetimeFigureOut">
              <a:rPr lang="en-US" smtClean="0"/>
              <a:t>9/13/17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F3B5C4-82AE-4594-A067-03F97FC48C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64294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B68B6-C0C1-434D-8105-F276551C7D92}"/>
              </a:ext>
            </a:extLst>
          </p:cNvPr>
          <p:cNvSpPr>
            <a:spLocks noGrp="1"/>
          </p:cNvSpPr>
          <p:nvPr>
            <p:ph type="title"/>
          </p:nvPr>
        </p:nvSpPr>
        <p:spPr/>
        <p:txBody>
          <a:bodyPr/>
          <a:lstStyle/>
          <a:p>
            <a:r>
              <a:rPr lang="en-US" dirty="0"/>
              <a:t>Used car price optimization </a:t>
            </a:r>
          </a:p>
        </p:txBody>
      </p:sp>
      <p:sp>
        <p:nvSpPr>
          <p:cNvPr id="3" name="Content Placeholder 2">
            <a:extLst>
              <a:ext uri="{FF2B5EF4-FFF2-40B4-BE49-F238E27FC236}">
                <a16:creationId xmlns:a16="http://schemas.microsoft.com/office/drawing/2014/main" xmlns="" id="{FC48CEF0-23EE-4EE1-B1ED-747A94166DA0}"/>
              </a:ext>
            </a:extLst>
          </p:cNvPr>
          <p:cNvSpPr>
            <a:spLocks noGrp="1"/>
          </p:cNvSpPr>
          <p:nvPr>
            <p:ph idx="1"/>
          </p:nvPr>
        </p:nvSpPr>
        <p:spPr/>
        <p:txBody>
          <a:bodyPr>
            <a:normAutofit/>
          </a:bodyPr>
          <a:lstStyle/>
          <a:p>
            <a:r>
              <a:rPr lang="en-US" dirty="0"/>
              <a:t>The Problem</a:t>
            </a:r>
          </a:p>
          <a:p>
            <a:pPr lvl="1"/>
            <a:r>
              <a:rPr lang="en-US" dirty="0"/>
              <a:t>Used car prices tend to fluctuate due to combinations of buyers, sellers, conditions and locations. Considering all above factors as well as preferences at sales locations, we hope to come up prices that will be most profitable for sellers. </a:t>
            </a:r>
          </a:p>
          <a:p>
            <a:r>
              <a:rPr lang="en-US" dirty="0"/>
              <a:t>Data: Used cars database (from </a:t>
            </a:r>
            <a:r>
              <a:rPr lang="en-US" dirty="0" err="1"/>
              <a:t>kaggle</a:t>
            </a:r>
            <a:r>
              <a:rPr lang="en-US" dirty="0"/>
              <a:t>) </a:t>
            </a:r>
          </a:p>
          <a:p>
            <a:pPr lvl="1"/>
            <a:r>
              <a:rPr lang="en-US" dirty="0"/>
              <a:t>Information includes: name, seller, type, specs, maintenance status, condition </a:t>
            </a:r>
          </a:p>
          <a:p>
            <a:pPr lvl="1"/>
            <a:r>
              <a:rPr lang="en-US" dirty="0"/>
              <a:t>Each row represents a car listed for sale</a:t>
            </a:r>
          </a:p>
          <a:p>
            <a:r>
              <a:rPr lang="en-US" dirty="0"/>
              <a:t>Hypothesis</a:t>
            </a:r>
          </a:p>
          <a:p>
            <a:pPr lvl="1"/>
            <a:r>
              <a:rPr lang="en-US" dirty="0"/>
              <a:t>Combinations of factors would be significant predictor in revenue. </a:t>
            </a:r>
          </a:p>
          <a:p>
            <a:pPr lvl="1"/>
            <a:r>
              <a:rPr lang="en-US" dirty="0"/>
              <a:t>Understanding sale locations can lead to significant improvements in sales. </a:t>
            </a:r>
          </a:p>
          <a:p>
            <a:pPr lvl="1"/>
            <a:endParaRPr lang="en-US" dirty="0"/>
          </a:p>
        </p:txBody>
      </p:sp>
    </p:spTree>
    <p:extLst>
      <p:ext uri="{BB962C8B-B14F-4D97-AF65-F5344CB8AC3E}">
        <p14:creationId xmlns:p14="http://schemas.microsoft.com/office/powerpoint/2010/main" val="343223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533DC-7336-4C86-9236-3BD3DA76111C}"/>
              </a:ext>
            </a:extLst>
          </p:cNvPr>
          <p:cNvSpPr>
            <a:spLocks noGrp="1"/>
          </p:cNvSpPr>
          <p:nvPr>
            <p:ph type="title"/>
          </p:nvPr>
        </p:nvSpPr>
        <p:spPr/>
        <p:txBody>
          <a:bodyPr/>
          <a:lstStyle/>
          <a:p>
            <a:r>
              <a:rPr lang="en-US" dirty="0"/>
              <a:t>Wine reviews analysis 	</a:t>
            </a:r>
          </a:p>
        </p:txBody>
      </p:sp>
      <p:sp>
        <p:nvSpPr>
          <p:cNvPr id="3" name="Content Placeholder 2">
            <a:extLst>
              <a:ext uri="{FF2B5EF4-FFF2-40B4-BE49-F238E27FC236}">
                <a16:creationId xmlns:a16="http://schemas.microsoft.com/office/drawing/2014/main" xmlns="" id="{8CF3DD1C-D63D-4AC1-BE15-C3944AB49D97}"/>
              </a:ext>
            </a:extLst>
          </p:cNvPr>
          <p:cNvSpPr>
            <a:spLocks noGrp="1"/>
          </p:cNvSpPr>
          <p:nvPr>
            <p:ph idx="1"/>
          </p:nvPr>
        </p:nvSpPr>
        <p:spPr/>
        <p:txBody>
          <a:bodyPr>
            <a:normAutofit/>
          </a:bodyPr>
          <a:lstStyle/>
          <a:p>
            <a:r>
              <a:rPr lang="en-US" dirty="0"/>
              <a:t>The Problem </a:t>
            </a:r>
          </a:p>
          <a:p>
            <a:pPr lvl="1"/>
            <a:r>
              <a:rPr lang="en-US" dirty="0"/>
              <a:t>Wine is a popular drink people want to learn.  Knowing wine lets you not only enhance social experiences but also improve ability to taste/smell. The analysis compares and contrasts different wine with different characteristics. The goal of the project is to build a recommendation engine for wine. To suggest a better tasting wine for a better cost.  </a:t>
            </a:r>
          </a:p>
          <a:p>
            <a:r>
              <a:rPr lang="en-US" dirty="0"/>
              <a:t>Data: Wine Reviews from </a:t>
            </a:r>
            <a:r>
              <a:rPr lang="en-US" dirty="0" err="1"/>
              <a:t>Kaggle</a:t>
            </a:r>
            <a:r>
              <a:rPr lang="en-US" dirty="0"/>
              <a:t> </a:t>
            </a:r>
          </a:p>
          <a:p>
            <a:pPr lvl="1"/>
            <a:r>
              <a:rPr lang="en-US" dirty="0"/>
              <a:t>150k wine reviews with variety, location, winery, price and description </a:t>
            </a:r>
          </a:p>
          <a:p>
            <a:r>
              <a:rPr lang="en-US" dirty="0"/>
              <a:t>Hypothesis</a:t>
            </a:r>
          </a:p>
          <a:p>
            <a:pPr lvl="1"/>
            <a:r>
              <a:rPr lang="en-US" dirty="0"/>
              <a:t>Cheaper wines with high similarity scores can replace more expensive wines </a:t>
            </a:r>
          </a:p>
          <a:p>
            <a:pPr lvl="2"/>
            <a:r>
              <a:rPr lang="en-US" dirty="0"/>
              <a:t>Wines with similar scores have similar reviews. </a:t>
            </a:r>
          </a:p>
          <a:p>
            <a:pPr lvl="1"/>
            <a:r>
              <a:rPr lang="en-US" dirty="0"/>
              <a:t>Characteristics of wines are identifiers that can be used to label other wines as “similar”.</a:t>
            </a:r>
          </a:p>
        </p:txBody>
      </p:sp>
    </p:spTree>
    <p:extLst>
      <p:ext uri="{BB962C8B-B14F-4D97-AF65-F5344CB8AC3E}">
        <p14:creationId xmlns:p14="http://schemas.microsoft.com/office/powerpoint/2010/main" val="136510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70749-11CE-4E30-9910-D3C49C1A7972}"/>
              </a:ext>
            </a:extLst>
          </p:cNvPr>
          <p:cNvSpPr>
            <a:spLocks noGrp="1"/>
          </p:cNvSpPr>
          <p:nvPr>
            <p:ph type="title"/>
          </p:nvPr>
        </p:nvSpPr>
        <p:spPr/>
        <p:txBody>
          <a:bodyPr/>
          <a:lstStyle/>
          <a:p>
            <a:r>
              <a:rPr lang="en-US" dirty="0"/>
              <a:t>Hulu twitter sentiment analysis 	</a:t>
            </a:r>
          </a:p>
        </p:txBody>
      </p:sp>
      <p:sp>
        <p:nvSpPr>
          <p:cNvPr id="3" name="Content Placeholder 2">
            <a:extLst>
              <a:ext uri="{FF2B5EF4-FFF2-40B4-BE49-F238E27FC236}">
                <a16:creationId xmlns:a16="http://schemas.microsoft.com/office/drawing/2014/main" xmlns="" id="{8559F331-8606-4FFD-9C06-0D668A4CCD60}"/>
              </a:ext>
            </a:extLst>
          </p:cNvPr>
          <p:cNvSpPr>
            <a:spLocks noGrp="1"/>
          </p:cNvSpPr>
          <p:nvPr>
            <p:ph idx="1"/>
          </p:nvPr>
        </p:nvSpPr>
        <p:spPr>
          <a:xfrm>
            <a:off x="1097280" y="1923972"/>
            <a:ext cx="10515600" cy="4351338"/>
          </a:xfrm>
        </p:spPr>
        <p:txBody>
          <a:bodyPr/>
          <a:lstStyle/>
          <a:p>
            <a:r>
              <a:rPr lang="en-US" dirty="0"/>
              <a:t>The Problem</a:t>
            </a:r>
          </a:p>
          <a:p>
            <a:pPr lvl="1"/>
            <a:r>
              <a:rPr lang="en-US" dirty="0"/>
              <a:t> With new launches of products and new releases of contents, it’s important that we understand users’ experiences and feelings about them. The analysis will help explore positives and negatives of </a:t>
            </a:r>
            <a:r>
              <a:rPr lang="en-US" dirty="0" err="1"/>
              <a:t>hulu</a:t>
            </a:r>
            <a:r>
              <a:rPr lang="en-US" dirty="0"/>
              <a:t> service and further give us insights as to what should be emphasized going forward. </a:t>
            </a:r>
          </a:p>
          <a:p>
            <a:r>
              <a:rPr lang="en-US" dirty="0"/>
              <a:t>Data: web-scraped twitter page for #</a:t>
            </a:r>
            <a:r>
              <a:rPr lang="en-US" dirty="0" err="1"/>
              <a:t>hulu</a:t>
            </a:r>
            <a:r>
              <a:rPr lang="en-US" dirty="0"/>
              <a:t> + R package (“</a:t>
            </a:r>
            <a:r>
              <a:rPr lang="en-US" dirty="0" err="1"/>
              <a:t>twitteR</a:t>
            </a:r>
            <a:r>
              <a:rPr lang="en-US" dirty="0"/>
              <a:t>”)</a:t>
            </a:r>
          </a:p>
          <a:p>
            <a:pPr lvl="1"/>
            <a:r>
              <a:rPr lang="en-US" dirty="0"/>
              <a:t>Row represents </a:t>
            </a:r>
            <a:r>
              <a:rPr lang="en-US" dirty="0" err="1"/>
              <a:t>tweet_id</a:t>
            </a:r>
            <a:r>
              <a:rPr lang="en-US" dirty="0"/>
              <a:t>, date created, sentiment, text, </a:t>
            </a:r>
            <a:r>
              <a:rPr lang="en-US" dirty="0" err="1"/>
              <a:t>tweet_location</a:t>
            </a:r>
            <a:r>
              <a:rPr lang="en-US" dirty="0"/>
              <a:t> </a:t>
            </a:r>
            <a:r>
              <a:rPr lang="en-US" dirty="0" err="1"/>
              <a:t>etc</a:t>
            </a:r>
            <a:endParaRPr lang="en-US" dirty="0"/>
          </a:p>
          <a:p>
            <a:r>
              <a:rPr lang="en-US" dirty="0"/>
              <a:t>Hypothesis </a:t>
            </a:r>
          </a:p>
          <a:p>
            <a:pPr lvl="1"/>
            <a:r>
              <a:rPr lang="en-US" dirty="0"/>
              <a:t>The longer tweets are more sentimental. </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644272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2986</TotalTime>
  <Words>318</Words>
  <Application>Microsoft Macintosh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Used car price optimization </vt:lpstr>
      <vt:lpstr>Wine reviews analysis  </vt:lpstr>
      <vt:lpstr>Hulu twitter sentiment analysis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optimization</dc:title>
  <dc:creator>Rachel Lee</dc:creator>
  <cp:lastModifiedBy>Microsoft Office User</cp:lastModifiedBy>
  <cp:revision>12</cp:revision>
  <dcterms:created xsi:type="dcterms:W3CDTF">2017-09-11T21:54:02Z</dcterms:created>
  <dcterms:modified xsi:type="dcterms:W3CDTF">2017-09-14T01:40:55Z</dcterms:modified>
</cp:coreProperties>
</file>